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AD942AEE-1D3A-4B00-BD86-A923587C60B5}"/>
    <pc:docChg chg="undo custSel addSld modSld">
      <pc:chgData name="BRYANT MAKE" userId="1bf0b19fd3cee7b2" providerId="LiveId" clId="{AD942AEE-1D3A-4B00-BD86-A923587C60B5}" dt="2023-06-01T04:55:41.603" v="2274" actId="1076"/>
      <pc:docMkLst>
        <pc:docMk/>
      </pc:docMkLst>
      <pc:sldChg chg="modSp new mod">
        <pc:chgData name="BRYANT MAKE" userId="1bf0b19fd3cee7b2" providerId="LiveId" clId="{AD942AEE-1D3A-4B00-BD86-A923587C60B5}" dt="2023-06-01T04:54:24.594" v="2203" actId="2"/>
        <pc:sldMkLst>
          <pc:docMk/>
          <pc:sldMk cId="4163466590" sldId="256"/>
        </pc:sldMkLst>
        <pc:spChg chg="mod">
          <ac:chgData name="BRYANT MAKE" userId="1bf0b19fd3cee7b2" providerId="LiveId" clId="{AD942AEE-1D3A-4B00-BD86-A923587C60B5}" dt="2023-06-01T04:04:09.280" v="44" actId="2711"/>
          <ac:spMkLst>
            <pc:docMk/>
            <pc:sldMk cId="4163466590" sldId="256"/>
            <ac:spMk id="2" creationId="{E06D1796-7193-4A48-A6D5-AD2C3F6EF158}"/>
          </ac:spMkLst>
        </pc:spChg>
        <pc:spChg chg="mod">
          <ac:chgData name="BRYANT MAKE" userId="1bf0b19fd3cee7b2" providerId="LiveId" clId="{AD942AEE-1D3A-4B00-BD86-A923587C60B5}" dt="2023-06-01T04:54:24.594" v="2203" actId="2"/>
          <ac:spMkLst>
            <pc:docMk/>
            <pc:sldMk cId="4163466590" sldId="256"/>
            <ac:spMk id="3" creationId="{E48BF809-8928-4C41-B796-37819777DAFF}"/>
          </ac:spMkLst>
        </pc:spChg>
      </pc:sldChg>
      <pc:sldChg chg="addSp delSp modSp new mod">
        <pc:chgData name="BRYANT MAKE" userId="1bf0b19fd3cee7b2" providerId="LiveId" clId="{AD942AEE-1D3A-4B00-BD86-A923587C60B5}" dt="2023-06-01T04:54:25.106" v="2204" actId="2"/>
        <pc:sldMkLst>
          <pc:docMk/>
          <pc:sldMk cId="1548084039" sldId="257"/>
        </pc:sldMkLst>
        <pc:spChg chg="del">
          <ac:chgData name="BRYANT MAKE" userId="1bf0b19fd3cee7b2" providerId="LiveId" clId="{AD942AEE-1D3A-4B00-BD86-A923587C60B5}" dt="2023-06-01T04:04:17.796" v="47" actId="478"/>
          <ac:spMkLst>
            <pc:docMk/>
            <pc:sldMk cId="1548084039" sldId="257"/>
            <ac:spMk id="2" creationId="{2FCB4A57-802D-4950-82EC-D35294CD2106}"/>
          </ac:spMkLst>
        </pc:spChg>
        <pc:spChg chg="del">
          <ac:chgData name="BRYANT MAKE" userId="1bf0b19fd3cee7b2" providerId="LiveId" clId="{AD942AEE-1D3A-4B00-BD86-A923587C60B5}" dt="2023-06-01T04:04:17.796" v="47" actId="478"/>
          <ac:spMkLst>
            <pc:docMk/>
            <pc:sldMk cId="1548084039" sldId="257"/>
            <ac:spMk id="3" creationId="{5C21F806-610B-47DF-8BCE-70B081D46FA8}"/>
          </ac:spMkLst>
        </pc:spChg>
        <pc:spChg chg="add mod">
          <ac:chgData name="BRYANT MAKE" userId="1bf0b19fd3cee7b2" providerId="LiveId" clId="{AD942AEE-1D3A-4B00-BD86-A923587C60B5}" dt="2023-06-01T04:54:25.106" v="2204" actId="2"/>
          <ac:spMkLst>
            <pc:docMk/>
            <pc:sldMk cId="1548084039" sldId="257"/>
            <ac:spMk id="4" creationId="{12581071-EA81-436C-B4E2-BB7C4836DB0F}"/>
          </ac:spMkLst>
        </pc:spChg>
        <pc:spChg chg="add mod">
          <ac:chgData name="BRYANT MAKE" userId="1bf0b19fd3cee7b2" providerId="LiveId" clId="{AD942AEE-1D3A-4B00-BD86-A923587C60B5}" dt="2023-06-01T04:04:58.331" v="85" actId="20577"/>
          <ac:spMkLst>
            <pc:docMk/>
            <pc:sldMk cId="1548084039" sldId="257"/>
            <ac:spMk id="5" creationId="{541C7522-6158-4EED-B842-9D7735272467}"/>
          </ac:spMkLst>
        </pc:spChg>
        <pc:picChg chg="add mod">
          <ac:chgData name="BRYANT MAKE" userId="1bf0b19fd3cee7b2" providerId="LiveId" clId="{AD942AEE-1D3A-4B00-BD86-A923587C60B5}" dt="2023-06-01T04:05:33.919" v="88" actId="1076"/>
          <ac:picMkLst>
            <pc:docMk/>
            <pc:sldMk cId="1548084039" sldId="257"/>
            <ac:picMk id="7" creationId="{AB3A53E3-394A-4C5C-93EE-5A89E0D44BF9}"/>
          </ac:picMkLst>
        </pc:picChg>
      </pc:sldChg>
      <pc:sldChg chg="addSp delSp modSp new mod">
        <pc:chgData name="BRYANT MAKE" userId="1bf0b19fd3cee7b2" providerId="LiveId" clId="{AD942AEE-1D3A-4B00-BD86-A923587C60B5}" dt="2023-06-01T04:12:51.273" v="420" actId="1076"/>
        <pc:sldMkLst>
          <pc:docMk/>
          <pc:sldMk cId="1062785597" sldId="258"/>
        </pc:sldMkLst>
        <pc:spChg chg="del">
          <ac:chgData name="BRYANT MAKE" userId="1bf0b19fd3cee7b2" providerId="LiveId" clId="{AD942AEE-1D3A-4B00-BD86-A923587C60B5}" dt="2023-06-01T04:05:39.973" v="90" actId="478"/>
          <ac:spMkLst>
            <pc:docMk/>
            <pc:sldMk cId="1062785597" sldId="258"/>
            <ac:spMk id="2" creationId="{290A0992-FB1C-4749-9C99-957E6ABEEA9A}"/>
          </ac:spMkLst>
        </pc:spChg>
        <pc:spChg chg="del">
          <ac:chgData name="BRYANT MAKE" userId="1bf0b19fd3cee7b2" providerId="LiveId" clId="{AD942AEE-1D3A-4B00-BD86-A923587C60B5}" dt="2023-06-01T04:05:39.973" v="90" actId="478"/>
          <ac:spMkLst>
            <pc:docMk/>
            <pc:sldMk cId="1062785597" sldId="258"/>
            <ac:spMk id="3" creationId="{3976AC59-6920-48AE-973B-131D4E261E7D}"/>
          </ac:spMkLst>
        </pc:spChg>
        <pc:spChg chg="add mod">
          <ac:chgData name="BRYANT MAKE" userId="1bf0b19fd3cee7b2" providerId="LiveId" clId="{AD942AEE-1D3A-4B00-BD86-A923587C60B5}" dt="2023-06-01T04:05:48.900" v="104" actId="20577"/>
          <ac:spMkLst>
            <pc:docMk/>
            <pc:sldMk cId="1062785597" sldId="258"/>
            <ac:spMk id="4" creationId="{6FE12A95-158D-4640-880A-76588ED044BF}"/>
          </ac:spMkLst>
        </pc:spChg>
        <pc:spChg chg="add del mod">
          <ac:chgData name="BRYANT MAKE" userId="1bf0b19fd3cee7b2" providerId="LiveId" clId="{AD942AEE-1D3A-4B00-BD86-A923587C60B5}" dt="2023-06-01T04:05:52.193" v="106"/>
          <ac:spMkLst>
            <pc:docMk/>
            <pc:sldMk cId="1062785597" sldId="258"/>
            <ac:spMk id="5" creationId="{6C5A6334-5B29-41DB-9B29-EA6723312B7C}"/>
          </ac:spMkLst>
        </pc:spChg>
        <pc:spChg chg="add mod">
          <ac:chgData name="BRYANT MAKE" userId="1bf0b19fd3cee7b2" providerId="LiveId" clId="{AD942AEE-1D3A-4B00-BD86-A923587C60B5}" dt="2023-06-01T04:10:43.178" v="318" actId="14100"/>
          <ac:spMkLst>
            <pc:docMk/>
            <pc:sldMk cId="1062785597" sldId="258"/>
            <ac:spMk id="13" creationId="{D6C4CFDD-C890-47F9-ABA0-C6E7E45408BD}"/>
          </ac:spMkLst>
        </pc:spChg>
        <pc:spChg chg="add mod">
          <ac:chgData name="BRYANT MAKE" userId="1bf0b19fd3cee7b2" providerId="LiveId" clId="{AD942AEE-1D3A-4B00-BD86-A923587C60B5}" dt="2023-06-01T04:12:12.850" v="400" actId="14100"/>
          <ac:spMkLst>
            <pc:docMk/>
            <pc:sldMk cId="1062785597" sldId="258"/>
            <ac:spMk id="16" creationId="{547A74D3-C038-4F85-AF80-432AE79ADFDF}"/>
          </ac:spMkLst>
        </pc:spChg>
        <pc:spChg chg="add mod">
          <ac:chgData name="BRYANT MAKE" userId="1bf0b19fd3cee7b2" providerId="LiveId" clId="{AD942AEE-1D3A-4B00-BD86-A923587C60B5}" dt="2023-06-01T04:12:51.273" v="420" actId="1076"/>
          <ac:spMkLst>
            <pc:docMk/>
            <pc:sldMk cId="1062785597" sldId="258"/>
            <ac:spMk id="20" creationId="{D3194E0A-CC85-49D0-A5F1-BA6CC92366DE}"/>
          </ac:spMkLst>
        </pc:spChg>
        <pc:picChg chg="add mod">
          <ac:chgData name="BRYANT MAKE" userId="1bf0b19fd3cee7b2" providerId="LiveId" clId="{AD942AEE-1D3A-4B00-BD86-A923587C60B5}" dt="2023-06-01T04:07:04.618" v="126" actId="1076"/>
          <ac:picMkLst>
            <pc:docMk/>
            <pc:sldMk cId="1062785597" sldId="258"/>
            <ac:picMk id="6" creationId="{C1322FAC-CC46-4AAF-A9DA-6A0937DD8AA7}"/>
          </ac:picMkLst>
        </pc:picChg>
        <pc:picChg chg="add mod">
          <ac:chgData name="BRYANT MAKE" userId="1bf0b19fd3cee7b2" providerId="LiveId" clId="{AD942AEE-1D3A-4B00-BD86-A923587C60B5}" dt="2023-06-01T04:07:04.618" v="126" actId="1076"/>
          <ac:picMkLst>
            <pc:docMk/>
            <pc:sldMk cId="1062785597" sldId="258"/>
            <ac:picMk id="12" creationId="{3697E34E-FC50-4BC4-B39B-C657990169AC}"/>
          </ac:picMkLst>
        </pc:picChg>
        <pc:cxnChg chg="add del">
          <ac:chgData name="BRYANT MAKE" userId="1bf0b19fd3cee7b2" providerId="LiveId" clId="{AD942AEE-1D3A-4B00-BD86-A923587C60B5}" dt="2023-06-01T04:06:14.765" v="114" actId="11529"/>
          <ac:cxnSpMkLst>
            <pc:docMk/>
            <pc:sldMk cId="1062785597" sldId="258"/>
            <ac:cxnSpMk id="8" creationId="{18D4B734-0CED-42D0-BC50-F6CCF3406899}"/>
          </ac:cxnSpMkLst>
        </pc:cxnChg>
        <pc:cxnChg chg="add mod">
          <ac:chgData name="BRYANT MAKE" userId="1bf0b19fd3cee7b2" providerId="LiveId" clId="{AD942AEE-1D3A-4B00-BD86-A923587C60B5}" dt="2023-06-01T04:07:04.618" v="126" actId="1076"/>
          <ac:cxnSpMkLst>
            <pc:docMk/>
            <pc:sldMk cId="1062785597" sldId="258"/>
            <ac:cxnSpMk id="10" creationId="{B7307906-A208-4654-956A-279F380DBEDD}"/>
          </ac:cxnSpMkLst>
        </pc:cxnChg>
        <pc:cxnChg chg="add mod">
          <ac:chgData name="BRYANT MAKE" userId="1bf0b19fd3cee7b2" providerId="LiveId" clId="{AD942AEE-1D3A-4B00-BD86-A923587C60B5}" dt="2023-06-01T04:11:26.859" v="320" actId="13822"/>
          <ac:cxnSpMkLst>
            <pc:docMk/>
            <pc:sldMk cId="1062785597" sldId="258"/>
            <ac:cxnSpMk id="15" creationId="{1FD9F789-E874-4BF4-8F75-4912FA8B49D2}"/>
          </ac:cxnSpMkLst>
        </pc:cxnChg>
        <pc:cxnChg chg="add mod">
          <ac:chgData name="BRYANT MAKE" userId="1bf0b19fd3cee7b2" providerId="LiveId" clId="{AD942AEE-1D3A-4B00-BD86-A923587C60B5}" dt="2023-06-01T04:12:39.608" v="405" actId="13822"/>
          <ac:cxnSpMkLst>
            <pc:docMk/>
            <pc:sldMk cId="1062785597" sldId="258"/>
            <ac:cxnSpMk id="18" creationId="{615FB26D-993F-4E7E-B2B5-7AFAD84DD76C}"/>
          </ac:cxnSpMkLst>
        </pc:cxnChg>
      </pc:sldChg>
      <pc:sldChg chg="addSp delSp modSp new mod">
        <pc:chgData name="BRYANT MAKE" userId="1bf0b19fd3cee7b2" providerId="LiveId" clId="{AD942AEE-1D3A-4B00-BD86-A923587C60B5}" dt="2023-06-01T04:54:25.908" v="2206" actId="2"/>
        <pc:sldMkLst>
          <pc:docMk/>
          <pc:sldMk cId="2250383971" sldId="259"/>
        </pc:sldMkLst>
        <pc:spChg chg="del">
          <ac:chgData name="BRYANT MAKE" userId="1bf0b19fd3cee7b2" providerId="LiveId" clId="{AD942AEE-1D3A-4B00-BD86-A923587C60B5}" dt="2023-06-01T04:13:30.001" v="422" actId="478"/>
          <ac:spMkLst>
            <pc:docMk/>
            <pc:sldMk cId="2250383971" sldId="259"/>
            <ac:spMk id="2" creationId="{79E0202A-4178-4860-B174-5675F111180A}"/>
          </ac:spMkLst>
        </pc:spChg>
        <pc:spChg chg="del">
          <ac:chgData name="BRYANT MAKE" userId="1bf0b19fd3cee7b2" providerId="LiveId" clId="{AD942AEE-1D3A-4B00-BD86-A923587C60B5}" dt="2023-06-01T04:13:30.001" v="422" actId="478"/>
          <ac:spMkLst>
            <pc:docMk/>
            <pc:sldMk cId="2250383971" sldId="259"/>
            <ac:spMk id="3" creationId="{984F4EE1-2AB2-4473-8CF5-77AE5EA60556}"/>
          </ac:spMkLst>
        </pc:spChg>
        <pc:spChg chg="add mod">
          <ac:chgData name="BRYANT MAKE" userId="1bf0b19fd3cee7b2" providerId="LiveId" clId="{AD942AEE-1D3A-4B00-BD86-A923587C60B5}" dt="2023-06-01T04:13:36.847" v="433" actId="20577"/>
          <ac:spMkLst>
            <pc:docMk/>
            <pc:sldMk cId="2250383971" sldId="259"/>
            <ac:spMk id="4" creationId="{10D45512-13B8-47AD-A19E-93DCF8B7A554}"/>
          </ac:spMkLst>
        </pc:spChg>
        <pc:spChg chg="add mod">
          <ac:chgData name="BRYANT MAKE" userId="1bf0b19fd3cee7b2" providerId="LiveId" clId="{AD942AEE-1D3A-4B00-BD86-A923587C60B5}" dt="2023-06-01T04:54:25.463" v="2205" actId="2"/>
          <ac:spMkLst>
            <pc:docMk/>
            <pc:sldMk cId="2250383971" sldId="259"/>
            <ac:spMk id="19" creationId="{2D5F08DD-0F08-4D06-B3D6-276B53B33F91}"/>
          </ac:spMkLst>
        </pc:spChg>
        <pc:spChg chg="add mod">
          <ac:chgData name="BRYANT MAKE" userId="1bf0b19fd3cee7b2" providerId="LiveId" clId="{AD942AEE-1D3A-4B00-BD86-A923587C60B5}" dt="2023-06-01T04:54:25.908" v="2206" actId="2"/>
          <ac:spMkLst>
            <pc:docMk/>
            <pc:sldMk cId="2250383971" sldId="259"/>
            <ac:spMk id="20" creationId="{A0FE3C77-D3F3-4D07-9485-69F9D2717037}"/>
          </ac:spMkLst>
        </pc:spChg>
        <pc:picChg chg="add del mod">
          <ac:chgData name="BRYANT MAKE" userId="1bf0b19fd3cee7b2" providerId="LiveId" clId="{AD942AEE-1D3A-4B00-BD86-A923587C60B5}" dt="2023-06-01T04:13:55.680" v="439" actId="22"/>
          <ac:picMkLst>
            <pc:docMk/>
            <pc:sldMk cId="2250383971" sldId="259"/>
            <ac:picMk id="6" creationId="{0560AF2C-DC28-40DC-9F6F-F31F92F53BF2}"/>
          </ac:picMkLst>
        </pc:picChg>
        <pc:picChg chg="add mod">
          <ac:chgData name="BRYANT MAKE" userId="1bf0b19fd3cee7b2" providerId="LiveId" clId="{AD942AEE-1D3A-4B00-BD86-A923587C60B5}" dt="2023-06-01T04:14:03.860" v="441" actId="1076"/>
          <ac:picMkLst>
            <pc:docMk/>
            <pc:sldMk cId="2250383971" sldId="259"/>
            <ac:picMk id="8" creationId="{35AE05C9-6F3A-4917-B17E-6455E026248B}"/>
          </ac:picMkLst>
        </pc:picChg>
        <pc:picChg chg="add mod">
          <ac:chgData name="BRYANT MAKE" userId="1bf0b19fd3cee7b2" providerId="LiveId" clId="{AD942AEE-1D3A-4B00-BD86-A923587C60B5}" dt="2023-06-01T04:14:28.838" v="450" actId="1076"/>
          <ac:picMkLst>
            <pc:docMk/>
            <pc:sldMk cId="2250383971" sldId="259"/>
            <ac:picMk id="12" creationId="{607898F6-C508-4B37-9233-627820354417}"/>
          </ac:picMkLst>
        </pc:picChg>
        <pc:picChg chg="add mod">
          <ac:chgData name="BRYANT MAKE" userId="1bf0b19fd3cee7b2" providerId="LiveId" clId="{AD942AEE-1D3A-4B00-BD86-A923587C60B5}" dt="2023-06-01T04:15:22.794" v="457" actId="14100"/>
          <ac:picMkLst>
            <pc:docMk/>
            <pc:sldMk cId="2250383971" sldId="259"/>
            <ac:picMk id="14" creationId="{CDD4FFDD-24CA-4F73-921A-E39B87FF9FA9}"/>
          </ac:picMkLst>
        </pc:picChg>
        <pc:cxnChg chg="add">
          <ac:chgData name="BRYANT MAKE" userId="1bf0b19fd3cee7b2" providerId="LiveId" clId="{AD942AEE-1D3A-4B00-BD86-A923587C60B5}" dt="2023-06-01T04:14:09.960" v="442" actId="11529"/>
          <ac:cxnSpMkLst>
            <pc:docMk/>
            <pc:sldMk cId="2250383971" sldId="259"/>
            <ac:cxnSpMk id="10" creationId="{DCD21BAE-8D5C-41AE-83B1-2E4E35642021}"/>
          </ac:cxnSpMkLst>
        </pc:cxnChg>
        <pc:cxnChg chg="add mod">
          <ac:chgData name="BRYANT MAKE" userId="1bf0b19fd3cee7b2" providerId="LiveId" clId="{AD942AEE-1D3A-4B00-BD86-A923587C60B5}" dt="2023-06-01T04:15:22.794" v="457" actId="14100"/>
          <ac:cxnSpMkLst>
            <pc:docMk/>
            <pc:sldMk cId="2250383971" sldId="259"/>
            <ac:cxnSpMk id="16" creationId="{9AF407DC-4808-4048-B907-C8329B8A8861}"/>
          </ac:cxnSpMkLst>
        </pc:cxnChg>
      </pc:sldChg>
      <pc:sldChg chg="addSp delSp modSp new mod">
        <pc:chgData name="BRYANT MAKE" userId="1bf0b19fd3cee7b2" providerId="LiveId" clId="{AD942AEE-1D3A-4B00-BD86-A923587C60B5}" dt="2023-06-01T04:54:26.467" v="2207" actId="2"/>
        <pc:sldMkLst>
          <pc:docMk/>
          <pc:sldMk cId="447063954" sldId="260"/>
        </pc:sldMkLst>
        <pc:spChg chg="del">
          <ac:chgData name="BRYANT MAKE" userId="1bf0b19fd3cee7b2" providerId="LiveId" clId="{AD942AEE-1D3A-4B00-BD86-A923587C60B5}" dt="2023-06-01T04:20:32.089" v="747" actId="478"/>
          <ac:spMkLst>
            <pc:docMk/>
            <pc:sldMk cId="447063954" sldId="260"/>
            <ac:spMk id="2" creationId="{B5FBA34C-94F4-4730-B77F-1753093DEECC}"/>
          </ac:spMkLst>
        </pc:spChg>
        <pc:spChg chg="del">
          <ac:chgData name="BRYANT MAKE" userId="1bf0b19fd3cee7b2" providerId="LiveId" clId="{AD942AEE-1D3A-4B00-BD86-A923587C60B5}" dt="2023-06-01T04:20:32.089" v="747" actId="478"/>
          <ac:spMkLst>
            <pc:docMk/>
            <pc:sldMk cId="447063954" sldId="260"/>
            <ac:spMk id="3" creationId="{DE20FA64-527A-4DEF-9666-868ADA1A60DA}"/>
          </ac:spMkLst>
        </pc:spChg>
        <pc:spChg chg="add mod">
          <ac:chgData name="BRYANT MAKE" userId="1bf0b19fd3cee7b2" providerId="LiveId" clId="{AD942AEE-1D3A-4B00-BD86-A923587C60B5}" dt="2023-06-01T04:20:41.443" v="759" actId="20577"/>
          <ac:spMkLst>
            <pc:docMk/>
            <pc:sldMk cId="447063954" sldId="260"/>
            <ac:spMk id="4" creationId="{0478643E-EC60-42E0-9515-5E09EA644439}"/>
          </ac:spMkLst>
        </pc:spChg>
        <pc:spChg chg="add mod">
          <ac:chgData name="BRYANT MAKE" userId="1bf0b19fd3cee7b2" providerId="LiveId" clId="{AD942AEE-1D3A-4B00-BD86-A923587C60B5}" dt="2023-06-01T04:54:26.467" v="2207" actId="2"/>
          <ac:spMkLst>
            <pc:docMk/>
            <pc:sldMk cId="447063954" sldId="260"/>
            <ac:spMk id="7" creationId="{984AA392-EEC0-466C-9C53-CD9253489BCF}"/>
          </ac:spMkLst>
        </pc:spChg>
        <pc:picChg chg="add mod">
          <ac:chgData name="BRYANT MAKE" userId="1bf0b19fd3cee7b2" providerId="LiveId" clId="{AD942AEE-1D3A-4B00-BD86-A923587C60B5}" dt="2023-06-01T04:21:38.280" v="764" actId="1076"/>
          <ac:picMkLst>
            <pc:docMk/>
            <pc:sldMk cId="447063954" sldId="260"/>
            <ac:picMk id="6" creationId="{AA4E0DE1-C493-46A8-8B26-54BC5E40B496}"/>
          </ac:picMkLst>
        </pc:picChg>
      </pc:sldChg>
      <pc:sldChg chg="addSp delSp modSp new mod">
        <pc:chgData name="BRYANT MAKE" userId="1bf0b19fd3cee7b2" providerId="LiveId" clId="{AD942AEE-1D3A-4B00-BD86-A923587C60B5}" dt="2023-06-01T04:54:27.592" v="2209" actId="2"/>
        <pc:sldMkLst>
          <pc:docMk/>
          <pc:sldMk cId="969156361" sldId="261"/>
        </pc:sldMkLst>
        <pc:spChg chg="del">
          <ac:chgData name="BRYANT MAKE" userId="1bf0b19fd3cee7b2" providerId="LiveId" clId="{AD942AEE-1D3A-4B00-BD86-A923587C60B5}" dt="2023-06-01T04:22:11.035" v="837" actId="478"/>
          <ac:spMkLst>
            <pc:docMk/>
            <pc:sldMk cId="969156361" sldId="261"/>
            <ac:spMk id="2" creationId="{0E522ECD-13BF-47E8-83D9-A2586BD8B39B}"/>
          </ac:spMkLst>
        </pc:spChg>
        <pc:spChg chg="del">
          <ac:chgData name="BRYANT MAKE" userId="1bf0b19fd3cee7b2" providerId="LiveId" clId="{AD942AEE-1D3A-4B00-BD86-A923587C60B5}" dt="2023-06-01T04:22:11.035" v="837" actId="478"/>
          <ac:spMkLst>
            <pc:docMk/>
            <pc:sldMk cId="969156361" sldId="261"/>
            <ac:spMk id="3" creationId="{D11EEA53-7491-4027-97FD-77FA1F0FFCFE}"/>
          </ac:spMkLst>
        </pc:spChg>
        <pc:spChg chg="add mod">
          <ac:chgData name="BRYANT MAKE" userId="1bf0b19fd3cee7b2" providerId="LiveId" clId="{AD942AEE-1D3A-4B00-BD86-A923587C60B5}" dt="2023-06-01T04:22:19.735" v="851" actId="20577"/>
          <ac:spMkLst>
            <pc:docMk/>
            <pc:sldMk cId="969156361" sldId="261"/>
            <ac:spMk id="4" creationId="{3A0FD101-6F27-4308-BE9D-873AF4480791}"/>
          </ac:spMkLst>
        </pc:spChg>
        <pc:spChg chg="add mod">
          <ac:chgData name="BRYANT MAKE" userId="1bf0b19fd3cee7b2" providerId="LiveId" clId="{AD942AEE-1D3A-4B00-BD86-A923587C60B5}" dt="2023-06-01T04:23:22.974" v="865" actId="1582"/>
          <ac:spMkLst>
            <pc:docMk/>
            <pc:sldMk cId="969156361" sldId="261"/>
            <ac:spMk id="6" creationId="{3E622196-25FA-4879-A980-8CB9A9FAE470}"/>
          </ac:spMkLst>
        </pc:spChg>
        <pc:spChg chg="add del mod">
          <ac:chgData name="BRYANT MAKE" userId="1bf0b19fd3cee7b2" providerId="LiveId" clId="{AD942AEE-1D3A-4B00-BD86-A923587C60B5}" dt="2023-06-01T04:24:01.402" v="873" actId="478"/>
          <ac:spMkLst>
            <pc:docMk/>
            <pc:sldMk cId="969156361" sldId="261"/>
            <ac:spMk id="9" creationId="{4C47CDE3-784F-4208-B88D-AB2E67BD8928}"/>
          </ac:spMkLst>
        </pc:spChg>
        <pc:spChg chg="add mod">
          <ac:chgData name="BRYANT MAKE" userId="1bf0b19fd3cee7b2" providerId="LiveId" clId="{AD942AEE-1D3A-4B00-BD86-A923587C60B5}" dt="2023-06-01T04:27:35.397" v="948" actId="1076"/>
          <ac:spMkLst>
            <pc:docMk/>
            <pc:sldMk cId="969156361" sldId="261"/>
            <ac:spMk id="10" creationId="{FFAC6633-0CDD-4810-94FF-4BC7931D1420}"/>
          </ac:spMkLst>
        </pc:spChg>
        <pc:spChg chg="add del">
          <ac:chgData name="BRYANT MAKE" userId="1bf0b19fd3cee7b2" providerId="LiveId" clId="{AD942AEE-1D3A-4B00-BD86-A923587C60B5}" dt="2023-06-01T04:24:36.485" v="882" actId="11529"/>
          <ac:spMkLst>
            <pc:docMk/>
            <pc:sldMk cId="969156361" sldId="261"/>
            <ac:spMk id="11" creationId="{30E9A765-404B-47C8-A2E7-04C5675F2CB7}"/>
          </ac:spMkLst>
        </pc:spChg>
        <pc:spChg chg="add mod">
          <ac:chgData name="BRYANT MAKE" userId="1bf0b19fd3cee7b2" providerId="LiveId" clId="{AD942AEE-1D3A-4B00-BD86-A923587C60B5}" dt="2023-06-01T04:27:35.397" v="948" actId="1076"/>
          <ac:spMkLst>
            <pc:docMk/>
            <pc:sldMk cId="969156361" sldId="261"/>
            <ac:spMk id="13" creationId="{921B82B7-21F7-42FF-8DAC-2F135EE18299}"/>
          </ac:spMkLst>
        </pc:spChg>
        <pc:spChg chg="add mod">
          <ac:chgData name="BRYANT MAKE" userId="1bf0b19fd3cee7b2" providerId="LiveId" clId="{AD942AEE-1D3A-4B00-BD86-A923587C60B5}" dt="2023-06-01T04:27:35.397" v="948" actId="1076"/>
          <ac:spMkLst>
            <pc:docMk/>
            <pc:sldMk cId="969156361" sldId="261"/>
            <ac:spMk id="14" creationId="{0C565B86-9092-4B4C-ADE7-E281F4847F1C}"/>
          </ac:spMkLst>
        </pc:spChg>
        <pc:spChg chg="add mod">
          <ac:chgData name="BRYANT MAKE" userId="1bf0b19fd3cee7b2" providerId="LiveId" clId="{AD942AEE-1D3A-4B00-BD86-A923587C60B5}" dt="2023-06-01T04:27:35.397" v="948" actId="1076"/>
          <ac:spMkLst>
            <pc:docMk/>
            <pc:sldMk cId="969156361" sldId="261"/>
            <ac:spMk id="15" creationId="{CB5AEFE1-55F0-4263-A496-C1CBB095B8A3}"/>
          </ac:spMkLst>
        </pc:spChg>
        <pc:spChg chg="add mod">
          <ac:chgData name="BRYANT MAKE" userId="1bf0b19fd3cee7b2" providerId="LiveId" clId="{AD942AEE-1D3A-4B00-BD86-A923587C60B5}" dt="2023-06-01T04:27:35.397" v="948" actId="1076"/>
          <ac:spMkLst>
            <pc:docMk/>
            <pc:sldMk cId="969156361" sldId="261"/>
            <ac:spMk id="16" creationId="{7AE3BA78-20BF-41BA-A046-F1D54AA58DCE}"/>
          </ac:spMkLst>
        </pc:spChg>
        <pc:spChg chg="add mod">
          <ac:chgData name="BRYANT MAKE" userId="1bf0b19fd3cee7b2" providerId="LiveId" clId="{AD942AEE-1D3A-4B00-BD86-A923587C60B5}" dt="2023-06-01T04:54:26.977" v="2208" actId="2"/>
          <ac:spMkLst>
            <pc:docMk/>
            <pc:sldMk cId="969156361" sldId="261"/>
            <ac:spMk id="24" creationId="{AEA09355-6B93-4A9E-BD74-E4DCDEB8F57C}"/>
          </ac:spMkLst>
        </pc:spChg>
        <pc:spChg chg="add mod">
          <ac:chgData name="BRYANT MAKE" userId="1bf0b19fd3cee7b2" providerId="LiveId" clId="{AD942AEE-1D3A-4B00-BD86-A923587C60B5}" dt="2023-06-01T04:29:55.460" v="1014" actId="1076"/>
          <ac:spMkLst>
            <pc:docMk/>
            <pc:sldMk cId="969156361" sldId="261"/>
            <ac:spMk id="26" creationId="{B128F8D7-C61D-443D-8970-9D78C41F0DDD}"/>
          </ac:spMkLst>
        </pc:spChg>
        <pc:spChg chg="add mod">
          <ac:chgData name="BRYANT MAKE" userId="1bf0b19fd3cee7b2" providerId="LiveId" clId="{AD942AEE-1D3A-4B00-BD86-A923587C60B5}" dt="2023-06-01T04:54:27.592" v="2209" actId="2"/>
          <ac:spMkLst>
            <pc:docMk/>
            <pc:sldMk cId="969156361" sldId="261"/>
            <ac:spMk id="29" creationId="{4EEC4168-A2F0-45D0-9B25-171FB6805F22}"/>
          </ac:spMkLst>
        </pc:spChg>
        <pc:spChg chg="add del mod">
          <ac:chgData name="BRYANT MAKE" userId="1bf0b19fd3cee7b2" providerId="LiveId" clId="{AD942AEE-1D3A-4B00-BD86-A923587C60B5}" dt="2023-06-01T04:29:41.173" v="1006" actId="478"/>
          <ac:spMkLst>
            <pc:docMk/>
            <pc:sldMk cId="969156361" sldId="261"/>
            <ac:spMk id="35" creationId="{B9B557C7-9219-47E1-B958-966FCB6A4AFF}"/>
          </ac:spMkLst>
        </pc:spChg>
        <pc:spChg chg="add mod">
          <ac:chgData name="BRYANT MAKE" userId="1bf0b19fd3cee7b2" providerId="LiveId" clId="{AD942AEE-1D3A-4B00-BD86-A923587C60B5}" dt="2023-06-01T04:29:23.543" v="1003" actId="1076"/>
          <ac:spMkLst>
            <pc:docMk/>
            <pc:sldMk cId="969156361" sldId="261"/>
            <ac:spMk id="38" creationId="{A3FBD266-03D0-4F41-B3A2-272299FBBFF5}"/>
          </ac:spMkLst>
        </pc:spChg>
        <pc:picChg chg="add mod">
          <ac:chgData name="BRYANT MAKE" userId="1bf0b19fd3cee7b2" providerId="LiveId" clId="{AD942AEE-1D3A-4B00-BD86-A923587C60B5}" dt="2023-06-01T04:22:46.580" v="859" actId="14100"/>
          <ac:picMkLst>
            <pc:docMk/>
            <pc:sldMk cId="969156361" sldId="261"/>
            <ac:picMk id="5" creationId="{2F102619-29FC-48D8-AC57-999601EB70E3}"/>
          </ac:picMkLst>
        </pc:picChg>
        <pc:cxnChg chg="add mod">
          <ac:chgData name="BRYANT MAKE" userId="1bf0b19fd3cee7b2" providerId="LiveId" clId="{AD942AEE-1D3A-4B00-BD86-A923587C60B5}" dt="2023-06-01T04:27:10.634" v="945" actId="14100"/>
          <ac:cxnSpMkLst>
            <pc:docMk/>
            <pc:sldMk cId="969156361" sldId="261"/>
            <ac:cxnSpMk id="8" creationId="{0F789EA7-3C48-4688-8582-D20DE0D012F2}"/>
          </ac:cxnSpMkLst>
        </pc:cxnChg>
        <pc:cxnChg chg="add mod">
          <ac:chgData name="BRYANT MAKE" userId="1bf0b19fd3cee7b2" providerId="LiveId" clId="{AD942AEE-1D3A-4B00-BD86-A923587C60B5}" dt="2023-06-01T04:27:35.397" v="948" actId="1076"/>
          <ac:cxnSpMkLst>
            <pc:docMk/>
            <pc:sldMk cId="969156361" sldId="261"/>
            <ac:cxnSpMk id="18" creationId="{C4F02B98-7DDD-4110-BC46-D60ABD5083A6}"/>
          </ac:cxnSpMkLst>
        </pc:cxnChg>
        <pc:cxnChg chg="add mod">
          <ac:chgData name="BRYANT MAKE" userId="1bf0b19fd3cee7b2" providerId="LiveId" clId="{AD942AEE-1D3A-4B00-BD86-A923587C60B5}" dt="2023-06-01T04:27:35.397" v="948" actId="1076"/>
          <ac:cxnSpMkLst>
            <pc:docMk/>
            <pc:sldMk cId="969156361" sldId="261"/>
            <ac:cxnSpMk id="19" creationId="{55277315-3F0E-4F15-89E1-4F0B06BA2184}"/>
          </ac:cxnSpMkLst>
        </pc:cxnChg>
        <pc:cxnChg chg="add mod">
          <ac:chgData name="BRYANT MAKE" userId="1bf0b19fd3cee7b2" providerId="LiveId" clId="{AD942AEE-1D3A-4B00-BD86-A923587C60B5}" dt="2023-06-01T04:27:35.397" v="948" actId="1076"/>
          <ac:cxnSpMkLst>
            <pc:docMk/>
            <pc:sldMk cId="969156361" sldId="261"/>
            <ac:cxnSpMk id="21" creationId="{8F406261-93B7-4DDD-8FBC-8B7307763F9F}"/>
          </ac:cxnSpMkLst>
        </pc:cxnChg>
        <pc:cxnChg chg="add mod">
          <ac:chgData name="BRYANT MAKE" userId="1bf0b19fd3cee7b2" providerId="LiveId" clId="{AD942AEE-1D3A-4B00-BD86-A923587C60B5}" dt="2023-06-01T04:29:55.460" v="1014" actId="1076"/>
          <ac:cxnSpMkLst>
            <pc:docMk/>
            <pc:sldMk cId="969156361" sldId="261"/>
            <ac:cxnSpMk id="28" creationId="{6FC0D197-50E9-4E54-BC59-05E55A85EFAF}"/>
          </ac:cxnSpMkLst>
        </pc:cxnChg>
        <pc:cxnChg chg="add mod">
          <ac:chgData name="BRYANT MAKE" userId="1bf0b19fd3cee7b2" providerId="LiveId" clId="{AD942AEE-1D3A-4B00-BD86-A923587C60B5}" dt="2023-06-01T04:29:53.464" v="1013" actId="14100"/>
          <ac:cxnSpMkLst>
            <pc:docMk/>
            <pc:sldMk cId="969156361" sldId="261"/>
            <ac:cxnSpMk id="31" creationId="{E6C4C6A4-D955-4A10-B6F9-4348D0547897}"/>
          </ac:cxnSpMkLst>
        </pc:cxnChg>
        <pc:cxnChg chg="add mod">
          <ac:chgData name="BRYANT MAKE" userId="1bf0b19fd3cee7b2" providerId="LiveId" clId="{AD942AEE-1D3A-4B00-BD86-A923587C60B5}" dt="2023-06-01T04:29:55.460" v="1014" actId="1076"/>
          <ac:cxnSpMkLst>
            <pc:docMk/>
            <pc:sldMk cId="969156361" sldId="261"/>
            <ac:cxnSpMk id="37" creationId="{B1FC8850-9030-411B-B716-A9E7BEA6A9BD}"/>
          </ac:cxnSpMkLst>
        </pc:cxnChg>
        <pc:cxnChg chg="add mod">
          <ac:chgData name="BRYANT MAKE" userId="1bf0b19fd3cee7b2" providerId="LiveId" clId="{AD942AEE-1D3A-4B00-BD86-A923587C60B5}" dt="2023-06-01T04:29:30.819" v="1005" actId="13822"/>
          <ac:cxnSpMkLst>
            <pc:docMk/>
            <pc:sldMk cId="969156361" sldId="261"/>
            <ac:cxnSpMk id="40" creationId="{D56B2DE9-F408-4646-89CA-4E91DC04BD15}"/>
          </ac:cxnSpMkLst>
        </pc:cxnChg>
      </pc:sldChg>
      <pc:sldChg chg="addSp delSp modSp new mod">
        <pc:chgData name="BRYANT MAKE" userId="1bf0b19fd3cee7b2" providerId="LiveId" clId="{AD942AEE-1D3A-4B00-BD86-A923587C60B5}" dt="2023-06-01T04:54:29.056" v="2212" actId="2"/>
        <pc:sldMkLst>
          <pc:docMk/>
          <pc:sldMk cId="2279602753" sldId="262"/>
        </pc:sldMkLst>
        <pc:spChg chg="del">
          <ac:chgData name="BRYANT MAKE" userId="1bf0b19fd3cee7b2" providerId="LiveId" clId="{AD942AEE-1D3A-4B00-BD86-A923587C60B5}" dt="2023-06-01T04:30:11.012" v="1016" actId="478"/>
          <ac:spMkLst>
            <pc:docMk/>
            <pc:sldMk cId="2279602753" sldId="262"/>
            <ac:spMk id="2" creationId="{EF297474-CD98-4CA2-9DC8-FAF66271BB94}"/>
          </ac:spMkLst>
        </pc:spChg>
        <pc:spChg chg="del">
          <ac:chgData name="BRYANT MAKE" userId="1bf0b19fd3cee7b2" providerId="LiveId" clId="{AD942AEE-1D3A-4B00-BD86-A923587C60B5}" dt="2023-06-01T04:30:11.012" v="1016" actId="478"/>
          <ac:spMkLst>
            <pc:docMk/>
            <pc:sldMk cId="2279602753" sldId="262"/>
            <ac:spMk id="3" creationId="{E6D8B205-4E6E-4C86-910F-25579FC5A2A3}"/>
          </ac:spMkLst>
        </pc:spChg>
        <pc:spChg chg="add mod">
          <ac:chgData name="BRYANT MAKE" userId="1bf0b19fd3cee7b2" providerId="LiveId" clId="{AD942AEE-1D3A-4B00-BD86-A923587C60B5}" dt="2023-06-01T04:32:26.292" v="1088" actId="1076"/>
          <ac:spMkLst>
            <pc:docMk/>
            <pc:sldMk cId="2279602753" sldId="262"/>
            <ac:spMk id="4" creationId="{E08C5ABE-BAFB-496C-ABD4-CB272CFFB49E}"/>
          </ac:spMkLst>
        </pc:spChg>
        <pc:spChg chg="add mod">
          <ac:chgData name="BRYANT MAKE" userId="1bf0b19fd3cee7b2" providerId="LiveId" clId="{AD942AEE-1D3A-4B00-BD86-A923587C60B5}" dt="2023-06-01T04:32:26.292" v="1088" actId="1076"/>
          <ac:spMkLst>
            <pc:docMk/>
            <pc:sldMk cId="2279602753" sldId="262"/>
            <ac:spMk id="5" creationId="{A6F3F852-E84A-4DCC-9CA9-E5F70CF470A3}"/>
          </ac:spMkLst>
        </pc:spChg>
        <pc:spChg chg="add mod">
          <ac:chgData name="BRYANT MAKE" userId="1bf0b19fd3cee7b2" providerId="LiveId" clId="{AD942AEE-1D3A-4B00-BD86-A923587C60B5}" dt="2023-06-01T04:32:26.292" v="1088" actId="1076"/>
          <ac:spMkLst>
            <pc:docMk/>
            <pc:sldMk cId="2279602753" sldId="262"/>
            <ac:spMk id="6" creationId="{06412336-30ED-422E-BB45-D6006D88EB20}"/>
          </ac:spMkLst>
        </pc:spChg>
        <pc:spChg chg="add mod">
          <ac:chgData name="BRYANT MAKE" userId="1bf0b19fd3cee7b2" providerId="LiveId" clId="{AD942AEE-1D3A-4B00-BD86-A923587C60B5}" dt="2023-06-01T04:32:26.292" v="1088" actId="1076"/>
          <ac:spMkLst>
            <pc:docMk/>
            <pc:sldMk cId="2279602753" sldId="262"/>
            <ac:spMk id="7" creationId="{73EB5B82-CAB4-4C08-AB81-C505541E6489}"/>
          </ac:spMkLst>
        </pc:spChg>
        <pc:spChg chg="add mod">
          <ac:chgData name="BRYANT MAKE" userId="1bf0b19fd3cee7b2" providerId="LiveId" clId="{AD942AEE-1D3A-4B00-BD86-A923587C60B5}" dt="2023-06-01T04:54:28.147" v="2210" actId="2"/>
          <ac:spMkLst>
            <pc:docMk/>
            <pc:sldMk cId="2279602753" sldId="262"/>
            <ac:spMk id="8" creationId="{A387324A-995E-44B2-BD2C-B74F0B16B00F}"/>
          </ac:spMkLst>
        </pc:spChg>
        <pc:spChg chg="add mod">
          <ac:chgData name="BRYANT MAKE" userId="1bf0b19fd3cee7b2" providerId="LiveId" clId="{AD942AEE-1D3A-4B00-BD86-A923587C60B5}" dt="2023-06-01T04:34:45.176" v="1154" actId="207"/>
          <ac:spMkLst>
            <pc:docMk/>
            <pc:sldMk cId="2279602753" sldId="262"/>
            <ac:spMk id="9" creationId="{44059F8D-FE71-45FA-AE89-F86429250379}"/>
          </ac:spMkLst>
        </pc:spChg>
        <pc:spChg chg="add mod">
          <ac:chgData name="BRYANT MAKE" userId="1bf0b19fd3cee7b2" providerId="LiveId" clId="{AD942AEE-1D3A-4B00-BD86-A923587C60B5}" dt="2023-06-01T04:34:47.893" v="1155" actId="207"/>
          <ac:spMkLst>
            <pc:docMk/>
            <pc:sldMk cId="2279602753" sldId="262"/>
            <ac:spMk id="12" creationId="{80D98940-CC48-4986-857B-4D07C06793AC}"/>
          </ac:spMkLst>
        </pc:spChg>
        <pc:spChg chg="add mod">
          <ac:chgData name="BRYANT MAKE" userId="1bf0b19fd3cee7b2" providerId="LiveId" clId="{AD942AEE-1D3A-4B00-BD86-A923587C60B5}" dt="2023-06-01T04:34:50.484" v="1156" actId="207"/>
          <ac:spMkLst>
            <pc:docMk/>
            <pc:sldMk cId="2279602753" sldId="262"/>
            <ac:spMk id="15" creationId="{1E4C8633-7F08-485D-8665-5F56DD6EA33F}"/>
          </ac:spMkLst>
        </pc:spChg>
        <pc:spChg chg="add mod">
          <ac:chgData name="BRYANT MAKE" userId="1bf0b19fd3cee7b2" providerId="LiveId" clId="{AD942AEE-1D3A-4B00-BD86-A923587C60B5}" dt="2023-06-01T04:54:28.633" v="2211" actId="2"/>
          <ac:spMkLst>
            <pc:docMk/>
            <pc:sldMk cId="2279602753" sldId="262"/>
            <ac:spMk id="18" creationId="{814EC6F1-E7CF-413A-B8E6-E01993A64851}"/>
          </ac:spMkLst>
        </pc:spChg>
        <pc:spChg chg="add mod">
          <ac:chgData name="BRYANT MAKE" userId="1bf0b19fd3cee7b2" providerId="LiveId" clId="{AD942AEE-1D3A-4B00-BD86-A923587C60B5}" dt="2023-06-01T04:34:56.930" v="1157" actId="207"/>
          <ac:spMkLst>
            <pc:docMk/>
            <pc:sldMk cId="2279602753" sldId="262"/>
            <ac:spMk id="19" creationId="{288F1E7E-8CD9-435D-AEC7-64FC4F5456FE}"/>
          </ac:spMkLst>
        </pc:spChg>
        <pc:spChg chg="add del mod">
          <ac:chgData name="BRYANT MAKE" userId="1bf0b19fd3cee7b2" providerId="LiveId" clId="{AD942AEE-1D3A-4B00-BD86-A923587C60B5}" dt="2023-06-01T04:33:27.264" v="1118" actId="767"/>
          <ac:spMkLst>
            <pc:docMk/>
            <pc:sldMk cId="2279602753" sldId="262"/>
            <ac:spMk id="28" creationId="{1EE3B2E7-0D37-497B-98D7-2BF576753424}"/>
          </ac:spMkLst>
        </pc:spChg>
        <pc:spChg chg="add mod">
          <ac:chgData name="BRYANT MAKE" userId="1bf0b19fd3cee7b2" providerId="LiveId" clId="{AD942AEE-1D3A-4B00-BD86-A923587C60B5}" dt="2023-06-01T04:35:06.964" v="1158" actId="207"/>
          <ac:spMkLst>
            <pc:docMk/>
            <pc:sldMk cId="2279602753" sldId="262"/>
            <ac:spMk id="34" creationId="{BCB4C553-A618-48AF-BC8A-A175AA80308C}"/>
          </ac:spMkLst>
        </pc:spChg>
        <pc:spChg chg="add mod">
          <ac:chgData name="BRYANT MAKE" userId="1bf0b19fd3cee7b2" providerId="LiveId" clId="{AD942AEE-1D3A-4B00-BD86-A923587C60B5}" dt="2023-06-01T04:35:11.013" v="1159" actId="207"/>
          <ac:spMkLst>
            <pc:docMk/>
            <pc:sldMk cId="2279602753" sldId="262"/>
            <ac:spMk id="39" creationId="{CEE8C946-D832-4BC4-A287-4F6E6E8391A1}"/>
          </ac:spMkLst>
        </pc:spChg>
        <pc:spChg chg="add mod">
          <ac:chgData name="BRYANT MAKE" userId="1bf0b19fd3cee7b2" providerId="LiveId" clId="{AD942AEE-1D3A-4B00-BD86-A923587C60B5}" dt="2023-06-01T04:34:19.676" v="1150" actId="20577"/>
          <ac:spMkLst>
            <pc:docMk/>
            <pc:sldMk cId="2279602753" sldId="262"/>
            <ac:spMk id="52" creationId="{711239A5-827D-4F10-9244-B6F023788970}"/>
          </ac:spMkLst>
        </pc:spChg>
        <pc:spChg chg="add mod">
          <ac:chgData name="BRYANT MAKE" userId="1bf0b19fd3cee7b2" providerId="LiveId" clId="{AD942AEE-1D3A-4B00-BD86-A923587C60B5}" dt="2023-06-01T04:35:15.417" v="1161" actId="1076"/>
          <ac:spMkLst>
            <pc:docMk/>
            <pc:sldMk cId="2279602753" sldId="262"/>
            <ac:spMk id="53" creationId="{718E1D85-08B9-459A-AFEB-D6FD623182CA}"/>
          </ac:spMkLst>
        </pc:spChg>
        <pc:spChg chg="add mod">
          <ac:chgData name="BRYANT MAKE" userId="1bf0b19fd3cee7b2" providerId="LiveId" clId="{AD942AEE-1D3A-4B00-BD86-A923587C60B5}" dt="2023-06-01T04:36:24.625" v="1186" actId="1076"/>
          <ac:spMkLst>
            <pc:docMk/>
            <pc:sldMk cId="2279602753" sldId="262"/>
            <ac:spMk id="54" creationId="{26F01CCA-D4B2-493F-A1F5-E843006D5B9A}"/>
          </ac:spMkLst>
        </pc:spChg>
        <pc:spChg chg="add mod">
          <ac:chgData name="BRYANT MAKE" userId="1bf0b19fd3cee7b2" providerId="LiveId" clId="{AD942AEE-1D3A-4B00-BD86-A923587C60B5}" dt="2023-06-01T04:36:16.051" v="1183" actId="1076"/>
          <ac:spMkLst>
            <pc:docMk/>
            <pc:sldMk cId="2279602753" sldId="262"/>
            <ac:spMk id="55" creationId="{ADCB5620-08D4-44FA-A112-E4C97A58D3B5}"/>
          </ac:spMkLst>
        </pc:spChg>
        <pc:spChg chg="add del">
          <ac:chgData name="BRYANT MAKE" userId="1bf0b19fd3cee7b2" providerId="LiveId" clId="{AD942AEE-1D3A-4B00-BD86-A923587C60B5}" dt="2023-06-01T04:35:41.759" v="1167" actId="11529"/>
          <ac:spMkLst>
            <pc:docMk/>
            <pc:sldMk cId="2279602753" sldId="262"/>
            <ac:spMk id="56" creationId="{A163A2A1-F1DD-413D-95DA-689B0767E0AF}"/>
          </ac:spMkLst>
        </pc:spChg>
        <pc:spChg chg="add mod">
          <ac:chgData name="BRYANT MAKE" userId="1bf0b19fd3cee7b2" providerId="LiveId" clId="{AD942AEE-1D3A-4B00-BD86-A923587C60B5}" dt="2023-06-01T04:35:51.815" v="1169" actId="13822"/>
          <ac:spMkLst>
            <pc:docMk/>
            <pc:sldMk cId="2279602753" sldId="262"/>
            <ac:spMk id="57" creationId="{38005B8C-5923-4720-8769-03F28AB31FC6}"/>
          </ac:spMkLst>
        </pc:spChg>
        <pc:spChg chg="add mod">
          <ac:chgData name="BRYANT MAKE" userId="1bf0b19fd3cee7b2" providerId="LiveId" clId="{AD942AEE-1D3A-4B00-BD86-A923587C60B5}" dt="2023-06-01T04:35:58.578" v="1180" actId="20577"/>
          <ac:spMkLst>
            <pc:docMk/>
            <pc:sldMk cId="2279602753" sldId="262"/>
            <ac:spMk id="58" creationId="{D5F54857-8D8F-424F-8FCF-598F02D2CAD1}"/>
          </ac:spMkLst>
        </pc:spChg>
        <pc:spChg chg="add del">
          <ac:chgData name="BRYANT MAKE" userId="1bf0b19fd3cee7b2" providerId="LiveId" clId="{AD942AEE-1D3A-4B00-BD86-A923587C60B5}" dt="2023-06-01T04:36:41.052" v="1188" actId="11529"/>
          <ac:spMkLst>
            <pc:docMk/>
            <pc:sldMk cId="2279602753" sldId="262"/>
            <ac:spMk id="68" creationId="{92F9F5F9-530B-4A0B-8A28-C31DEE98EDBC}"/>
          </ac:spMkLst>
        </pc:spChg>
        <pc:spChg chg="add mod">
          <ac:chgData name="BRYANT MAKE" userId="1bf0b19fd3cee7b2" providerId="LiveId" clId="{AD942AEE-1D3A-4B00-BD86-A923587C60B5}" dt="2023-06-01T04:54:29.056" v="2212" actId="2"/>
          <ac:spMkLst>
            <pc:docMk/>
            <pc:sldMk cId="2279602753" sldId="262"/>
            <ac:spMk id="69" creationId="{82EC5253-6404-452D-9736-E1A88238AF9B}"/>
          </ac:spMkLst>
        </pc:spChg>
        <pc:cxnChg chg="add mod">
          <ac:chgData name="BRYANT MAKE" userId="1bf0b19fd3cee7b2" providerId="LiveId" clId="{AD942AEE-1D3A-4B00-BD86-A923587C60B5}" dt="2023-06-01T04:32:26.292" v="1088" actId="1076"/>
          <ac:cxnSpMkLst>
            <pc:docMk/>
            <pc:sldMk cId="2279602753" sldId="262"/>
            <ac:cxnSpMk id="11" creationId="{DD41E66B-3E55-4DA2-8808-4AA4E8E0FFA6}"/>
          </ac:cxnSpMkLst>
        </pc:cxnChg>
        <pc:cxnChg chg="add mod">
          <ac:chgData name="BRYANT MAKE" userId="1bf0b19fd3cee7b2" providerId="LiveId" clId="{AD942AEE-1D3A-4B00-BD86-A923587C60B5}" dt="2023-06-01T04:32:26.292" v="1088" actId="1076"/>
          <ac:cxnSpMkLst>
            <pc:docMk/>
            <pc:sldMk cId="2279602753" sldId="262"/>
            <ac:cxnSpMk id="14" creationId="{F3CFF25E-F563-499D-84F1-992434CFFF44}"/>
          </ac:cxnSpMkLst>
        </pc:cxnChg>
        <pc:cxnChg chg="add mod">
          <ac:chgData name="BRYANT MAKE" userId="1bf0b19fd3cee7b2" providerId="LiveId" clId="{AD942AEE-1D3A-4B00-BD86-A923587C60B5}" dt="2023-06-01T04:32:26.292" v="1088" actId="1076"/>
          <ac:cxnSpMkLst>
            <pc:docMk/>
            <pc:sldMk cId="2279602753" sldId="262"/>
            <ac:cxnSpMk id="17" creationId="{D6BB773D-E059-4C40-A386-2F9438CA180B}"/>
          </ac:cxnSpMkLst>
        </pc:cxnChg>
        <pc:cxnChg chg="add mod">
          <ac:chgData name="BRYANT MAKE" userId="1bf0b19fd3cee7b2" providerId="LiveId" clId="{AD942AEE-1D3A-4B00-BD86-A923587C60B5}" dt="2023-06-01T04:33:30.760" v="1122" actId="1076"/>
          <ac:cxnSpMkLst>
            <pc:docMk/>
            <pc:sldMk cId="2279602753" sldId="262"/>
            <ac:cxnSpMk id="21" creationId="{7FDB7191-B65E-4FAF-98B3-E2210EF3733B}"/>
          </ac:cxnSpMkLst>
        </pc:cxnChg>
        <pc:cxnChg chg="add mod">
          <ac:chgData name="BRYANT MAKE" userId="1bf0b19fd3cee7b2" providerId="LiveId" clId="{AD942AEE-1D3A-4B00-BD86-A923587C60B5}" dt="2023-06-01T04:33:30.760" v="1122" actId="1076"/>
          <ac:cxnSpMkLst>
            <pc:docMk/>
            <pc:sldMk cId="2279602753" sldId="262"/>
            <ac:cxnSpMk id="23" creationId="{D73AA1BF-6176-48DE-B5CB-0D32453E2D4A}"/>
          </ac:cxnSpMkLst>
        </pc:cxnChg>
        <pc:cxnChg chg="add del mod">
          <ac:chgData name="BRYANT MAKE" userId="1bf0b19fd3cee7b2" providerId="LiveId" clId="{AD942AEE-1D3A-4B00-BD86-A923587C60B5}" dt="2023-06-01T04:33:27.808" v="1120" actId="11529"/>
          <ac:cxnSpMkLst>
            <pc:docMk/>
            <pc:sldMk cId="2279602753" sldId="262"/>
            <ac:cxnSpMk id="25" creationId="{FA557F6B-BF37-40AA-97F7-52F0A087B5E9}"/>
          </ac:cxnSpMkLst>
        </pc:cxnChg>
        <pc:cxnChg chg="add del mod">
          <ac:chgData name="BRYANT MAKE" userId="1bf0b19fd3cee7b2" providerId="LiveId" clId="{AD942AEE-1D3A-4B00-BD86-A923587C60B5}" dt="2023-06-01T04:33:27.469" v="1119" actId="11529"/>
          <ac:cxnSpMkLst>
            <pc:docMk/>
            <pc:sldMk cId="2279602753" sldId="262"/>
            <ac:cxnSpMk id="27" creationId="{0894E9EC-A600-40A2-88EF-10F6BB06D2CD}"/>
          </ac:cxnSpMkLst>
        </pc:cxnChg>
        <pc:cxnChg chg="add mod">
          <ac:chgData name="BRYANT MAKE" userId="1bf0b19fd3cee7b2" providerId="LiveId" clId="{AD942AEE-1D3A-4B00-BD86-A923587C60B5}" dt="2023-06-01T04:33:34.825" v="1124" actId="13822"/>
          <ac:cxnSpMkLst>
            <pc:docMk/>
            <pc:sldMk cId="2279602753" sldId="262"/>
            <ac:cxnSpMk id="33" creationId="{CEC8CCCE-AB2D-476C-8BFD-821567B2611C}"/>
          </ac:cxnSpMkLst>
        </pc:cxnChg>
        <pc:cxnChg chg="add">
          <ac:chgData name="BRYANT MAKE" userId="1bf0b19fd3cee7b2" providerId="LiveId" clId="{AD942AEE-1D3A-4B00-BD86-A923587C60B5}" dt="2023-06-01T04:33:44.099" v="1127" actId="11529"/>
          <ac:cxnSpMkLst>
            <pc:docMk/>
            <pc:sldMk cId="2279602753" sldId="262"/>
            <ac:cxnSpMk id="36" creationId="{6EE3D1F7-04F6-412E-9F45-FF20B53C828E}"/>
          </ac:cxnSpMkLst>
        </pc:cxnChg>
        <pc:cxnChg chg="add">
          <ac:chgData name="BRYANT MAKE" userId="1bf0b19fd3cee7b2" providerId="LiveId" clId="{AD942AEE-1D3A-4B00-BD86-A923587C60B5}" dt="2023-06-01T04:33:47.025" v="1128" actId="11529"/>
          <ac:cxnSpMkLst>
            <pc:docMk/>
            <pc:sldMk cId="2279602753" sldId="262"/>
            <ac:cxnSpMk id="38" creationId="{F3C58748-834C-4777-9976-B15B28B3DD1A}"/>
          </ac:cxnSpMkLst>
        </pc:cxnChg>
        <pc:cxnChg chg="add">
          <ac:chgData name="BRYANT MAKE" userId="1bf0b19fd3cee7b2" providerId="LiveId" clId="{AD942AEE-1D3A-4B00-BD86-A923587C60B5}" dt="2023-06-01T04:33:55.708" v="1131" actId="11529"/>
          <ac:cxnSpMkLst>
            <pc:docMk/>
            <pc:sldMk cId="2279602753" sldId="262"/>
            <ac:cxnSpMk id="41" creationId="{6821165C-CF30-4356-B003-2E8521584EBA}"/>
          </ac:cxnSpMkLst>
        </pc:cxnChg>
        <pc:cxnChg chg="add del mod">
          <ac:chgData name="BRYANT MAKE" userId="1bf0b19fd3cee7b2" providerId="LiveId" clId="{AD942AEE-1D3A-4B00-BD86-A923587C60B5}" dt="2023-06-01T04:34:00.343" v="1133" actId="11529"/>
          <ac:cxnSpMkLst>
            <pc:docMk/>
            <pc:sldMk cId="2279602753" sldId="262"/>
            <ac:cxnSpMk id="43" creationId="{C2230E22-0444-4A40-BA06-1FBE1899FCF7}"/>
          </ac:cxnSpMkLst>
        </pc:cxnChg>
        <pc:cxnChg chg="add">
          <ac:chgData name="BRYANT MAKE" userId="1bf0b19fd3cee7b2" providerId="LiveId" clId="{AD942AEE-1D3A-4B00-BD86-A923587C60B5}" dt="2023-06-01T04:34:02.817" v="1134" actId="11529"/>
          <ac:cxnSpMkLst>
            <pc:docMk/>
            <pc:sldMk cId="2279602753" sldId="262"/>
            <ac:cxnSpMk id="45" creationId="{BE7CD0D7-B541-49E6-9B37-BD6BCD585A4A}"/>
          </ac:cxnSpMkLst>
        </pc:cxnChg>
        <pc:cxnChg chg="add">
          <ac:chgData name="BRYANT MAKE" userId="1bf0b19fd3cee7b2" providerId="LiveId" clId="{AD942AEE-1D3A-4B00-BD86-A923587C60B5}" dt="2023-06-01T04:34:06.344" v="1135" actId="11529"/>
          <ac:cxnSpMkLst>
            <pc:docMk/>
            <pc:sldMk cId="2279602753" sldId="262"/>
            <ac:cxnSpMk id="47" creationId="{33827A3B-1D68-4AC6-BED9-1F1F82F48A7D}"/>
          </ac:cxnSpMkLst>
        </pc:cxnChg>
        <pc:cxnChg chg="add">
          <ac:chgData name="BRYANT MAKE" userId="1bf0b19fd3cee7b2" providerId="LiveId" clId="{AD942AEE-1D3A-4B00-BD86-A923587C60B5}" dt="2023-06-01T04:34:09.769" v="1136" actId="11529"/>
          <ac:cxnSpMkLst>
            <pc:docMk/>
            <pc:sldMk cId="2279602753" sldId="262"/>
            <ac:cxnSpMk id="49" creationId="{1A446D73-5772-4837-92A4-A944F5A49068}"/>
          </ac:cxnSpMkLst>
        </pc:cxnChg>
        <pc:cxnChg chg="add">
          <ac:chgData name="BRYANT MAKE" userId="1bf0b19fd3cee7b2" providerId="LiveId" clId="{AD942AEE-1D3A-4B00-BD86-A923587C60B5}" dt="2023-06-01T04:34:13.442" v="1137" actId="11529"/>
          <ac:cxnSpMkLst>
            <pc:docMk/>
            <pc:sldMk cId="2279602753" sldId="262"/>
            <ac:cxnSpMk id="51" creationId="{F6F5649A-74DE-4B46-BAA4-BD3DAD112D08}"/>
          </ac:cxnSpMkLst>
        </pc:cxnChg>
        <pc:cxnChg chg="add">
          <ac:chgData name="BRYANT MAKE" userId="1bf0b19fd3cee7b2" providerId="LiveId" clId="{AD942AEE-1D3A-4B00-BD86-A923587C60B5}" dt="2023-06-01T04:36:07.313" v="1181" actId="11529"/>
          <ac:cxnSpMkLst>
            <pc:docMk/>
            <pc:sldMk cId="2279602753" sldId="262"/>
            <ac:cxnSpMk id="60" creationId="{183DD4D7-5074-4C0F-B975-1046173363F0}"/>
          </ac:cxnSpMkLst>
        </pc:cxnChg>
        <pc:cxnChg chg="add mod">
          <ac:chgData name="BRYANT MAKE" userId="1bf0b19fd3cee7b2" providerId="LiveId" clId="{AD942AEE-1D3A-4B00-BD86-A923587C60B5}" dt="2023-06-01T04:36:16.051" v="1183" actId="1076"/>
          <ac:cxnSpMkLst>
            <pc:docMk/>
            <pc:sldMk cId="2279602753" sldId="262"/>
            <ac:cxnSpMk id="62" creationId="{8459A40B-0E40-4DDE-AD43-D9ED219A95B6}"/>
          </ac:cxnSpMkLst>
        </pc:cxnChg>
        <pc:cxnChg chg="add mod">
          <ac:chgData name="BRYANT MAKE" userId="1bf0b19fd3cee7b2" providerId="LiveId" clId="{AD942AEE-1D3A-4B00-BD86-A923587C60B5}" dt="2023-06-01T04:36:24.625" v="1186" actId="1076"/>
          <ac:cxnSpMkLst>
            <pc:docMk/>
            <pc:sldMk cId="2279602753" sldId="262"/>
            <ac:cxnSpMk id="65" creationId="{CB74F0E3-41E1-4E9C-AE79-5FB5D3876753}"/>
          </ac:cxnSpMkLst>
        </pc:cxnChg>
      </pc:sldChg>
      <pc:sldChg chg="addSp delSp modSp new mod">
        <pc:chgData name="BRYANT MAKE" userId="1bf0b19fd3cee7b2" providerId="LiveId" clId="{AD942AEE-1D3A-4B00-BD86-A923587C60B5}" dt="2023-06-01T04:54:29.649" v="2213" actId="2"/>
        <pc:sldMkLst>
          <pc:docMk/>
          <pc:sldMk cId="620785485" sldId="263"/>
        </pc:sldMkLst>
        <pc:spChg chg="del">
          <ac:chgData name="BRYANT MAKE" userId="1bf0b19fd3cee7b2" providerId="LiveId" clId="{AD942AEE-1D3A-4B00-BD86-A923587C60B5}" dt="2023-06-01T04:37:15.692" v="1214" actId="478"/>
          <ac:spMkLst>
            <pc:docMk/>
            <pc:sldMk cId="620785485" sldId="263"/>
            <ac:spMk id="2" creationId="{A63334B5-F8D5-4A2C-B4EA-4C437522D5D3}"/>
          </ac:spMkLst>
        </pc:spChg>
        <pc:spChg chg="del">
          <ac:chgData name="BRYANT MAKE" userId="1bf0b19fd3cee7b2" providerId="LiveId" clId="{AD942AEE-1D3A-4B00-BD86-A923587C60B5}" dt="2023-06-01T04:37:15.692" v="1214" actId="478"/>
          <ac:spMkLst>
            <pc:docMk/>
            <pc:sldMk cId="620785485" sldId="263"/>
            <ac:spMk id="3" creationId="{361ADACE-7EDE-4CA7-9312-3A78B1C7601E}"/>
          </ac:spMkLst>
        </pc:spChg>
        <pc:spChg chg="add mod">
          <ac:chgData name="BRYANT MAKE" userId="1bf0b19fd3cee7b2" providerId="LiveId" clId="{AD942AEE-1D3A-4B00-BD86-A923587C60B5}" dt="2023-06-01T04:37:29.457" v="1237" actId="20577"/>
          <ac:spMkLst>
            <pc:docMk/>
            <pc:sldMk cId="620785485" sldId="263"/>
            <ac:spMk id="4" creationId="{E1942145-41DA-4BA5-A13C-EE7C02250015}"/>
          </ac:spMkLst>
        </pc:spChg>
        <pc:spChg chg="add del mod">
          <ac:chgData name="BRYANT MAKE" userId="1bf0b19fd3cee7b2" providerId="LiveId" clId="{AD942AEE-1D3A-4B00-BD86-A923587C60B5}" dt="2023-06-01T04:54:29.649" v="2213" actId="2"/>
          <ac:spMkLst>
            <pc:docMk/>
            <pc:sldMk cId="620785485" sldId="263"/>
            <ac:spMk id="13" creationId="{C818B87F-BA4C-442C-B76E-DB0A238929C6}"/>
          </ac:spMkLst>
        </pc:spChg>
        <pc:spChg chg="add mod">
          <ac:chgData name="BRYANT MAKE" userId="1bf0b19fd3cee7b2" providerId="LiveId" clId="{AD942AEE-1D3A-4B00-BD86-A923587C60B5}" dt="2023-06-01T04:41:51.400" v="1414" actId="1076"/>
          <ac:spMkLst>
            <pc:docMk/>
            <pc:sldMk cId="620785485" sldId="263"/>
            <ac:spMk id="16" creationId="{2BFDFF44-8FFE-4241-AF1F-ACA3C82D04BA}"/>
          </ac:spMkLst>
        </pc:spChg>
        <pc:picChg chg="add mod">
          <ac:chgData name="BRYANT MAKE" userId="1bf0b19fd3cee7b2" providerId="LiveId" clId="{AD942AEE-1D3A-4B00-BD86-A923587C60B5}" dt="2023-06-01T04:41:51.400" v="1414" actId="1076"/>
          <ac:picMkLst>
            <pc:docMk/>
            <pc:sldMk cId="620785485" sldId="263"/>
            <ac:picMk id="6" creationId="{D578C82D-D2F4-4C5B-ACEE-B96701F239CD}"/>
          </ac:picMkLst>
        </pc:picChg>
        <pc:picChg chg="add mod">
          <ac:chgData name="BRYANT MAKE" userId="1bf0b19fd3cee7b2" providerId="LiveId" clId="{AD942AEE-1D3A-4B00-BD86-A923587C60B5}" dt="2023-06-01T04:41:51.400" v="1414" actId="1076"/>
          <ac:picMkLst>
            <pc:docMk/>
            <pc:sldMk cId="620785485" sldId="263"/>
            <ac:picMk id="18" creationId="{306AEA54-83EE-42DF-81FD-BF4D957D439F}"/>
          </ac:picMkLst>
        </pc:picChg>
        <pc:picChg chg="add mod">
          <ac:chgData name="BRYANT MAKE" userId="1bf0b19fd3cee7b2" providerId="LiveId" clId="{AD942AEE-1D3A-4B00-BD86-A923587C60B5}" dt="2023-06-01T04:41:51.400" v="1414" actId="1076"/>
          <ac:picMkLst>
            <pc:docMk/>
            <pc:sldMk cId="620785485" sldId="263"/>
            <ac:picMk id="23" creationId="{0914F6AF-51AE-4771-BA1E-B4B5A9B46B25}"/>
          </ac:picMkLst>
        </pc:picChg>
        <pc:picChg chg="add mod">
          <ac:chgData name="BRYANT MAKE" userId="1bf0b19fd3cee7b2" providerId="LiveId" clId="{AD942AEE-1D3A-4B00-BD86-A923587C60B5}" dt="2023-06-01T04:41:51.400" v="1414" actId="1076"/>
          <ac:picMkLst>
            <pc:docMk/>
            <pc:sldMk cId="620785485" sldId="263"/>
            <ac:picMk id="27" creationId="{BDC91ADA-FAD1-403A-942B-2B2D36C41979}"/>
          </ac:picMkLst>
        </pc:picChg>
        <pc:cxnChg chg="add del mod">
          <ac:chgData name="BRYANT MAKE" userId="1bf0b19fd3cee7b2" providerId="LiveId" clId="{AD942AEE-1D3A-4B00-BD86-A923587C60B5}" dt="2023-06-01T04:39:01.250" v="1251" actId="11529"/>
          <ac:cxnSpMkLst>
            <pc:docMk/>
            <pc:sldMk cId="620785485" sldId="263"/>
            <ac:cxnSpMk id="8" creationId="{0D86F0CA-ADFB-45AF-BDC5-8F2E7E208B44}"/>
          </ac:cxnSpMkLst>
        </pc:cxnChg>
        <pc:cxnChg chg="add del mod">
          <ac:chgData name="BRYANT MAKE" userId="1bf0b19fd3cee7b2" providerId="LiveId" clId="{AD942AEE-1D3A-4B00-BD86-A923587C60B5}" dt="2023-06-01T04:39:05.261" v="1253" actId="11529"/>
          <ac:cxnSpMkLst>
            <pc:docMk/>
            <pc:sldMk cId="620785485" sldId="263"/>
            <ac:cxnSpMk id="10" creationId="{BB698B0F-3995-4309-950C-BF221271FE17}"/>
          </ac:cxnSpMkLst>
        </pc:cxnChg>
        <pc:cxnChg chg="add mod">
          <ac:chgData name="BRYANT MAKE" userId="1bf0b19fd3cee7b2" providerId="LiveId" clId="{AD942AEE-1D3A-4B00-BD86-A923587C60B5}" dt="2023-06-01T04:41:51.400" v="1414" actId="1076"/>
          <ac:cxnSpMkLst>
            <pc:docMk/>
            <pc:sldMk cId="620785485" sldId="263"/>
            <ac:cxnSpMk id="12" creationId="{2EE67C19-6707-4200-A51E-563A1AFAFAA7}"/>
          </ac:cxnSpMkLst>
        </pc:cxnChg>
        <pc:cxnChg chg="add mod">
          <ac:chgData name="BRYANT MAKE" userId="1bf0b19fd3cee7b2" providerId="LiveId" clId="{AD942AEE-1D3A-4B00-BD86-A923587C60B5}" dt="2023-06-01T04:41:51.400" v="1414" actId="1076"/>
          <ac:cxnSpMkLst>
            <pc:docMk/>
            <pc:sldMk cId="620785485" sldId="263"/>
            <ac:cxnSpMk id="15" creationId="{B952BF0A-E9FA-481B-B1B8-7431765290C5}"/>
          </ac:cxnSpMkLst>
        </pc:cxnChg>
        <pc:cxnChg chg="add mod">
          <ac:chgData name="BRYANT MAKE" userId="1bf0b19fd3cee7b2" providerId="LiveId" clId="{AD942AEE-1D3A-4B00-BD86-A923587C60B5}" dt="2023-06-01T04:41:51.400" v="1414" actId="1076"/>
          <ac:cxnSpMkLst>
            <pc:docMk/>
            <pc:sldMk cId="620785485" sldId="263"/>
            <ac:cxnSpMk id="20" creationId="{6FDAE9A6-1F2C-4C5D-A7CE-FFC060EF2B9C}"/>
          </ac:cxnSpMkLst>
        </pc:cxnChg>
        <pc:cxnChg chg="add mod">
          <ac:chgData name="BRYANT MAKE" userId="1bf0b19fd3cee7b2" providerId="LiveId" clId="{AD942AEE-1D3A-4B00-BD86-A923587C60B5}" dt="2023-06-01T04:41:51.400" v="1414" actId="1076"/>
          <ac:cxnSpMkLst>
            <pc:docMk/>
            <pc:sldMk cId="620785485" sldId="263"/>
            <ac:cxnSpMk id="25" creationId="{CA956923-9C40-4A4A-81D0-511052E3772E}"/>
          </ac:cxnSpMkLst>
        </pc:cxnChg>
      </pc:sldChg>
      <pc:sldChg chg="addSp delSp modSp new mod">
        <pc:chgData name="BRYANT MAKE" userId="1bf0b19fd3cee7b2" providerId="LiveId" clId="{AD942AEE-1D3A-4B00-BD86-A923587C60B5}" dt="2023-06-01T04:44:03.123" v="1482" actId="1076"/>
        <pc:sldMkLst>
          <pc:docMk/>
          <pc:sldMk cId="3278818526" sldId="264"/>
        </pc:sldMkLst>
        <pc:spChg chg="del">
          <ac:chgData name="BRYANT MAKE" userId="1bf0b19fd3cee7b2" providerId="LiveId" clId="{AD942AEE-1D3A-4B00-BD86-A923587C60B5}" dt="2023-06-01T04:43:28.790" v="1416" actId="478"/>
          <ac:spMkLst>
            <pc:docMk/>
            <pc:sldMk cId="3278818526" sldId="264"/>
            <ac:spMk id="2" creationId="{A0AB626E-14C1-4E59-A6F3-F2ABA6D85F8D}"/>
          </ac:spMkLst>
        </pc:spChg>
        <pc:spChg chg="del">
          <ac:chgData name="BRYANT MAKE" userId="1bf0b19fd3cee7b2" providerId="LiveId" clId="{AD942AEE-1D3A-4B00-BD86-A923587C60B5}" dt="2023-06-01T04:43:28.790" v="1416" actId="478"/>
          <ac:spMkLst>
            <pc:docMk/>
            <pc:sldMk cId="3278818526" sldId="264"/>
            <ac:spMk id="3" creationId="{0566860B-4259-4070-8AC7-C590DF8ADB1F}"/>
          </ac:spMkLst>
        </pc:spChg>
        <pc:spChg chg="add mod">
          <ac:chgData name="BRYANT MAKE" userId="1bf0b19fd3cee7b2" providerId="LiveId" clId="{AD942AEE-1D3A-4B00-BD86-A923587C60B5}" dt="2023-06-01T04:43:36.709" v="1433" actId="20577"/>
          <ac:spMkLst>
            <pc:docMk/>
            <pc:sldMk cId="3278818526" sldId="264"/>
            <ac:spMk id="4" creationId="{18BBD79F-2257-448D-96FC-56741D49BDDB}"/>
          </ac:spMkLst>
        </pc:spChg>
        <pc:spChg chg="add mod">
          <ac:chgData name="BRYANT MAKE" userId="1bf0b19fd3cee7b2" providerId="LiveId" clId="{AD942AEE-1D3A-4B00-BD86-A923587C60B5}" dt="2023-06-01T04:43:54.485" v="1480" actId="20577"/>
          <ac:spMkLst>
            <pc:docMk/>
            <pc:sldMk cId="3278818526" sldId="264"/>
            <ac:spMk id="5" creationId="{8AF6EACD-B296-406B-9FBE-ADF6BC6E3A0B}"/>
          </ac:spMkLst>
        </pc:spChg>
        <pc:picChg chg="add mod">
          <ac:chgData name="BRYANT MAKE" userId="1bf0b19fd3cee7b2" providerId="LiveId" clId="{AD942AEE-1D3A-4B00-BD86-A923587C60B5}" dt="2023-06-01T04:44:03.123" v="1482" actId="1076"/>
          <ac:picMkLst>
            <pc:docMk/>
            <pc:sldMk cId="3278818526" sldId="264"/>
            <ac:picMk id="7" creationId="{85E9F139-2680-4EA0-95C5-159E141F95AA}"/>
          </ac:picMkLst>
        </pc:picChg>
      </pc:sldChg>
      <pc:sldChg chg="addSp delSp modSp new mod">
        <pc:chgData name="BRYANT MAKE" userId="1bf0b19fd3cee7b2" providerId="LiveId" clId="{AD942AEE-1D3A-4B00-BD86-A923587C60B5}" dt="2023-06-01T04:54:30.264" v="2214" actId="2"/>
        <pc:sldMkLst>
          <pc:docMk/>
          <pc:sldMk cId="3702140202" sldId="265"/>
        </pc:sldMkLst>
        <pc:spChg chg="del">
          <ac:chgData name="BRYANT MAKE" userId="1bf0b19fd3cee7b2" providerId="LiveId" clId="{AD942AEE-1D3A-4B00-BD86-A923587C60B5}" dt="2023-06-01T04:44:07.565" v="1484" actId="478"/>
          <ac:spMkLst>
            <pc:docMk/>
            <pc:sldMk cId="3702140202" sldId="265"/>
            <ac:spMk id="2" creationId="{9E1331C3-180D-4258-AABB-0C0D6627EB08}"/>
          </ac:spMkLst>
        </pc:spChg>
        <pc:spChg chg="del">
          <ac:chgData name="BRYANT MAKE" userId="1bf0b19fd3cee7b2" providerId="LiveId" clId="{AD942AEE-1D3A-4B00-BD86-A923587C60B5}" dt="2023-06-01T04:44:07.565" v="1484" actId="478"/>
          <ac:spMkLst>
            <pc:docMk/>
            <pc:sldMk cId="3702140202" sldId="265"/>
            <ac:spMk id="3" creationId="{6FE2955B-5187-4DA7-8A9A-7A7F656E3847}"/>
          </ac:spMkLst>
        </pc:spChg>
        <pc:spChg chg="add mod">
          <ac:chgData name="BRYANT MAKE" userId="1bf0b19fd3cee7b2" providerId="LiveId" clId="{AD942AEE-1D3A-4B00-BD86-A923587C60B5}" dt="2023-06-01T04:44:24.423" v="1514" actId="20577"/>
          <ac:spMkLst>
            <pc:docMk/>
            <pc:sldMk cId="3702140202" sldId="265"/>
            <ac:spMk id="4" creationId="{AB283C92-1B7C-4A80-ABCD-FABCA9DFEC29}"/>
          </ac:spMkLst>
        </pc:spChg>
        <pc:spChg chg="add mod">
          <ac:chgData name="BRYANT MAKE" userId="1bf0b19fd3cee7b2" providerId="LiveId" clId="{AD942AEE-1D3A-4B00-BD86-A923587C60B5}" dt="2023-06-01T04:54:30.264" v="2214" actId="2"/>
          <ac:spMkLst>
            <pc:docMk/>
            <pc:sldMk cId="3702140202" sldId="265"/>
            <ac:spMk id="10" creationId="{07F1A5CE-405F-451A-90C2-9F31D2326380}"/>
          </ac:spMkLst>
        </pc:spChg>
        <pc:picChg chg="add mod">
          <ac:chgData name="BRYANT MAKE" userId="1bf0b19fd3cee7b2" providerId="LiveId" clId="{AD942AEE-1D3A-4B00-BD86-A923587C60B5}" dt="2023-06-01T04:44:43.644" v="1521" actId="1076"/>
          <ac:picMkLst>
            <pc:docMk/>
            <pc:sldMk cId="3702140202" sldId="265"/>
            <ac:picMk id="5" creationId="{36F9D84F-0597-4335-9B2B-C82D07BDB4CB}"/>
          </ac:picMkLst>
        </pc:picChg>
        <pc:cxnChg chg="add del">
          <ac:chgData name="BRYANT MAKE" userId="1bf0b19fd3cee7b2" providerId="LiveId" clId="{AD942AEE-1D3A-4B00-BD86-A923587C60B5}" dt="2023-06-01T04:44:42.311" v="1520" actId="11529"/>
          <ac:cxnSpMkLst>
            <pc:docMk/>
            <pc:sldMk cId="3702140202" sldId="265"/>
            <ac:cxnSpMk id="7" creationId="{AA6EE507-E065-4239-8B46-205A30DB3652}"/>
          </ac:cxnSpMkLst>
        </pc:cxnChg>
        <pc:cxnChg chg="add mod">
          <ac:chgData name="BRYANT MAKE" userId="1bf0b19fd3cee7b2" providerId="LiveId" clId="{AD942AEE-1D3A-4B00-BD86-A923587C60B5}" dt="2023-06-01T04:44:50.589" v="1523" actId="208"/>
          <ac:cxnSpMkLst>
            <pc:docMk/>
            <pc:sldMk cId="3702140202" sldId="265"/>
            <ac:cxnSpMk id="9" creationId="{B315842F-C0AE-41FD-B9F0-DF99D06EF5A8}"/>
          </ac:cxnSpMkLst>
        </pc:cxnChg>
      </pc:sldChg>
      <pc:sldChg chg="addSp delSp modSp new mod">
        <pc:chgData name="BRYANT MAKE" userId="1bf0b19fd3cee7b2" providerId="LiveId" clId="{AD942AEE-1D3A-4B00-BD86-A923587C60B5}" dt="2023-06-01T04:54:30.758" v="2215" actId="2"/>
        <pc:sldMkLst>
          <pc:docMk/>
          <pc:sldMk cId="4179379357" sldId="266"/>
        </pc:sldMkLst>
        <pc:spChg chg="del">
          <ac:chgData name="BRYANT MAKE" userId="1bf0b19fd3cee7b2" providerId="LiveId" clId="{AD942AEE-1D3A-4B00-BD86-A923587C60B5}" dt="2023-06-01T04:45:23.791" v="1582" actId="478"/>
          <ac:spMkLst>
            <pc:docMk/>
            <pc:sldMk cId="4179379357" sldId="266"/>
            <ac:spMk id="2" creationId="{5C5C2AD2-2E39-4ABD-9009-DFAE6D52E71A}"/>
          </ac:spMkLst>
        </pc:spChg>
        <pc:spChg chg="del">
          <ac:chgData name="BRYANT MAKE" userId="1bf0b19fd3cee7b2" providerId="LiveId" clId="{AD942AEE-1D3A-4B00-BD86-A923587C60B5}" dt="2023-06-01T04:45:23.791" v="1582" actId="478"/>
          <ac:spMkLst>
            <pc:docMk/>
            <pc:sldMk cId="4179379357" sldId="266"/>
            <ac:spMk id="3" creationId="{670C58DC-E144-4483-B69F-B4E5DC6926F6}"/>
          </ac:spMkLst>
        </pc:spChg>
        <pc:spChg chg="add mod">
          <ac:chgData name="BRYANT MAKE" userId="1bf0b19fd3cee7b2" providerId="LiveId" clId="{AD942AEE-1D3A-4B00-BD86-A923587C60B5}" dt="2023-06-01T04:45:31.857" v="1595" actId="20577"/>
          <ac:spMkLst>
            <pc:docMk/>
            <pc:sldMk cId="4179379357" sldId="266"/>
            <ac:spMk id="4" creationId="{56FABBFA-D4C1-48FB-99FF-B54767FB9890}"/>
          </ac:spMkLst>
        </pc:spChg>
        <pc:spChg chg="add mod">
          <ac:chgData name="BRYANT MAKE" userId="1bf0b19fd3cee7b2" providerId="LiveId" clId="{AD942AEE-1D3A-4B00-BD86-A923587C60B5}" dt="2023-06-01T04:54:30.758" v="2215" actId="2"/>
          <ac:spMkLst>
            <pc:docMk/>
            <pc:sldMk cId="4179379357" sldId="266"/>
            <ac:spMk id="7" creationId="{3557F4A1-91F2-4C4D-A08C-CCA7D73B11AC}"/>
          </ac:spMkLst>
        </pc:spChg>
        <pc:picChg chg="add mod">
          <ac:chgData name="BRYANT MAKE" userId="1bf0b19fd3cee7b2" providerId="LiveId" clId="{AD942AEE-1D3A-4B00-BD86-A923587C60B5}" dt="2023-06-01T04:50:08.683" v="1958" actId="1076"/>
          <ac:picMkLst>
            <pc:docMk/>
            <pc:sldMk cId="4179379357" sldId="266"/>
            <ac:picMk id="6" creationId="{EE52D82E-DF25-4124-9591-02D5FE88F948}"/>
          </ac:picMkLst>
        </pc:picChg>
      </pc:sldChg>
      <pc:sldChg chg="addSp delSp modSp new mod">
        <pc:chgData name="BRYANT MAKE" userId="1bf0b19fd3cee7b2" providerId="LiveId" clId="{AD942AEE-1D3A-4B00-BD86-A923587C60B5}" dt="2023-06-01T04:55:41.603" v="2274" actId="1076"/>
        <pc:sldMkLst>
          <pc:docMk/>
          <pc:sldMk cId="1395280749" sldId="267"/>
        </pc:sldMkLst>
        <pc:spChg chg="del">
          <ac:chgData name="BRYANT MAKE" userId="1bf0b19fd3cee7b2" providerId="LiveId" clId="{AD942AEE-1D3A-4B00-BD86-A923587C60B5}" dt="2023-06-01T04:50:37.311" v="1961" actId="478"/>
          <ac:spMkLst>
            <pc:docMk/>
            <pc:sldMk cId="1395280749" sldId="267"/>
            <ac:spMk id="2" creationId="{BF982A81-22C2-4ED3-8314-E2C4EB2EACB8}"/>
          </ac:spMkLst>
        </pc:spChg>
        <pc:spChg chg="del">
          <ac:chgData name="BRYANT MAKE" userId="1bf0b19fd3cee7b2" providerId="LiveId" clId="{AD942AEE-1D3A-4B00-BD86-A923587C60B5}" dt="2023-06-01T04:50:37.311" v="1961" actId="478"/>
          <ac:spMkLst>
            <pc:docMk/>
            <pc:sldMk cId="1395280749" sldId="267"/>
            <ac:spMk id="3" creationId="{D11B4E34-FBDF-4E92-85F6-C7BACFEA3A8A}"/>
          </ac:spMkLst>
        </pc:spChg>
        <pc:spChg chg="add mod">
          <ac:chgData name="BRYANT MAKE" userId="1bf0b19fd3cee7b2" providerId="LiveId" clId="{AD942AEE-1D3A-4B00-BD86-A923587C60B5}" dt="2023-06-01T04:50:51.889" v="1976" actId="20577"/>
          <ac:spMkLst>
            <pc:docMk/>
            <pc:sldMk cId="1395280749" sldId="267"/>
            <ac:spMk id="4" creationId="{5FBE6BA5-ADFC-491D-A4DE-59309946B47D}"/>
          </ac:spMkLst>
        </pc:spChg>
        <pc:spChg chg="add del mod">
          <ac:chgData name="BRYANT MAKE" userId="1bf0b19fd3cee7b2" providerId="LiveId" clId="{AD942AEE-1D3A-4B00-BD86-A923587C60B5}" dt="2023-06-01T04:50:54.067" v="1978"/>
          <ac:spMkLst>
            <pc:docMk/>
            <pc:sldMk cId="1395280749" sldId="267"/>
            <ac:spMk id="5" creationId="{CF269BBB-E8EA-496D-A817-7BED22B9A741}"/>
          </ac:spMkLst>
        </pc:spChg>
        <pc:spChg chg="add mod">
          <ac:chgData name="BRYANT MAKE" userId="1bf0b19fd3cee7b2" providerId="LiveId" clId="{AD942AEE-1D3A-4B00-BD86-A923587C60B5}" dt="2023-06-01T04:54:43.971" v="2222" actId="20577"/>
          <ac:spMkLst>
            <pc:docMk/>
            <pc:sldMk cId="1395280749" sldId="267"/>
            <ac:spMk id="12" creationId="{E5337D8E-F273-4A80-B60C-D2AA1747930E}"/>
          </ac:spMkLst>
        </pc:spChg>
        <pc:spChg chg="add mod">
          <ac:chgData name="BRYANT MAKE" userId="1bf0b19fd3cee7b2" providerId="LiveId" clId="{AD942AEE-1D3A-4B00-BD86-A923587C60B5}" dt="2023-06-01T04:53:00.467" v="2123" actId="20577"/>
          <ac:spMkLst>
            <pc:docMk/>
            <pc:sldMk cId="1395280749" sldId="267"/>
            <ac:spMk id="15" creationId="{4C2AA98F-784D-4874-A404-7C879C775464}"/>
          </ac:spMkLst>
        </pc:spChg>
        <pc:spChg chg="add mod">
          <ac:chgData name="BRYANT MAKE" userId="1bf0b19fd3cee7b2" providerId="LiveId" clId="{AD942AEE-1D3A-4B00-BD86-A923587C60B5}" dt="2023-06-01T04:55:41.603" v="2274" actId="1076"/>
          <ac:spMkLst>
            <pc:docMk/>
            <pc:sldMk cId="1395280749" sldId="267"/>
            <ac:spMk id="16" creationId="{ADCFE743-DC04-4338-803C-9B721DD86408}"/>
          </ac:spMkLst>
        </pc:spChg>
        <pc:picChg chg="add del mod">
          <ac:chgData name="BRYANT MAKE" userId="1bf0b19fd3cee7b2" providerId="LiveId" clId="{AD942AEE-1D3A-4B00-BD86-A923587C60B5}" dt="2023-06-01T04:51:05.544" v="1986" actId="22"/>
          <ac:picMkLst>
            <pc:docMk/>
            <pc:sldMk cId="1395280749" sldId="267"/>
            <ac:picMk id="7" creationId="{A9166CA0-30EF-4384-80BD-3A18828E09E5}"/>
          </ac:picMkLst>
        </pc:picChg>
        <pc:picChg chg="add mod">
          <ac:chgData name="BRYANT MAKE" userId="1bf0b19fd3cee7b2" providerId="LiveId" clId="{AD942AEE-1D3A-4B00-BD86-A923587C60B5}" dt="2023-06-01T04:51:26.625" v="1990" actId="1076"/>
          <ac:picMkLst>
            <pc:docMk/>
            <pc:sldMk cId="1395280749" sldId="267"/>
            <ac:picMk id="9" creationId="{4508D93E-95F3-47B0-8D92-DEE6FDF32C31}"/>
          </ac:picMkLst>
        </pc:picChg>
        <pc:cxnChg chg="add mod">
          <ac:chgData name="BRYANT MAKE" userId="1bf0b19fd3cee7b2" providerId="LiveId" clId="{AD942AEE-1D3A-4B00-BD86-A923587C60B5}" dt="2023-06-01T04:51:31.375" v="1992" actId="13822"/>
          <ac:cxnSpMkLst>
            <pc:docMk/>
            <pc:sldMk cId="1395280749" sldId="267"/>
            <ac:cxnSpMk id="11" creationId="{10580F74-D63A-419A-BAA5-C54088351F36}"/>
          </ac:cxnSpMkLst>
        </pc:cxnChg>
        <pc:cxnChg chg="add mod">
          <ac:chgData name="BRYANT MAKE" userId="1bf0b19fd3cee7b2" providerId="LiveId" clId="{AD942AEE-1D3A-4B00-BD86-A923587C60B5}" dt="2023-06-01T04:52:48.911" v="2088" actId="13822"/>
          <ac:cxnSpMkLst>
            <pc:docMk/>
            <pc:sldMk cId="1395280749" sldId="267"/>
            <ac:cxnSpMk id="14" creationId="{FD3CA28E-6791-4499-B4BB-8DA9F936EFA3}"/>
          </ac:cxnSpMkLst>
        </pc:cxnChg>
      </pc:sldChg>
      <pc:sldMasterChg chg="addSldLayout">
        <pc:chgData name="BRYANT MAKE" userId="1bf0b19fd3cee7b2" providerId="LiveId" clId="{AD942AEE-1D3A-4B00-BD86-A923587C60B5}" dt="2023-06-01T04:03:45.242" v="0" actId="680"/>
        <pc:sldMasterMkLst>
          <pc:docMk/>
          <pc:sldMasterMk cId="1979372558" sldId="2147483648"/>
        </pc:sldMasterMkLst>
        <pc:sldLayoutChg chg="add">
          <pc:chgData name="BRYANT MAKE" userId="1bf0b19fd3cee7b2" providerId="LiveId" clId="{AD942AEE-1D3A-4B00-BD86-A923587C60B5}" dt="2023-06-01T04:03:45.242" v="0" actId="680"/>
          <pc:sldLayoutMkLst>
            <pc:docMk/>
            <pc:sldMasterMk cId="1979372558" sldId="2147483648"/>
            <pc:sldLayoutMk cId="85957652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3D9A9-29FC-4CE0-B434-B25FE16E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AD5881-6D3B-40CF-9FA0-C070243F8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5957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3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D1796-7193-4A48-A6D5-AD2C3F6EF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8BF809-8928-4C41-B796-37819777D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LXMert, Fast R-CNN &amp; Faster R-CNN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283C92-1B7C-4A80-ABCD-FABCA9DFEC29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F9D84F-0597-4335-9B2B-C82D07BDB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25" y="871794"/>
            <a:ext cx="4405050" cy="430516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315842F-C0AE-41FD-B9F0-DF99D06EF5A8}"/>
              </a:ext>
            </a:extLst>
          </p:cNvPr>
          <p:cNvCxnSpPr/>
          <p:nvPr/>
        </p:nvCxnSpPr>
        <p:spPr>
          <a:xfrm flipH="1">
            <a:off x="3305175" y="2771775"/>
            <a:ext cx="17716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7F1A5CE-405F-451A-90C2-9F31D2326380}"/>
              </a:ext>
            </a:extLst>
          </p:cNvPr>
          <p:cNvSpPr txBox="1"/>
          <p:nvPr/>
        </p:nvSpPr>
        <p:spPr>
          <a:xfrm>
            <a:off x="723900" y="2562225"/>
            <a:ext cx="249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Proposal RoI from feature map by RPN.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14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FABBFA-D4C1-48FB-99FF-B54767FB9890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RPN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52D82E-DF25-4124-9591-02D5FE88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44" y="1559957"/>
            <a:ext cx="5384058" cy="32478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57F4A1-91F2-4C4D-A08C-CCA7D73B11AC}"/>
                  </a:ext>
                </a:extLst>
              </p:cNvPr>
              <p:cNvSpPr txBox="1"/>
              <p:nvPr/>
            </p:nvSpPr>
            <p:spPr>
              <a:xfrm>
                <a:off x="6581774" y="2168195"/>
                <a:ext cx="407670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anchor boxes, each has different size. Then applicate these boxes on the center of sliding window.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E.g: Size feature map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, then produce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boxes on feature map.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57F4A1-91F2-4C4D-A08C-CCA7D73B1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774" y="2168195"/>
                <a:ext cx="4076701" cy="2031325"/>
              </a:xfrm>
              <a:prstGeom prst="rect">
                <a:avLst/>
              </a:prstGeom>
              <a:blipFill>
                <a:blip r:embed="rId3"/>
                <a:stretch>
                  <a:fillRect l="-1347" t="-1802" r="-1497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7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BE6BA5-ADFC-491D-A4DE-59309946B47D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08D93E-95F3-47B0-8D92-DEE6FDF3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09" y="2181373"/>
            <a:ext cx="4352381" cy="118095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0580F74-D63A-419A-BAA5-C54088351F36}"/>
              </a:ext>
            </a:extLst>
          </p:cNvPr>
          <p:cNvCxnSpPr/>
          <p:nvPr/>
        </p:nvCxnSpPr>
        <p:spPr>
          <a:xfrm>
            <a:off x="4257675" y="3124200"/>
            <a:ext cx="93345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337D8E-F273-4A80-B60C-D2AA1747930E}"/>
                  </a:ext>
                </a:extLst>
              </p:cNvPr>
              <p:cNvSpPr txBox="1"/>
              <p:nvPr/>
            </p:nvSpPr>
            <p:spPr>
              <a:xfrm>
                <a:off x="5191125" y="3777734"/>
                <a:ext cx="4248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If objective cls is true,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otherwise.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5337D8E-F273-4A80-B60C-D2AA1747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25" y="3777734"/>
                <a:ext cx="4248151" cy="369332"/>
              </a:xfrm>
              <a:prstGeom prst="rect">
                <a:avLst/>
              </a:prstGeom>
              <a:blipFill>
                <a:blip r:embed="rId3"/>
                <a:stretch>
                  <a:fillRect l="-129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D3CA28E-6791-4499-B4BB-8DA9F936EFA3}"/>
              </a:ext>
            </a:extLst>
          </p:cNvPr>
          <p:cNvCxnSpPr/>
          <p:nvPr/>
        </p:nvCxnSpPr>
        <p:spPr>
          <a:xfrm flipH="1">
            <a:off x="2562225" y="3124200"/>
            <a:ext cx="714375" cy="942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C2AA98F-784D-4874-A404-7C879C775464}"/>
              </a:ext>
            </a:extLst>
          </p:cNvPr>
          <p:cNvSpPr txBox="1"/>
          <p:nvPr/>
        </p:nvSpPr>
        <p:spPr>
          <a:xfrm>
            <a:off x="1524000" y="428625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 parameter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CFE743-DC04-4338-803C-9B721DD86408}"/>
                  </a:ext>
                </a:extLst>
              </p:cNvPr>
              <p:cNvSpPr txBox="1"/>
              <p:nvPr/>
            </p:nvSpPr>
            <p:spPr>
              <a:xfrm>
                <a:off x="4810125" y="922997"/>
                <a:ext cx="5267325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en-US" altLang="zh-CN" dirty="0"/>
                  <a:t> is about 256 and 2400,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𝑟𝑒𝑔</m:t>
                        </m:r>
                      </m:sub>
                    </m:sSub>
                  </m:oMath>
                </a14:m>
                <a:r>
                  <a:rPr lang="en-US" altLang="zh-CN" dirty="0"/>
                  <a:t> same as Fast R-CNN. 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CFE743-DC04-4338-803C-9B721DD86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5" y="922997"/>
                <a:ext cx="5267325" cy="668901"/>
              </a:xfrm>
              <a:prstGeom prst="rect">
                <a:avLst/>
              </a:prstGeom>
              <a:blipFill>
                <a:blip r:embed="rId4"/>
                <a:stretch>
                  <a:fillRect l="-926" t="-3636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28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581071-EA81-436C-B4E2-BB7C4836DB0F}"/>
              </a:ext>
            </a:extLst>
          </p:cNvPr>
          <p:cNvSpPr txBox="1"/>
          <p:nvPr/>
        </p:nvSpPr>
        <p:spPr>
          <a:xfrm>
            <a:off x="133165" y="97654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LXMert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1C7522-6158-4EED-B842-9D7735272467}"/>
              </a:ext>
            </a:extLst>
          </p:cNvPr>
          <p:cNvSpPr txBox="1"/>
          <p:nvPr/>
        </p:nvSpPr>
        <p:spPr>
          <a:xfrm>
            <a:off x="257452" y="825623"/>
            <a:ext cx="396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Embedding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3A53E3-394A-4C5C-93EE-5A89E0D4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99" y="825623"/>
            <a:ext cx="7908226" cy="25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8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E12A95-158D-4640-880A-76588ED044BF}"/>
              </a:ext>
            </a:extLst>
          </p:cNvPr>
          <p:cNvSpPr txBox="1"/>
          <p:nvPr/>
        </p:nvSpPr>
        <p:spPr>
          <a:xfrm>
            <a:off x="133165" y="97654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322FAC-CC46-4AAF-A9DA-6A0937DD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4" y="1675660"/>
            <a:ext cx="9191559" cy="2920754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307906-A208-4654-956A-279F380DBEDD}"/>
              </a:ext>
            </a:extLst>
          </p:cNvPr>
          <p:cNvCxnSpPr/>
          <p:nvPr/>
        </p:nvCxnSpPr>
        <p:spPr>
          <a:xfrm flipV="1">
            <a:off x="5211192" y="1675660"/>
            <a:ext cx="319596" cy="136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697E34E-FC50-4BC4-B39B-C65799016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01" y="657773"/>
            <a:ext cx="3764131" cy="9313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6C4CFDD-C890-47F9-ABA0-C6E7E45408BD}"/>
                  </a:ext>
                </a:extLst>
              </p:cNvPr>
              <p:cNvSpPr txBox="1"/>
              <p:nvPr/>
            </p:nvSpPr>
            <p:spPr>
              <a:xfrm>
                <a:off x="7190912" y="748158"/>
                <a:ext cx="40038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Which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represent vision and language feature. The crossing feature as key and value in cross attention layer.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6C4CFDD-C890-47F9-ABA0-C6E7E4540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12" y="748158"/>
                <a:ext cx="4003830" cy="1200329"/>
              </a:xfrm>
              <a:prstGeom prst="rect">
                <a:avLst/>
              </a:prstGeom>
              <a:blipFill>
                <a:blip r:embed="rId4"/>
                <a:stretch>
                  <a:fillRect l="-1372" t="-3046" r="-1524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FD9F789-E874-4BF4-8F75-4912FA8B49D2}"/>
              </a:ext>
            </a:extLst>
          </p:cNvPr>
          <p:cNvCxnSpPr/>
          <p:nvPr/>
        </p:nvCxnSpPr>
        <p:spPr>
          <a:xfrm flipV="1">
            <a:off x="8851037" y="2885243"/>
            <a:ext cx="257452" cy="372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47A74D3-C038-4F85-AF80-432AE79ADFDF}"/>
              </a:ext>
            </a:extLst>
          </p:cNvPr>
          <p:cNvSpPr txBox="1"/>
          <p:nvPr/>
        </p:nvSpPr>
        <p:spPr>
          <a:xfrm>
            <a:off x="9170632" y="2441359"/>
            <a:ext cx="2817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[CLS] token, which add before sentence words.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15FB26D-993F-4E7E-B2B5-7AFAD84DD76C}"/>
              </a:ext>
            </a:extLst>
          </p:cNvPr>
          <p:cNvCxnSpPr>
            <a:cxnSpLocks/>
          </p:cNvCxnSpPr>
          <p:nvPr/>
        </p:nvCxnSpPr>
        <p:spPr>
          <a:xfrm>
            <a:off x="2459115" y="3657600"/>
            <a:ext cx="337142" cy="127838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3194E0A-CC85-49D0-A5F1-BA6CC92366DE}"/>
              </a:ext>
            </a:extLst>
          </p:cNvPr>
          <p:cNvSpPr txBox="1"/>
          <p:nvPr/>
        </p:nvSpPr>
        <p:spPr>
          <a:xfrm>
            <a:off x="2117115" y="5003877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[CLS] 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78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D45512-13B8-47AD-A19E-93DCF8B7A554}"/>
              </a:ext>
            </a:extLst>
          </p:cNvPr>
          <p:cNvSpPr txBox="1"/>
          <p:nvPr/>
        </p:nvSpPr>
        <p:spPr>
          <a:xfrm>
            <a:off x="133165" y="97654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Embedding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AE05C9-6F3A-4917-B17E-6455E026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93" y="1327327"/>
            <a:ext cx="2800000" cy="3333333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CD21BAE-8D5C-41AE-83B1-2E4E35642021}"/>
              </a:ext>
            </a:extLst>
          </p:cNvPr>
          <p:cNvCxnSpPr/>
          <p:nvPr/>
        </p:nvCxnSpPr>
        <p:spPr>
          <a:xfrm flipV="1">
            <a:off x="3483293" y="1455938"/>
            <a:ext cx="1426058" cy="84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607898F6-C508-4B37-9233-62782035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51" y="771306"/>
            <a:ext cx="3160451" cy="13692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D4FFDD-24CA-4F73-921A-E39B87FF9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900" y="4036890"/>
            <a:ext cx="3559815" cy="1365172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AF407DC-4808-4048-B907-C8329B8A886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483293" y="3959441"/>
            <a:ext cx="1301607" cy="7600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5F08DD-0F08-4D06-B3D6-276B53B33F91}"/>
                  </a:ext>
                </a:extLst>
              </p:cNvPr>
              <p:cNvSpPr txBox="1"/>
              <p:nvPr/>
            </p:nvSpPr>
            <p:spPr>
              <a:xfrm>
                <a:off x="8176334" y="4296792"/>
                <a:ext cx="33323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Which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token from WordPiece tokenizer.</a:t>
                </a:r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D5F08DD-0F08-4D06-B3D6-276B53B3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334" y="4296792"/>
                <a:ext cx="3332373" cy="646331"/>
              </a:xfrm>
              <a:prstGeom prst="rect">
                <a:avLst/>
              </a:prstGeom>
              <a:blipFill>
                <a:blip r:embed="rId5"/>
                <a:stretch>
                  <a:fillRect l="-146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0FE3C77-D3F3-4D07-9485-69F9D2717037}"/>
                  </a:ext>
                </a:extLst>
              </p:cNvPr>
              <p:cNvSpPr txBox="1"/>
              <p:nvPr/>
            </p:nvSpPr>
            <p:spPr>
              <a:xfrm>
                <a:off x="7963269" y="941033"/>
                <a:ext cx="342678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Which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representation of RoI feature map,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representation of Position embedding of each object(bounding box).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0FE3C77-D3F3-4D07-9485-69F9D2717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269" y="941033"/>
                <a:ext cx="3426781" cy="1200329"/>
              </a:xfrm>
              <a:prstGeom prst="rect">
                <a:avLst/>
              </a:prstGeom>
              <a:blipFill>
                <a:blip r:embed="rId6"/>
                <a:stretch>
                  <a:fillRect l="-1423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8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78643E-EC60-42E0-9515-5E09EA644439}"/>
              </a:ext>
            </a:extLst>
          </p:cNvPr>
          <p:cNvSpPr txBox="1"/>
          <p:nvPr/>
        </p:nvSpPr>
        <p:spPr>
          <a:xfrm>
            <a:off x="133165" y="97654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 R-CNN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4E0DE1-C493-46A8-8B26-54BC5E40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321" y="914388"/>
            <a:ext cx="5559452" cy="229045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4AA392-EEC0-466C-9C53-CD9253489BCF}"/>
              </a:ext>
            </a:extLst>
          </p:cNvPr>
          <p:cNvSpPr txBox="1"/>
          <p:nvPr/>
        </p:nvSpPr>
        <p:spPr>
          <a:xfrm>
            <a:off x="230819" y="914388"/>
            <a:ext cx="3533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RoI pooling layer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Loss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06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0FD101-6F27-4308-BE9D-873AF4480791}"/>
              </a:ext>
            </a:extLst>
          </p:cNvPr>
          <p:cNvSpPr txBox="1"/>
          <p:nvPr/>
        </p:nvSpPr>
        <p:spPr>
          <a:xfrm>
            <a:off x="133165" y="97654"/>
            <a:ext cx="162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102619-29FC-48D8-AC57-999601EB7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0" y="807855"/>
            <a:ext cx="4923978" cy="202864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3E622196-25FA-4879-A980-8CB9A9FAE470}"/>
              </a:ext>
            </a:extLst>
          </p:cNvPr>
          <p:cNvSpPr/>
          <p:nvPr/>
        </p:nvSpPr>
        <p:spPr>
          <a:xfrm>
            <a:off x="594804" y="807855"/>
            <a:ext cx="2982897" cy="22460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F789EA7-3C48-4688-8582-D20DE0D012F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86253" y="3053918"/>
            <a:ext cx="630314" cy="7457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立方体 9">
            <a:extLst>
              <a:ext uri="{FF2B5EF4-FFF2-40B4-BE49-F238E27FC236}">
                <a16:creationId xmlns:a16="http://schemas.microsoft.com/office/drawing/2014/main" id="{FFAC6633-0CDD-4810-94FF-4BC7931D1420}"/>
              </a:ext>
            </a:extLst>
          </p:cNvPr>
          <p:cNvSpPr/>
          <p:nvPr/>
        </p:nvSpPr>
        <p:spPr>
          <a:xfrm>
            <a:off x="7102137" y="3506679"/>
            <a:ext cx="1961965" cy="2028640"/>
          </a:xfrm>
          <a:prstGeom prst="cube">
            <a:avLst>
              <a:gd name="adj" fmla="val 54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1B82B7-21F7-42FF-8DAC-2F135EE18299}"/>
              </a:ext>
            </a:extLst>
          </p:cNvPr>
          <p:cNvSpPr/>
          <p:nvPr/>
        </p:nvSpPr>
        <p:spPr>
          <a:xfrm>
            <a:off x="7226425" y="3923930"/>
            <a:ext cx="621437" cy="443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565B86-9092-4B4C-ADE7-E281F4847F1C}"/>
              </a:ext>
            </a:extLst>
          </p:cNvPr>
          <p:cNvSpPr/>
          <p:nvPr/>
        </p:nvSpPr>
        <p:spPr>
          <a:xfrm>
            <a:off x="8345012" y="4384875"/>
            <a:ext cx="275207" cy="27224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5AEFE1-55F0-4263-A496-C1CBB095B8A3}"/>
              </a:ext>
            </a:extLst>
          </p:cNvPr>
          <p:cNvSpPr/>
          <p:nvPr/>
        </p:nvSpPr>
        <p:spPr>
          <a:xfrm>
            <a:off x="7315202" y="4657124"/>
            <a:ext cx="701335" cy="5718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E3BA78-20BF-41BA-A046-F1D54AA58DCE}"/>
              </a:ext>
            </a:extLst>
          </p:cNvPr>
          <p:cNvSpPr txBox="1"/>
          <p:nvPr/>
        </p:nvSpPr>
        <p:spPr>
          <a:xfrm>
            <a:off x="7275251" y="5767904"/>
            <a:ext cx="1615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Feature map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F02B98-7DDD-4110-BC46-D60ABD5083A6}"/>
              </a:ext>
            </a:extLst>
          </p:cNvPr>
          <p:cNvCxnSpPr>
            <a:stCxn id="13" idx="3"/>
          </p:cNvCxnSpPr>
          <p:nvPr/>
        </p:nvCxnSpPr>
        <p:spPr>
          <a:xfrm flipV="1">
            <a:off x="7847862" y="2716567"/>
            <a:ext cx="1447060" cy="14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5277315-3F0E-4F15-89E1-4F0B06BA2184}"/>
              </a:ext>
            </a:extLst>
          </p:cNvPr>
          <p:cNvCxnSpPr>
            <a:cxnSpLocks/>
          </p:cNvCxnSpPr>
          <p:nvPr/>
        </p:nvCxnSpPr>
        <p:spPr>
          <a:xfrm flipV="1">
            <a:off x="7998783" y="2716567"/>
            <a:ext cx="1296139" cy="22264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F406261-93B7-4DDD-8FBC-8B7307763F9F}"/>
              </a:ext>
            </a:extLst>
          </p:cNvPr>
          <p:cNvCxnSpPr>
            <a:cxnSpLocks/>
          </p:cNvCxnSpPr>
          <p:nvPr/>
        </p:nvCxnSpPr>
        <p:spPr>
          <a:xfrm flipV="1">
            <a:off x="8620219" y="2716567"/>
            <a:ext cx="674703" cy="1668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EA09355-6B93-4A9E-BD74-E4DCDEB8F57C}"/>
              </a:ext>
            </a:extLst>
          </p:cNvPr>
          <p:cNvSpPr txBox="1"/>
          <p:nvPr/>
        </p:nvSpPr>
        <p:spPr>
          <a:xfrm>
            <a:off x="8771139" y="2192784"/>
            <a:ext cx="16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RoI projection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28F8D7-C61D-443D-8970-9D78C41F0DDD}"/>
              </a:ext>
            </a:extLst>
          </p:cNvPr>
          <p:cNvSpPr/>
          <p:nvPr/>
        </p:nvSpPr>
        <p:spPr>
          <a:xfrm>
            <a:off x="2594501" y="4144248"/>
            <a:ext cx="1127464" cy="8611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image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FC0D197-50E9-4E54-BC59-05E55A85EFAF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3721965" y="4574816"/>
            <a:ext cx="821184" cy="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EEC4168-A2F0-45D0-9B25-171FB6805F22}"/>
              </a:ext>
            </a:extLst>
          </p:cNvPr>
          <p:cNvSpPr/>
          <p:nvPr/>
        </p:nvSpPr>
        <p:spPr>
          <a:xfrm>
            <a:off x="4543149" y="4272852"/>
            <a:ext cx="1349406" cy="6141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ConvNet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6C4C6A4-D955-4A10-B6F9-4348D0547897}"/>
              </a:ext>
            </a:extLst>
          </p:cNvPr>
          <p:cNvCxnSpPr>
            <a:cxnSpLocks/>
            <a:stCxn id="29" idx="3"/>
            <a:endCxn id="10" idx="2"/>
          </p:cNvCxnSpPr>
          <p:nvPr/>
        </p:nvCxnSpPr>
        <p:spPr>
          <a:xfrm flipV="1">
            <a:off x="5892555" y="4574816"/>
            <a:ext cx="1209582" cy="5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1FC8850-9030-411B-B716-A9E7BEA6A9BD}"/>
              </a:ext>
            </a:extLst>
          </p:cNvPr>
          <p:cNvCxnSpPr>
            <a:stCxn id="26" idx="2"/>
          </p:cNvCxnSpPr>
          <p:nvPr/>
        </p:nvCxnSpPr>
        <p:spPr>
          <a:xfrm>
            <a:off x="3158233" y="5005383"/>
            <a:ext cx="1182948" cy="5682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3FBD266-03D0-4F41-B3A2-272299FBBFF5}"/>
              </a:ext>
            </a:extLst>
          </p:cNvPr>
          <p:cNvSpPr/>
          <p:nvPr/>
        </p:nvSpPr>
        <p:spPr>
          <a:xfrm>
            <a:off x="4341181" y="5310668"/>
            <a:ext cx="1413029" cy="5752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Selective Search</a:t>
            </a:r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56B2DE9-F408-4646-89CA-4E91DC04BD15}"/>
              </a:ext>
            </a:extLst>
          </p:cNvPr>
          <p:cNvCxnSpPr>
            <a:stCxn id="38" idx="3"/>
            <a:endCxn id="15" idx="1"/>
          </p:cNvCxnSpPr>
          <p:nvPr/>
        </p:nvCxnSpPr>
        <p:spPr>
          <a:xfrm flipV="1">
            <a:off x="5754210" y="4943036"/>
            <a:ext cx="1560992" cy="6552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5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E08C5ABE-BAFB-496C-ABD4-CB272CFFB49E}"/>
              </a:ext>
            </a:extLst>
          </p:cNvPr>
          <p:cNvSpPr/>
          <p:nvPr/>
        </p:nvSpPr>
        <p:spPr>
          <a:xfrm>
            <a:off x="603682" y="1560158"/>
            <a:ext cx="1961965" cy="2028640"/>
          </a:xfrm>
          <a:prstGeom prst="cube">
            <a:avLst>
              <a:gd name="adj" fmla="val 54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F3F852-E84A-4DCC-9CA9-E5F70CF470A3}"/>
              </a:ext>
            </a:extLst>
          </p:cNvPr>
          <p:cNvSpPr/>
          <p:nvPr/>
        </p:nvSpPr>
        <p:spPr>
          <a:xfrm>
            <a:off x="727970" y="1977409"/>
            <a:ext cx="621437" cy="443883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12336-30ED-422E-BB45-D6006D88EB20}"/>
              </a:ext>
            </a:extLst>
          </p:cNvPr>
          <p:cNvSpPr/>
          <p:nvPr/>
        </p:nvSpPr>
        <p:spPr>
          <a:xfrm>
            <a:off x="1846557" y="2438354"/>
            <a:ext cx="275207" cy="272248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EB5B82-CAB4-4C08-AB81-C505541E6489}"/>
              </a:ext>
            </a:extLst>
          </p:cNvPr>
          <p:cNvSpPr/>
          <p:nvPr/>
        </p:nvSpPr>
        <p:spPr>
          <a:xfrm>
            <a:off x="816747" y="2710603"/>
            <a:ext cx="701335" cy="5718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87324A-995E-44B2-BD2C-B74F0B16B00F}"/>
              </a:ext>
            </a:extLst>
          </p:cNvPr>
          <p:cNvSpPr txBox="1"/>
          <p:nvPr/>
        </p:nvSpPr>
        <p:spPr>
          <a:xfrm>
            <a:off x="133164" y="97654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RoI pooling layer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059F8D-FE71-45FA-AE89-F86429250379}"/>
              </a:ext>
            </a:extLst>
          </p:cNvPr>
          <p:cNvSpPr/>
          <p:nvPr/>
        </p:nvSpPr>
        <p:spPr>
          <a:xfrm>
            <a:off x="3685714" y="1152087"/>
            <a:ext cx="621437" cy="443883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D41E66B-3E55-4DA2-8808-4AA4E8E0FFA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349407" y="1374029"/>
            <a:ext cx="2336307" cy="825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0D98940-CC48-4986-857B-4D07C06793AC}"/>
              </a:ext>
            </a:extLst>
          </p:cNvPr>
          <p:cNvSpPr/>
          <p:nvPr/>
        </p:nvSpPr>
        <p:spPr>
          <a:xfrm>
            <a:off x="3858828" y="2421292"/>
            <a:ext cx="275207" cy="272248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3CFF25E-F563-499D-84F1-992434CFFF44}"/>
              </a:ext>
            </a:extLst>
          </p:cNvPr>
          <p:cNvCxnSpPr>
            <a:endCxn id="12" idx="1"/>
          </p:cNvCxnSpPr>
          <p:nvPr/>
        </p:nvCxnSpPr>
        <p:spPr>
          <a:xfrm flipV="1">
            <a:off x="2121764" y="2557416"/>
            <a:ext cx="1737064" cy="17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E4C8633-7F08-485D-8665-5F56DD6EA33F}"/>
              </a:ext>
            </a:extLst>
          </p:cNvPr>
          <p:cNvSpPr/>
          <p:nvPr/>
        </p:nvSpPr>
        <p:spPr>
          <a:xfrm>
            <a:off x="3641327" y="3302886"/>
            <a:ext cx="701335" cy="57182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6BB773D-E059-4C40-A386-2F9438CA180B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518082" y="2996515"/>
            <a:ext cx="2123245" cy="592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14EC6F1-E7CF-413A-B8E6-E01993A64851}"/>
              </a:ext>
            </a:extLst>
          </p:cNvPr>
          <p:cNvSpPr txBox="1"/>
          <p:nvPr/>
        </p:nvSpPr>
        <p:spPr>
          <a:xfrm>
            <a:off x="3107186" y="4132540"/>
            <a:ext cx="176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RoI feature map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8F1E7E-8CD9-435D-AEC7-64FC4F5456FE}"/>
              </a:ext>
            </a:extLst>
          </p:cNvPr>
          <p:cNvSpPr/>
          <p:nvPr/>
        </p:nvSpPr>
        <p:spPr>
          <a:xfrm>
            <a:off x="5745332" y="3302886"/>
            <a:ext cx="701335" cy="571824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FDB7191-B65E-4FAF-98B3-E2210EF3733B}"/>
              </a:ext>
            </a:extLst>
          </p:cNvPr>
          <p:cNvCxnSpPr>
            <a:stCxn id="19" idx="1"/>
            <a:endCxn id="19" idx="3"/>
          </p:cNvCxnSpPr>
          <p:nvPr/>
        </p:nvCxnSpPr>
        <p:spPr>
          <a:xfrm>
            <a:off x="5745332" y="3588798"/>
            <a:ext cx="7013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73AA1BF-6176-48DE-B5CB-0D32453E2D4A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6096000" y="3302886"/>
            <a:ext cx="0" cy="57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EC8CCCE-AB2D-476C-8BFD-821567B2611C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4342662" y="3588798"/>
            <a:ext cx="1402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CB4C553-A618-48AF-BC8A-A175AA80308C}"/>
              </a:ext>
            </a:extLst>
          </p:cNvPr>
          <p:cNvSpPr/>
          <p:nvPr/>
        </p:nvSpPr>
        <p:spPr>
          <a:xfrm>
            <a:off x="5958395" y="2441267"/>
            <a:ext cx="275207" cy="272248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EE3D1F7-04F6-412E-9F45-FF20B53C828E}"/>
              </a:ext>
            </a:extLst>
          </p:cNvPr>
          <p:cNvCxnSpPr>
            <a:stCxn id="34" idx="1"/>
            <a:endCxn id="34" idx="3"/>
          </p:cNvCxnSpPr>
          <p:nvPr/>
        </p:nvCxnSpPr>
        <p:spPr>
          <a:xfrm>
            <a:off x="5958395" y="2577391"/>
            <a:ext cx="275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3C58748-834C-4777-9976-B15B28B3DD1A}"/>
              </a:ext>
            </a:extLst>
          </p:cNvPr>
          <p:cNvCxnSpPr>
            <a:stCxn id="34" idx="0"/>
            <a:endCxn id="34" idx="2"/>
          </p:cNvCxnSpPr>
          <p:nvPr/>
        </p:nvCxnSpPr>
        <p:spPr>
          <a:xfrm>
            <a:off x="6095999" y="2441267"/>
            <a:ext cx="0" cy="27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CEE8C946-D832-4BC4-A287-4F6E6E8391A1}"/>
              </a:ext>
            </a:extLst>
          </p:cNvPr>
          <p:cNvSpPr/>
          <p:nvPr/>
        </p:nvSpPr>
        <p:spPr>
          <a:xfrm>
            <a:off x="5788239" y="1152087"/>
            <a:ext cx="621437" cy="443883"/>
          </a:xfrm>
          <a:prstGeom prst="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821165C-CF30-4356-B003-2E8521584EBA}"/>
              </a:ext>
            </a:extLst>
          </p:cNvPr>
          <p:cNvCxnSpPr>
            <a:stCxn id="39" idx="1"/>
            <a:endCxn id="39" idx="3"/>
          </p:cNvCxnSpPr>
          <p:nvPr/>
        </p:nvCxnSpPr>
        <p:spPr>
          <a:xfrm>
            <a:off x="5788239" y="1374029"/>
            <a:ext cx="621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E7CD0D7-B541-49E6-9B37-BD6BCD585A4A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8958" y="1152087"/>
            <a:ext cx="0" cy="44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3827A3B-1D68-4AC6-BED9-1F1F82F48A7D}"/>
              </a:ext>
            </a:extLst>
          </p:cNvPr>
          <p:cNvCxnSpPr>
            <a:stCxn id="12" idx="3"/>
            <a:endCxn id="34" idx="1"/>
          </p:cNvCxnSpPr>
          <p:nvPr/>
        </p:nvCxnSpPr>
        <p:spPr>
          <a:xfrm>
            <a:off x="4134035" y="2557416"/>
            <a:ext cx="1824360" cy="1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A446D73-5772-4837-92A4-A944F5A49068}"/>
              </a:ext>
            </a:extLst>
          </p:cNvPr>
          <p:cNvCxnSpPr>
            <a:stCxn id="9" idx="3"/>
            <a:endCxn id="39" idx="1"/>
          </p:cNvCxnSpPr>
          <p:nvPr/>
        </p:nvCxnSpPr>
        <p:spPr>
          <a:xfrm>
            <a:off x="4307151" y="1374029"/>
            <a:ext cx="1481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6F5649A-74DE-4B46-BAA4-BD3DAD112D08}"/>
              </a:ext>
            </a:extLst>
          </p:cNvPr>
          <p:cNvCxnSpPr/>
          <p:nvPr/>
        </p:nvCxnSpPr>
        <p:spPr>
          <a:xfrm flipV="1">
            <a:off x="6233602" y="807868"/>
            <a:ext cx="300363" cy="48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11239A5-827D-4F10-9244-B6F023788970}"/>
              </a:ext>
            </a:extLst>
          </p:cNvPr>
          <p:cNvSpPr txBox="1"/>
          <p:nvPr/>
        </p:nvSpPr>
        <p:spPr>
          <a:xfrm>
            <a:off x="5672831" y="412583"/>
            <a:ext cx="1944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 pooling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18E1D85-08B9-459A-AFEB-D6FD623182CA}"/>
              </a:ext>
            </a:extLst>
          </p:cNvPr>
          <p:cNvSpPr/>
          <p:nvPr/>
        </p:nvSpPr>
        <p:spPr>
          <a:xfrm>
            <a:off x="7677699" y="1189310"/>
            <a:ext cx="426129" cy="3708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6F01CCA-D4B2-493F-A1F5-E843006D5B9A}"/>
              </a:ext>
            </a:extLst>
          </p:cNvPr>
          <p:cNvSpPr/>
          <p:nvPr/>
        </p:nvSpPr>
        <p:spPr>
          <a:xfrm>
            <a:off x="7671140" y="3407650"/>
            <a:ext cx="426129" cy="3708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DCB5620-08D4-44FA-A112-E4C97A58D3B5}"/>
              </a:ext>
            </a:extLst>
          </p:cNvPr>
          <p:cNvSpPr/>
          <p:nvPr/>
        </p:nvSpPr>
        <p:spPr>
          <a:xfrm>
            <a:off x="7672237" y="2380523"/>
            <a:ext cx="426129" cy="3708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38005B8C-5923-4720-8769-03F28AB31FC6}"/>
              </a:ext>
            </a:extLst>
          </p:cNvPr>
          <p:cNvSpPr/>
          <p:nvPr/>
        </p:nvSpPr>
        <p:spPr>
          <a:xfrm>
            <a:off x="8372475" y="1374029"/>
            <a:ext cx="592941" cy="241692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5F54857-8D8F-424F-8FCF-598F02D2CAD1}"/>
              </a:ext>
            </a:extLst>
          </p:cNvPr>
          <p:cNvSpPr txBox="1"/>
          <p:nvPr/>
        </p:nvSpPr>
        <p:spPr>
          <a:xfrm>
            <a:off x="9182100" y="2438354"/>
            <a:ext cx="178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Same size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83DD4D7-5074-4C0F-B975-1046173363F0}"/>
              </a:ext>
            </a:extLst>
          </p:cNvPr>
          <p:cNvCxnSpPr>
            <a:stCxn id="39" idx="3"/>
            <a:endCxn id="53" idx="1"/>
          </p:cNvCxnSpPr>
          <p:nvPr/>
        </p:nvCxnSpPr>
        <p:spPr>
          <a:xfrm>
            <a:off x="6409676" y="1374029"/>
            <a:ext cx="1268023" cy="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459A40B-0E40-4DDE-AD43-D9ED219A95B6}"/>
              </a:ext>
            </a:extLst>
          </p:cNvPr>
          <p:cNvCxnSpPr>
            <a:stCxn id="34" idx="3"/>
            <a:endCxn id="55" idx="1"/>
          </p:cNvCxnSpPr>
          <p:nvPr/>
        </p:nvCxnSpPr>
        <p:spPr>
          <a:xfrm flipV="1">
            <a:off x="6233602" y="2565947"/>
            <a:ext cx="1438635" cy="11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B74F0E3-41E1-4E9C-AE79-5FB5D3876753}"/>
              </a:ext>
            </a:extLst>
          </p:cNvPr>
          <p:cNvCxnSpPr>
            <a:stCxn id="19" idx="3"/>
            <a:endCxn id="54" idx="1"/>
          </p:cNvCxnSpPr>
          <p:nvPr/>
        </p:nvCxnSpPr>
        <p:spPr>
          <a:xfrm>
            <a:off x="6446667" y="3588798"/>
            <a:ext cx="1224473" cy="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82EC5253-6404-452D-9736-E1A88238AF9B}"/>
              </a:ext>
            </a:extLst>
          </p:cNvPr>
          <p:cNvSpPr txBox="1"/>
          <p:nvPr/>
        </p:nvSpPr>
        <p:spPr>
          <a:xfrm>
            <a:off x="5266814" y="4132540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RoI pooling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60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942145-41DA-4BA5-A13C-EE7C02250015}"/>
              </a:ext>
            </a:extLst>
          </p:cNvPr>
          <p:cNvSpPr txBox="1"/>
          <p:nvPr/>
        </p:nvSpPr>
        <p:spPr>
          <a:xfrm>
            <a:off x="133164" y="97654"/>
            <a:ext cx="200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78C82D-D2F4-4C5B-ACEE-B96701F23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5" y="2086008"/>
            <a:ext cx="5171429" cy="53333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E67C19-6707-4200-A51E-563A1AFAFAA7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790950" y="1876425"/>
            <a:ext cx="400050" cy="209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18B87F-BA4C-442C-B76E-DB0A238929C6}"/>
                  </a:ext>
                </a:extLst>
              </p:cNvPr>
              <p:cNvSpPr txBox="1"/>
              <p:nvPr/>
            </p:nvSpPr>
            <p:spPr>
              <a:xfrm>
                <a:off x="2228850" y="1160486"/>
                <a:ext cx="25431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softmax output of object,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GT.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18B87F-BA4C-442C-B76E-DB0A2389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50" y="1160486"/>
                <a:ext cx="2543175" cy="646331"/>
              </a:xfrm>
              <a:prstGeom prst="rect">
                <a:avLst/>
              </a:prstGeom>
              <a:blipFill>
                <a:blip r:embed="rId3"/>
                <a:stretch>
                  <a:fillRect l="-215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952BF0A-E9FA-481B-B1B8-7431765290C5}"/>
              </a:ext>
            </a:extLst>
          </p:cNvPr>
          <p:cNvCxnSpPr/>
          <p:nvPr/>
        </p:nvCxnSpPr>
        <p:spPr>
          <a:xfrm flipV="1">
            <a:off x="6276975" y="1876425"/>
            <a:ext cx="161925" cy="209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DFF44-8FFE-4241-AF1F-ACA3C82D04BA}"/>
                  </a:ext>
                </a:extLst>
              </p:cNvPr>
              <p:cNvSpPr txBox="1"/>
              <p:nvPr/>
            </p:nvSpPr>
            <p:spPr>
              <a:xfrm>
                <a:off x="5252714" y="1160485"/>
                <a:ext cx="304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represent predict bounding box,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GT.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DFF44-8FFE-4241-AF1F-ACA3C82D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714" y="1160485"/>
                <a:ext cx="3048000" cy="646331"/>
              </a:xfrm>
              <a:prstGeom prst="rect">
                <a:avLst/>
              </a:prstGeom>
              <a:blipFill>
                <a:blip r:embed="rId4"/>
                <a:stretch>
                  <a:fillRect l="-1800" t="-4717" r="-300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306AEA54-83EE-42DF-81FD-BF4D957D4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850" y="3432223"/>
            <a:ext cx="2219048" cy="342857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DAE9A6-1F2C-4C5D-A7CE-FFC060EF2B9C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flipH="1">
            <a:off x="3338374" y="2619341"/>
            <a:ext cx="852626" cy="812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0914F6AF-51AE-4771-BA1E-B4B5A9B46B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362" y="3324225"/>
            <a:ext cx="4790476" cy="780952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A956923-9C40-4A4A-81D0-511052E3772E}"/>
              </a:ext>
            </a:extLst>
          </p:cNvPr>
          <p:cNvCxnSpPr>
            <a:endCxn id="23" idx="0"/>
          </p:cNvCxnSpPr>
          <p:nvPr/>
        </p:nvCxnSpPr>
        <p:spPr>
          <a:xfrm>
            <a:off x="5886450" y="2619341"/>
            <a:ext cx="1962150" cy="704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BDC91ADA-FAD1-403A-942B-2B2D36C419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885" y="4546390"/>
            <a:ext cx="4571429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8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BBD79F-2257-448D-96FC-56741D49BDDB}"/>
              </a:ext>
            </a:extLst>
          </p:cNvPr>
          <p:cNvSpPr txBox="1"/>
          <p:nvPr/>
        </p:nvSpPr>
        <p:spPr>
          <a:xfrm>
            <a:off x="123825" y="123825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Faster R-CNN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F6EACD-B296-406B-9FBE-ADF6BC6E3A0B}"/>
              </a:ext>
            </a:extLst>
          </p:cNvPr>
          <p:cNvSpPr txBox="1"/>
          <p:nvPr/>
        </p:nvSpPr>
        <p:spPr>
          <a:xfrm>
            <a:off x="257175" y="866775"/>
            <a:ext cx="3000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Architecture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RPN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E9F139-2680-4EA0-95C5-159E141F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975" y="767019"/>
            <a:ext cx="4200000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229</Words>
  <Application>Microsoft Office PowerPoint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主题​​</vt:lpstr>
      <vt:lpstr>Week 7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</dc:title>
  <dc:creator>BRYANT MAKE</dc:creator>
  <cp:lastModifiedBy>BRYANT MAKE</cp:lastModifiedBy>
  <cp:revision>1</cp:revision>
  <dcterms:created xsi:type="dcterms:W3CDTF">2023-06-01T04:01:52Z</dcterms:created>
  <dcterms:modified xsi:type="dcterms:W3CDTF">2023-06-01T04:55:42Z</dcterms:modified>
</cp:coreProperties>
</file>