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00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FF834163-00A0-47DA-BE96-370EFA5204B0}"/>
    <pc:docChg chg="undo redo custSel addSld delSld modSld">
      <pc:chgData name="BRYANT MAKE" userId="1bf0b19fd3cee7b2" providerId="LiveId" clId="{FF834163-00A0-47DA-BE96-370EFA5204B0}" dt="2023-07-14T04:47:08.058" v="3637" actId="14100"/>
      <pc:docMkLst>
        <pc:docMk/>
      </pc:docMkLst>
      <pc:sldChg chg="addSp delSp modSp new mod">
        <pc:chgData name="BRYANT MAKE" userId="1bf0b19fd3cee7b2" providerId="LiveId" clId="{FF834163-00A0-47DA-BE96-370EFA5204B0}" dt="2023-07-14T01:12:56.546" v="140" actId="20577"/>
        <pc:sldMkLst>
          <pc:docMk/>
          <pc:sldMk cId="304844109" sldId="256"/>
        </pc:sldMkLst>
        <pc:spChg chg="mod">
          <ac:chgData name="BRYANT MAKE" userId="1bf0b19fd3cee7b2" providerId="LiveId" clId="{FF834163-00A0-47DA-BE96-370EFA5204B0}" dt="2023-07-14T01:12:56.546" v="140" actId="20577"/>
          <ac:spMkLst>
            <pc:docMk/>
            <pc:sldMk cId="304844109" sldId="256"/>
            <ac:spMk id="2" creationId="{DEA06374-396A-4DB2-83F5-7EAD33CD0025}"/>
          </ac:spMkLst>
        </pc:spChg>
        <pc:spChg chg="add del mod">
          <ac:chgData name="BRYANT MAKE" userId="1bf0b19fd3cee7b2" providerId="LiveId" clId="{FF834163-00A0-47DA-BE96-370EFA5204B0}" dt="2023-07-14T01:12:34.559" v="136" actId="2711"/>
          <ac:spMkLst>
            <pc:docMk/>
            <pc:sldMk cId="304844109" sldId="256"/>
            <ac:spMk id="3" creationId="{EC33C242-2C3C-4510-94E6-F32452EF8BDE}"/>
          </ac:spMkLst>
        </pc:spChg>
      </pc:sldChg>
      <pc:sldChg chg="addSp delSp modSp new mod">
        <pc:chgData name="BRYANT MAKE" userId="1bf0b19fd3cee7b2" providerId="LiveId" clId="{FF834163-00A0-47DA-BE96-370EFA5204B0}" dt="2023-07-14T04:26:28.144" v="3391" actId="20577"/>
        <pc:sldMkLst>
          <pc:docMk/>
          <pc:sldMk cId="622422733" sldId="257"/>
        </pc:sldMkLst>
        <pc:spChg chg="del">
          <ac:chgData name="BRYANT MAKE" userId="1bf0b19fd3cee7b2" providerId="LiveId" clId="{FF834163-00A0-47DA-BE96-370EFA5204B0}" dt="2023-07-14T01:15:18.393" v="142" actId="478"/>
          <ac:spMkLst>
            <pc:docMk/>
            <pc:sldMk cId="622422733" sldId="257"/>
            <ac:spMk id="2" creationId="{0414F1EC-1AB3-46A0-9E45-3D1572F95063}"/>
          </ac:spMkLst>
        </pc:spChg>
        <pc:spChg chg="del">
          <ac:chgData name="BRYANT MAKE" userId="1bf0b19fd3cee7b2" providerId="LiveId" clId="{FF834163-00A0-47DA-BE96-370EFA5204B0}" dt="2023-07-14T01:15:18.393" v="142" actId="478"/>
          <ac:spMkLst>
            <pc:docMk/>
            <pc:sldMk cId="622422733" sldId="257"/>
            <ac:spMk id="3" creationId="{C182CCA1-A7DC-4E76-903B-4460C6D0E2FD}"/>
          </ac:spMkLst>
        </pc:spChg>
        <pc:spChg chg="add mod">
          <ac:chgData name="BRYANT MAKE" userId="1bf0b19fd3cee7b2" providerId="LiveId" clId="{FF834163-00A0-47DA-BE96-370EFA5204B0}" dt="2023-07-14T01:15:37.638" v="171" actId="20577"/>
          <ac:spMkLst>
            <pc:docMk/>
            <pc:sldMk cId="622422733" sldId="257"/>
            <ac:spMk id="4" creationId="{37B008EA-0611-44B5-87EA-140A63C09602}"/>
          </ac:spMkLst>
        </pc:spChg>
        <pc:spChg chg="add mod">
          <ac:chgData name="BRYANT MAKE" userId="1bf0b19fd3cee7b2" providerId="LiveId" clId="{FF834163-00A0-47DA-BE96-370EFA5204B0}" dt="2023-07-14T04:26:28.144" v="3391" actId="20577"/>
          <ac:spMkLst>
            <pc:docMk/>
            <pc:sldMk cId="622422733" sldId="257"/>
            <ac:spMk id="5" creationId="{D079DF8E-96A9-4663-8BEA-4AB0D49119A7}"/>
          </ac:spMkLst>
        </pc:spChg>
      </pc:sldChg>
      <pc:sldChg chg="addSp delSp modSp new mod">
        <pc:chgData name="BRYANT MAKE" userId="1bf0b19fd3cee7b2" providerId="LiveId" clId="{FF834163-00A0-47DA-BE96-370EFA5204B0}" dt="2023-07-14T01:22:38.435" v="412" actId="20577"/>
        <pc:sldMkLst>
          <pc:docMk/>
          <pc:sldMk cId="2153445383" sldId="258"/>
        </pc:sldMkLst>
        <pc:spChg chg="del">
          <ac:chgData name="BRYANT MAKE" userId="1bf0b19fd3cee7b2" providerId="LiveId" clId="{FF834163-00A0-47DA-BE96-370EFA5204B0}" dt="2023-07-14T01:21:30.353" v="373" actId="478"/>
          <ac:spMkLst>
            <pc:docMk/>
            <pc:sldMk cId="2153445383" sldId="258"/>
            <ac:spMk id="2" creationId="{F8E99207-CF3B-4AA4-B8EC-FDF91DF81D9B}"/>
          </ac:spMkLst>
        </pc:spChg>
        <pc:spChg chg="del">
          <ac:chgData name="BRYANT MAKE" userId="1bf0b19fd3cee7b2" providerId="LiveId" clId="{FF834163-00A0-47DA-BE96-370EFA5204B0}" dt="2023-07-14T01:21:30.353" v="373" actId="478"/>
          <ac:spMkLst>
            <pc:docMk/>
            <pc:sldMk cId="2153445383" sldId="258"/>
            <ac:spMk id="3" creationId="{72DFA301-608F-4E64-84DF-B3BE0A3F3AF9}"/>
          </ac:spMkLst>
        </pc:spChg>
        <pc:spChg chg="add mod">
          <ac:chgData name="BRYANT MAKE" userId="1bf0b19fd3cee7b2" providerId="LiveId" clId="{FF834163-00A0-47DA-BE96-370EFA5204B0}" dt="2023-07-14T01:21:48.818" v="374"/>
          <ac:spMkLst>
            <pc:docMk/>
            <pc:sldMk cId="2153445383" sldId="258"/>
            <ac:spMk id="4" creationId="{87404450-73C0-4261-BE92-7CA15D50229B}"/>
          </ac:spMkLst>
        </pc:spChg>
        <pc:spChg chg="add mod">
          <ac:chgData name="BRYANT MAKE" userId="1bf0b19fd3cee7b2" providerId="LiveId" clId="{FF834163-00A0-47DA-BE96-370EFA5204B0}" dt="2023-07-14T01:21:48.818" v="374"/>
          <ac:spMkLst>
            <pc:docMk/>
            <pc:sldMk cId="2153445383" sldId="258"/>
            <ac:spMk id="7" creationId="{800ACE0C-4A35-43DE-9FF3-9982B8C76723}"/>
          </ac:spMkLst>
        </pc:spChg>
        <pc:spChg chg="add mod">
          <ac:chgData name="BRYANT MAKE" userId="1bf0b19fd3cee7b2" providerId="LiveId" clId="{FF834163-00A0-47DA-BE96-370EFA5204B0}" dt="2023-07-14T01:21:48.818" v="374"/>
          <ac:spMkLst>
            <pc:docMk/>
            <pc:sldMk cId="2153445383" sldId="258"/>
            <ac:spMk id="9" creationId="{205D2522-9BC3-4237-986D-1EFA9E63D6E9}"/>
          </ac:spMkLst>
        </pc:spChg>
        <pc:spChg chg="add mod">
          <ac:chgData name="BRYANT MAKE" userId="1bf0b19fd3cee7b2" providerId="LiveId" clId="{FF834163-00A0-47DA-BE96-370EFA5204B0}" dt="2023-07-14T01:22:21.219" v="402" actId="1076"/>
          <ac:spMkLst>
            <pc:docMk/>
            <pc:sldMk cId="2153445383" sldId="258"/>
            <ac:spMk id="12" creationId="{55F563E4-61C0-4F0E-A7D8-9AB5B4D05151}"/>
          </ac:spMkLst>
        </pc:spChg>
        <pc:spChg chg="add mod">
          <ac:chgData name="BRYANT MAKE" userId="1bf0b19fd3cee7b2" providerId="LiveId" clId="{FF834163-00A0-47DA-BE96-370EFA5204B0}" dt="2023-07-14T01:22:38.435" v="412" actId="20577"/>
          <ac:spMkLst>
            <pc:docMk/>
            <pc:sldMk cId="2153445383" sldId="258"/>
            <ac:spMk id="15" creationId="{66FB8909-EB42-4048-AFDA-7FB1FC4B31FB}"/>
          </ac:spMkLst>
        </pc:spChg>
        <pc:picChg chg="add mod">
          <ac:chgData name="BRYANT MAKE" userId="1bf0b19fd3cee7b2" providerId="LiveId" clId="{FF834163-00A0-47DA-BE96-370EFA5204B0}" dt="2023-07-14T01:21:48.818" v="374"/>
          <ac:picMkLst>
            <pc:docMk/>
            <pc:sldMk cId="2153445383" sldId="258"/>
            <ac:picMk id="5" creationId="{B860633E-831D-406A-AEB4-4EEBA3D278A9}"/>
          </ac:picMkLst>
        </pc:picChg>
        <pc:cxnChg chg="add mod">
          <ac:chgData name="BRYANT MAKE" userId="1bf0b19fd3cee7b2" providerId="LiveId" clId="{FF834163-00A0-47DA-BE96-370EFA5204B0}" dt="2023-07-14T01:21:48.818" v="374"/>
          <ac:cxnSpMkLst>
            <pc:docMk/>
            <pc:sldMk cId="2153445383" sldId="258"/>
            <ac:cxnSpMk id="6" creationId="{5CD87FDD-1A52-4525-8CD5-71D8E8667241}"/>
          </ac:cxnSpMkLst>
        </pc:cxnChg>
        <pc:cxnChg chg="add mod">
          <ac:chgData name="BRYANT MAKE" userId="1bf0b19fd3cee7b2" providerId="LiveId" clId="{FF834163-00A0-47DA-BE96-370EFA5204B0}" dt="2023-07-14T01:21:48.818" v="374"/>
          <ac:cxnSpMkLst>
            <pc:docMk/>
            <pc:sldMk cId="2153445383" sldId="258"/>
            <ac:cxnSpMk id="8" creationId="{A6850BA1-4B10-412F-A8C2-12593FFE261D}"/>
          </ac:cxnSpMkLst>
        </pc:cxnChg>
        <pc:cxnChg chg="add mod">
          <ac:chgData name="BRYANT MAKE" userId="1bf0b19fd3cee7b2" providerId="LiveId" clId="{FF834163-00A0-47DA-BE96-370EFA5204B0}" dt="2023-07-14T01:22:04.722" v="376" actId="13822"/>
          <ac:cxnSpMkLst>
            <pc:docMk/>
            <pc:sldMk cId="2153445383" sldId="258"/>
            <ac:cxnSpMk id="11" creationId="{F7AE84D9-6BC7-4006-A4A9-C1B3AB5624E3}"/>
          </ac:cxnSpMkLst>
        </pc:cxnChg>
        <pc:cxnChg chg="add mod">
          <ac:chgData name="BRYANT MAKE" userId="1bf0b19fd3cee7b2" providerId="LiveId" clId="{FF834163-00A0-47DA-BE96-370EFA5204B0}" dt="2023-07-14T01:22:31.526" v="404" actId="13822"/>
          <ac:cxnSpMkLst>
            <pc:docMk/>
            <pc:sldMk cId="2153445383" sldId="258"/>
            <ac:cxnSpMk id="14" creationId="{ADAFEB01-5834-4E7E-8350-28049535A35E}"/>
          </ac:cxnSpMkLst>
        </pc:cxnChg>
      </pc:sldChg>
      <pc:sldChg chg="delSp new del mod">
        <pc:chgData name="BRYANT MAKE" userId="1bf0b19fd3cee7b2" providerId="LiveId" clId="{FF834163-00A0-47DA-BE96-370EFA5204B0}" dt="2023-07-14T01:25:52.365" v="416" actId="2696"/>
        <pc:sldMkLst>
          <pc:docMk/>
          <pc:sldMk cId="1473852894" sldId="259"/>
        </pc:sldMkLst>
        <pc:spChg chg="del">
          <ac:chgData name="BRYANT MAKE" userId="1bf0b19fd3cee7b2" providerId="LiveId" clId="{FF834163-00A0-47DA-BE96-370EFA5204B0}" dt="2023-07-14T01:23:27.359" v="414" actId="478"/>
          <ac:spMkLst>
            <pc:docMk/>
            <pc:sldMk cId="1473852894" sldId="259"/>
            <ac:spMk id="2" creationId="{672192A6-B050-4921-B878-4A79FE910A00}"/>
          </ac:spMkLst>
        </pc:spChg>
        <pc:spChg chg="del">
          <ac:chgData name="BRYANT MAKE" userId="1bf0b19fd3cee7b2" providerId="LiveId" clId="{FF834163-00A0-47DA-BE96-370EFA5204B0}" dt="2023-07-14T01:23:27.359" v="414" actId="478"/>
          <ac:spMkLst>
            <pc:docMk/>
            <pc:sldMk cId="1473852894" sldId="259"/>
            <ac:spMk id="3" creationId="{4B854DF8-6E6C-4696-B492-0AEBF3B72B4F}"/>
          </ac:spMkLst>
        </pc:spChg>
      </pc:sldChg>
      <pc:sldChg chg="add">
        <pc:chgData name="BRYANT MAKE" userId="1bf0b19fd3cee7b2" providerId="LiveId" clId="{FF834163-00A0-47DA-BE96-370EFA5204B0}" dt="2023-07-14T01:25:48.401" v="415"/>
        <pc:sldMkLst>
          <pc:docMk/>
          <pc:sldMk cId="447063954" sldId="260"/>
        </pc:sldMkLst>
      </pc:sldChg>
      <pc:sldChg chg="add">
        <pc:chgData name="BRYANT MAKE" userId="1bf0b19fd3cee7b2" providerId="LiveId" clId="{FF834163-00A0-47DA-BE96-370EFA5204B0}" dt="2023-07-14T01:25:48.401" v="415"/>
        <pc:sldMkLst>
          <pc:docMk/>
          <pc:sldMk cId="969156361" sldId="261"/>
        </pc:sldMkLst>
      </pc:sldChg>
      <pc:sldChg chg="add">
        <pc:chgData name="BRYANT MAKE" userId="1bf0b19fd3cee7b2" providerId="LiveId" clId="{FF834163-00A0-47DA-BE96-370EFA5204B0}" dt="2023-07-14T01:25:48.401" v="415"/>
        <pc:sldMkLst>
          <pc:docMk/>
          <pc:sldMk cId="2279602753" sldId="262"/>
        </pc:sldMkLst>
      </pc:sldChg>
      <pc:sldChg chg="add">
        <pc:chgData name="BRYANT MAKE" userId="1bf0b19fd3cee7b2" providerId="LiveId" clId="{FF834163-00A0-47DA-BE96-370EFA5204B0}" dt="2023-07-14T01:25:48.401" v="415"/>
        <pc:sldMkLst>
          <pc:docMk/>
          <pc:sldMk cId="620785485" sldId="263"/>
        </pc:sldMkLst>
      </pc:sldChg>
      <pc:sldChg chg="add">
        <pc:chgData name="BRYANT MAKE" userId="1bf0b19fd3cee7b2" providerId="LiveId" clId="{FF834163-00A0-47DA-BE96-370EFA5204B0}" dt="2023-07-14T01:25:48.401" v="415"/>
        <pc:sldMkLst>
          <pc:docMk/>
          <pc:sldMk cId="3278818526" sldId="264"/>
        </pc:sldMkLst>
      </pc:sldChg>
      <pc:sldChg chg="add">
        <pc:chgData name="BRYANT MAKE" userId="1bf0b19fd3cee7b2" providerId="LiveId" clId="{FF834163-00A0-47DA-BE96-370EFA5204B0}" dt="2023-07-14T01:25:48.401" v="415"/>
        <pc:sldMkLst>
          <pc:docMk/>
          <pc:sldMk cId="3702140202" sldId="265"/>
        </pc:sldMkLst>
      </pc:sldChg>
      <pc:sldChg chg="add">
        <pc:chgData name="BRYANT MAKE" userId="1bf0b19fd3cee7b2" providerId="LiveId" clId="{FF834163-00A0-47DA-BE96-370EFA5204B0}" dt="2023-07-14T01:25:48.401" v="415"/>
        <pc:sldMkLst>
          <pc:docMk/>
          <pc:sldMk cId="4179379357" sldId="266"/>
        </pc:sldMkLst>
      </pc:sldChg>
      <pc:sldChg chg="add">
        <pc:chgData name="BRYANT MAKE" userId="1bf0b19fd3cee7b2" providerId="LiveId" clId="{FF834163-00A0-47DA-BE96-370EFA5204B0}" dt="2023-07-14T01:25:48.401" v="415"/>
        <pc:sldMkLst>
          <pc:docMk/>
          <pc:sldMk cId="1395280749" sldId="267"/>
        </pc:sldMkLst>
      </pc:sldChg>
      <pc:sldChg chg="addSp delSp modSp new mod">
        <pc:chgData name="BRYANT MAKE" userId="1bf0b19fd3cee7b2" providerId="LiveId" clId="{FF834163-00A0-47DA-BE96-370EFA5204B0}" dt="2023-07-14T01:46:08.464" v="476" actId="20577"/>
        <pc:sldMkLst>
          <pc:docMk/>
          <pc:sldMk cId="540333608" sldId="268"/>
        </pc:sldMkLst>
        <pc:spChg chg="del">
          <ac:chgData name="BRYANT MAKE" userId="1bf0b19fd3cee7b2" providerId="LiveId" clId="{FF834163-00A0-47DA-BE96-370EFA5204B0}" dt="2023-07-14T01:31:42.364" v="418" actId="478"/>
          <ac:spMkLst>
            <pc:docMk/>
            <pc:sldMk cId="540333608" sldId="268"/>
            <ac:spMk id="2" creationId="{0D42E3CB-7544-4EBC-9E7C-62669D708495}"/>
          </ac:spMkLst>
        </pc:spChg>
        <pc:spChg chg="del">
          <ac:chgData name="BRYANT MAKE" userId="1bf0b19fd3cee7b2" providerId="LiveId" clId="{FF834163-00A0-47DA-BE96-370EFA5204B0}" dt="2023-07-14T01:31:42.364" v="418" actId="478"/>
          <ac:spMkLst>
            <pc:docMk/>
            <pc:sldMk cId="540333608" sldId="268"/>
            <ac:spMk id="3" creationId="{F86A772A-286C-49B9-9BC2-6B250BF71D2E}"/>
          </ac:spMkLst>
        </pc:spChg>
        <pc:spChg chg="add mod">
          <ac:chgData name="BRYANT MAKE" userId="1bf0b19fd3cee7b2" providerId="LiveId" clId="{FF834163-00A0-47DA-BE96-370EFA5204B0}" dt="2023-07-14T01:31:53.296" v="430" actId="20577"/>
          <ac:spMkLst>
            <pc:docMk/>
            <pc:sldMk cId="540333608" sldId="268"/>
            <ac:spMk id="4" creationId="{AB22A67D-9D45-447B-8C00-381F4E4555BE}"/>
          </ac:spMkLst>
        </pc:spChg>
        <pc:spChg chg="add del">
          <ac:chgData name="BRYANT MAKE" userId="1bf0b19fd3cee7b2" providerId="LiveId" clId="{FF834163-00A0-47DA-BE96-370EFA5204B0}" dt="2023-07-14T01:45:19.229" v="451" actId="11529"/>
          <ac:spMkLst>
            <pc:docMk/>
            <pc:sldMk cId="540333608" sldId="268"/>
            <ac:spMk id="11" creationId="{AA29B4A1-39D2-4028-8EC6-38EF6F8C54D3}"/>
          </ac:spMkLst>
        </pc:spChg>
        <pc:spChg chg="add del">
          <ac:chgData name="BRYANT MAKE" userId="1bf0b19fd3cee7b2" providerId="LiveId" clId="{FF834163-00A0-47DA-BE96-370EFA5204B0}" dt="2023-07-14T01:45:27.129" v="453" actId="11529"/>
          <ac:spMkLst>
            <pc:docMk/>
            <pc:sldMk cId="540333608" sldId="268"/>
            <ac:spMk id="12" creationId="{14ECEBF6-8986-48F6-B7DA-62C1C0FE72C4}"/>
          </ac:spMkLst>
        </pc:spChg>
        <pc:spChg chg="add del">
          <ac:chgData name="BRYANT MAKE" userId="1bf0b19fd3cee7b2" providerId="LiveId" clId="{FF834163-00A0-47DA-BE96-370EFA5204B0}" dt="2023-07-14T01:45:32.146" v="455" actId="11529"/>
          <ac:spMkLst>
            <pc:docMk/>
            <pc:sldMk cId="540333608" sldId="268"/>
            <ac:spMk id="13" creationId="{4943F4F4-5398-4CED-9E8C-5906DBC1F203}"/>
          </ac:spMkLst>
        </pc:spChg>
        <pc:spChg chg="add">
          <ac:chgData name="BRYANT MAKE" userId="1bf0b19fd3cee7b2" providerId="LiveId" clId="{FF834163-00A0-47DA-BE96-370EFA5204B0}" dt="2023-07-14T01:45:35.560" v="456" actId="11529"/>
          <ac:spMkLst>
            <pc:docMk/>
            <pc:sldMk cId="540333608" sldId="268"/>
            <ac:spMk id="14" creationId="{43D75D7E-9B45-4E8D-9E31-E973381F8A0C}"/>
          </ac:spMkLst>
        </pc:spChg>
        <pc:spChg chg="add">
          <ac:chgData name="BRYANT MAKE" userId="1bf0b19fd3cee7b2" providerId="LiveId" clId="{FF834163-00A0-47DA-BE96-370EFA5204B0}" dt="2023-07-14T01:45:42.118" v="457" actId="11529"/>
          <ac:spMkLst>
            <pc:docMk/>
            <pc:sldMk cId="540333608" sldId="268"/>
            <ac:spMk id="15" creationId="{CAB263D5-C40B-404B-B588-11226D3A5214}"/>
          </ac:spMkLst>
        </pc:spChg>
        <pc:spChg chg="add mod">
          <ac:chgData name="BRYANT MAKE" userId="1bf0b19fd3cee7b2" providerId="LiveId" clId="{FF834163-00A0-47DA-BE96-370EFA5204B0}" dt="2023-07-14T01:45:50.760" v="462" actId="20577"/>
          <ac:spMkLst>
            <pc:docMk/>
            <pc:sldMk cId="540333608" sldId="268"/>
            <ac:spMk id="16" creationId="{A70F6ADD-1DBC-4EFC-ADA9-76E312F41B9E}"/>
          </ac:spMkLst>
        </pc:spChg>
        <pc:spChg chg="add mod">
          <ac:chgData name="BRYANT MAKE" userId="1bf0b19fd3cee7b2" providerId="LiveId" clId="{FF834163-00A0-47DA-BE96-370EFA5204B0}" dt="2023-07-14T01:46:08.464" v="476" actId="20577"/>
          <ac:spMkLst>
            <pc:docMk/>
            <pc:sldMk cId="540333608" sldId="268"/>
            <ac:spMk id="17" creationId="{08FFC5F7-7095-4A13-ABC0-95BD8847B770}"/>
          </ac:spMkLst>
        </pc:spChg>
        <pc:picChg chg="add mod">
          <ac:chgData name="BRYANT MAKE" userId="1bf0b19fd3cee7b2" providerId="LiveId" clId="{FF834163-00A0-47DA-BE96-370EFA5204B0}" dt="2023-07-14T01:32:55.685" v="443" actId="1076"/>
          <ac:picMkLst>
            <pc:docMk/>
            <pc:sldMk cId="540333608" sldId="268"/>
            <ac:picMk id="6" creationId="{AC6409BC-6E2B-465E-A1C5-CAE978EC24EF}"/>
          </ac:picMkLst>
        </pc:picChg>
        <pc:picChg chg="add mod">
          <ac:chgData name="BRYANT MAKE" userId="1bf0b19fd3cee7b2" providerId="LiveId" clId="{FF834163-00A0-47DA-BE96-370EFA5204B0}" dt="2023-07-14T01:45:03.130" v="449" actId="1076"/>
          <ac:picMkLst>
            <pc:docMk/>
            <pc:sldMk cId="540333608" sldId="268"/>
            <ac:picMk id="8" creationId="{DC4B01A7-0116-484F-B756-A14D19AA87EC}"/>
          </ac:picMkLst>
        </pc:picChg>
        <pc:picChg chg="add mod">
          <ac:chgData name="BRYANT MAKE" userId="1bf0b19fd3cee7b2" providerId="LiveId" clId="{FF834163-00A0-47DA-BE96-370EFA5204B0}" dt="2023-07-14T01:45:02.446" v="448" actId="1076"/>
          <ac:picMkLst>
            <pc:docMk/>
            <pc:sldMk cId="540333608" sldId="268"/>
            <ac:picMk id="10" creationId="{7499DD63-46D8-4EDA-BAF9-46CF6DFCFD69}"/>
          </ac:picMkLst>
        </pc:picChg>
      </pc:sldChg>
      <pc:sldChg chg="addSp delSp modSp new mod">
        <pc:chgData name="BRYANT MAKE" userId="1bf0b19fd3cee7b2" providerId="LiveId" clId="{FF834163-00A0-47DA-BE96-370EFA5204B0}" dt="2023-07-14T01:57:43.865" v="585" actId="20577"/>
        <pc:sldMkLst>
          <pc:docMk/>
          <pc:sldMk cId="3851101601" sldId="269"/>
        </pc:sldMkLst>
        <pc:spChg chg="del">
          <ac:chgData name="BRYANT MAKE" userId="1bf0b19fd3cee7b2" providerId="LiveId" clId="{FF834163-00A0-47DA-BE96-370EFA5204B0}" dt="2023-07-14T01:51:35.043" v="478" actId="478"/>
          <ac:spMkLst>
            <pc:docMk/>
            <pc:sldMk cId="3851101601" sldId="269"/>
            <ac:spMk id="2" creationId="{4D172759-ADA5-4EBB-A5C8-75F1C3F64679}"/>
          </ac:spMkLst>
        </pc:spChg>
        <pc:spChg chg="del">
          <ac:chgData name="BRYANT MAKE" userId="1bf0b19fd3cee7b2" providerId="LiveId" clId="{FF834163-00A0-47DA-BE96-370EFA5204B0}" dt="2023-07-14T01:51:35.043" v="478" actId="478"/>
          <ac:spMkLst>
            <pc:docMk/>
            <pc:sldMk cId="3851101601" sldId="269"/>
            <ac:spMk id="3" creationId="{C3B72DAD-9784-422F-BFC6-C0550013D40D}"/>
          </ac:spMkLst>
        </pc:spChg>
        <pc:spChg chg="add mod">
          <ac:chgData name="BRYANT MAKE" userId="1bf0b19fd3cee7b2" providerId="LiveId" clId="{FF834163-00A0-47DA-BE96-370EFA5204B0}" dt="2023-07-14T01:53:37.674" v="487" actId="20577"/>
          <ac:spMkLst>
            <pc:docMk/>
            <pc:sldMk cId="3851101601" sldId="269"/>
            <ac:spMk id="4" creationId="{59D8171A-F812-45B3-9DAB-69026A1CDAF0}"/>
          </ac:spMkLst>
        </pc:spChg>
        <pc:spChg chg="add mod">
          <ac:chgData name="BRYANT MAKE" userId="1bf0b19fd3cee7b2" providerId="LiveId" clId="{FF834163-00A0-47DA-BE96-370EFA5204B0}" dt="2023-07-14T01:57:43.865" v="585" actId="20577"/>
          <ac:spMkLst>
            <pc:docMk/>
            <pc:sldMk cId="3851101601" sldId="269"/>
            <ac:spMk id="7" creationId="{7EC5AF09-6F63-42D1-A1C9-E3E533FB280C}"/>
          </ac:spMkLst>
        </pc:spChg>
        <pc:picChg chg="add mod">
          <ac:chgData name="BRYANT MAKE" userId="1bf0b19fd3cee7b2" providerId="LiveId" clId="{FF834163-00A0-47DA-BE96-370EFA5204B0}" dt="2023-07-14T01:54:46.627" v="497" actId="1076"/>
          <ac:picMkLst>
            <pc:docMk/>
            <pc:sldMk cId="3851101601" sldId="269"/>
            <ac:picMk id="6" creationId="{537D4208-1FF0-4784-858D-AA5F99A16677}"/>
          </ac:picMkLst>
        </pc:picChg>
      </pc:sldChg>
      <pc:sldChg chg="addSp delSp modSp new mod">
        <pc:chgData name="BRYANT MAKE" userId="1bf0b19fd3cee7b2" providerId="LiveId" clId="{FF834163-00A0-47DA-BE96-370EFA5204B0}" dt="2023-07-14T02:18:33.332" v="961" actId="1076"/>
        <pc:sldMkLst>
          <pc:docMk/>
          <pc:sldMk cId="4243562271" sldId="270"/>
        </pc:sldMkLst>
        <pc:spChg chg="del">
          <ac:chgData name="BRYANT MAKE" userId="1bf0b19fd3cee7b2" providerId="LiveId" clId="{FF834163-00A0-47DA-BE96-370EFA5204B0}" dt="2023-07-14T01:55:37.098" v="538" actId="478"/>
          <ac:spMkLst>
            <pc:docMk/>
            <pc:sldMk cId="4243562271" sldId="270"/>
            <ac:spMk id="2" creationId="{DC5063EA-8B6F-4E34-B826-A1D106CE5F26}"/>
          </ac:spMkLst>
        </pc:spChg>
        <pc:spChg chg="del">
          <ac:chgData name="BRYANT MAKE" userId="1bf0b19fd3cee7b2" providerId="LiveId" clId="{FF834163-00A0-47DA-BE96-370EFA5204B0}" dt="2023-07-14T01:55:37.098" v="538" actId="478"/>
          <ac:spMkLst>
            <pc:docMk/>
            <pc:sldMk cId="4243562271" sldId="270"/>
            <ac:spMk id="3" creationId="{2431D689-02BF-462C-A9BB-8E0716F6229F}"/>
          </ac:spMkLst>
        </pc:spChg>
        <pc:spChg chg="add mod">
          <ac:chgData name="BRYANT MAKE" userId="1bf0b19fd3cee7b2" providerId="LiveId" clId="{FF834163-00A0-47DA-BE96-370EFA5204B0}" dt="2023-07-14T01:55:57.724" v="566" actId="20577"/>
          <ac:spMkLst>
            <pc:docMk/>
            <pc:sldMk cId="4243562271" sldId="270"/>
            <ac:spMk id="4" creationId="{70A99629-BB44-4B5F-94C8-D3AE2C120030}"/>
          </ac:spMkLst>
        </pc:spChg>
        <pc:spChg chg="add mod">
          <ac:chgData name="BRYANT MAKE" userId="1bf0b19fd3cee7b2" providerId="LiveId" clId="{FF834163-00A0-47DA-BE96-370EFA5204B0}" dt="2023-07-14T02:06:12.831" v="959"/>
          <ac:spMkLst>
            <pc:docMk/>
            <pc:sldMk cId="4243562271" sldId="270"/>
            <ac:spMk id="9" creationId="{BFE4EB6A-A540-403D-AA44-FD3AD6E2F380}"/>
          </ac:spMkLst>
        </pc:spChg>
        <pc:picChg chg="add mod">
          <ac:chgData name="BRYANT MAKE" userId="1bf0b19fd3cee7b2" providerId="LiveId" clId="{FF834163-00A0-47DA-BE96-370EFA5204B0}" dt="2023-07-14T02:18:33.332" v="961" actId="1076"/>
          <ac:picMkLst>
            <pc:docMk/>
            <pc:sldMk cId="4243562271" sldId="270"/>
            <ac:picMk id="6" creationId="{6A140487-0540-429E-AB75-9D5B9E0336E8}"/>
          </ac:picMkLst>
        </pc:picChg>
        <pc:picChg chg="add del mod">
          <ac:chgData name="BRYANT MAKE" userId="1bf0b19fd3cee7b2" providerId="LiveId" clId="{FF834163-00A0-47DA-BE96-370EFA5204B0}" dt="2023-07-14T01:57:24.333" v="575" actId="22"/>
          <ac:picMkLst>
            <pc:docMk/>
            <pc:sldMk cId="4243562271" sldId="270"/>
            <ac:picMk id="8" creationId="{E44321E8-AA37-426D-91F8-1C6835923B4E}"/>
          </ac:picMkLst>
        </pc:picChg>
      </pc:sldChg>
      <pc:sldChg chg="addSp delSp modSp new mod">
        <pc:chgData name="BRYANT MAKE" userId="1bf0b19fd3cee7b2" providerId="LiveId" clId="{FF834163-00A0-47DA-BE96-370EFA5204B0}" dt="2023-07-14T02:06:10.747" v="958" actId="478"/>
        <pc:sldMkLst>
          <pc:docMk/>
          <pc:sldMk cId="1417225104" sldId="271"/>
        </pc:sldMkLst>
        <pc:spChg chg="del">
          <ac:chgData name="BRYANT MAKE" userId="1bf0b19fd3cee7b2" providerId="LiveId" clId="{FF834163-00A0-47DA-BE96-370EFA5204B0}" dt="2023-07-14T01:57:50.007" v="587" actId="478"/>
          <ac:spMkLst>
            <pc:docMk/>
            <pc:sldMk cId="1417225104" sldId="271"/>
            <ac:spMk id="2" creationId="{81F2A146-4A14-43AC-9173-D7500CDC895A}"/>
          </ac:spMkLst>
        </pc:spChg>
        <pc:spChg chg="del">
          <ac:chgData name="BRYANT MAKE" userId="1bf0b19fd3cee7b2" providerId="LiveId" clId="{FF834163-00A0-47DA-BE96-370EFA5204B0}" dt="2023-07-14T01:57:50.007" v="587" actId="478"/>
          <ac:spMkLst>
            <pc:docMk/>
            <pc:sldMk cId="1417225104" sldId="271"/>
            <ac:spMk id="3" creationId="{AE9EB25C-CE9B-4CCE-993C-5CFB73934348}"/>
          </ac:spMkLst>
        </pc:spChg>
        <pc:spChg chg="add mod">
          <ac:chgData name="BRYANT MAKE" userId="1bf0b19fd3cee7b2" providerId="LiveId" clId="{FF834163-00A0-47DA-BE96-370EFA5204B0}" dt="2023-07-14T01:59:47.469" v="600" actId="20577"/>
          <ac:spMkLst>
            <pc:docMk/>
            <pc:sldMk cId="1417225104" sldId="271"/>
            <ac:spMk id="4" creationId="{C8524F0B-79EF-48A8-B7E5-0C02C8944BE2}"/>
          </ac:spMkLst>
        </pc:spChg>
        <pc:spChg chg="add mod">
          <ac:chgData name="BRYANT MAKE" userId="1bf0b19fd3cee7b2" providerId="LiveId" clId="{FF834163-00A0-47DA-BE96-370EFA5204B0}" dt="2023-07-14T02:04:20.224" v="895" actId="14100"/>
          <ac:spMkLst>
            <pc:docMk/>
            <pc:sldMk cId="1417225104" sldId="271"/>
            <ac:spMk id="9" creationId="{56A8F887-82D2-493E-8EA0-CBB3F5A92381}"/>
          </ac:spMkLst>
        </pc:spChg>
        <pc:spChg chg="add del mod">
          <ac:chgData name="BRYANT MAKE" userId="1bf0b19fd3cee7b2" providerId="LiveId" clId="{FF834163-00A0-47DA-BE96-370EFA5204B0}" dt="2023-07-14T02:06:10.747" v="958" actId="478"/>
          <ac:spMkLst>
            <pc:docMk/>
            <pc:sldMk cId="1417225104" sldId="271"/>
            <ac:spMk id="10" creationId="{5F95DC93-5733-44BE-B738-345999686081}"/>
          </ac:spMkLst>
        </pc:spChg>
        <pc:picChg chg="add mod">
          <ac:chgData name="BRYANT MAKE" userId="1bf0b19fd3cee7b2" providerId="LiveId" clId="{FF834163-00A0-47DA-BE96-370EFA5204B0}" dt="2023-07-14T02:00:31.017" v="602" actId="1076"/>
          <ac:picMkLst>
            <pc:docMk/>
            <pc:sldMk cId="1417225104" sldId="271"/>
            <ac:picMk id="6" creationId="{74D693EA-5CC0-46C4-A997-4371A2F7DD32}"/>
          </ac:picMkLst>
        </pc:picChg>
        <pc:cxnChg chg="add mod">
          <ac:chgData name="BRYANT MAKE" userId="1bf0b19fd3cee7b2" providerId="LiveId" clId="{FF834163-00A0-47DA-BE96-370EFA5204B0}" dt="2023-07-14T02:00:38.651" v="604" actId="13822"/>
          <ac:cxnSpMkLst>
            <pc:docMk/>
            <pc:sldMk cId="1417225104" sldId="271"/>
            <ac:cxnSpMk id="8" creationId="{8AD6269B-570F-4986-BC9D-03648715AAAB}"/>
          </ac:cxnSpMkLst>
        </pc:cxnChg>
      </pc:sldChg>
      <pc:sldChg chg="addSp delSp modSp new mod">
        <pc:chgData name="BRYANT MAKE" userId="1bf0b19fd3cee7b2" providerId="LiveId" clId="{FF834163-00A0-47DA-BE96-370EFA5204B0}" dt="2023-07-14T02:32:25.861" v="1223" actId="20577"/>
        <pc:sldMkLst>
          <pc:docMk/>
          <pc:sldMk cId="454701885" sldId="272"/>
        </pc:sldMkLst>
        <pc:spChg chg="del">
          <ac:chgData name="BRYANT MAKE" userId="1bf0b19fd3cee7b2" providerId="LiveId" clId="{FF834163-00A0-47DA-BE96-370EFA5204B0}" dt="2023-07-14T02:22:38.247" v="963" actId="478"/>
          <ac:spMkLst>
            <pc:docMk/>
            <pc:sldMk cId="454701885" sldId="272"/>
            <ac:spMk id="2" creationId="{93125A1B-D7B1-44F1-9489-63BF89D9730D}"/>
          </ac:spMkLst>
        </pc:spChg>
        <pc:spChg chg="del">
          <ac:chgData name="BRYANT MAKE" userId="1bf0b19fd3cee7b2" providerId="LiveId" clId="{FF834163-00A0-47DA-BE96-370EFA5204B0}" dt="2023-07-14T02:22:38.247" v="963" actId="478"/>
          <ac:spMkLst>
            <pc:docMk/>
            <pc:sldMk cId="454701885" sldId="272"/>
            <ac:spMk id="3" creationId="{1EC8BB75-06EC-491F-AE6F-C59528A2E9DD}"/>
          </ac:spMkLst>
        </pc:spChg>
        <pc:spChg chg="add mod">
          <ac:chgData name="BRYANT MAKE" userId="1bf0b19fd3cee7b2" providerId="LiveId" clId="{FF834163-00A0-47DA-BE96-370EFA5204B0}" dt="2023-07-14T02:22:43.258" v="966" actId="20577"/>
          <ac:spMkLst>
            <pc:docMk/>
            <pc:sldMk cId="454701885" sldId="272"/>
            <ac:spMk id="4" creationId="{845A0042-9F21-4F74-9999-A67B45AD2E08}"/>
          </ac:spMkLst>
        </pc:spChg>
        <pc:spChg chg="add mod">
          <ac:chgData name="BRYANT MAKE" userId="1bf0b19fd3cee7b2" providerId="LiveId" clId="{FF834163-00A0-47DA-BE96-370EFA5204B0}" dt="2023-07-14T02:24:01.361" v="1015" actId="20577"/>
          <ac:spMkLst>
            <pc:docMk/>
            <pc:sldMk cId="454701885" sldId="272"/>
            <ac:spMk id="5" creationId="{771DFA1E-7795-407D-8EB2-D51BCC9C98AC}"/>
          </ac:spMkLst>
        </pc:spChg>
        <pc:spChg chg="add mod">
          <ac:chgData name="BRYANT MAKE" userId="1bf0b19fd3cee7b2" providerId="LiveId" clId="{FF834163-00A0-47DA-BE96-370EFA5204B0}" dt="2023-07-14T02:28:13.110" v="1148" actId="1076"/>
          <ac:spMkLst>
            <pc:docMk/>
            <pc:sldMk cId="454701885" sldId="272"/>
            <ac:spMk id="6" creationId="{9700495E-5A53-471D-B1BC-7455FF816A5A}"/>
          </ac:spMkLst>
        </pc:spChg>
        <pc:spChg chg="add mod">
          <ac:chgData name="BRYANT MAKE" userId="1bf0b19fd3cee7b2" providerId="LiveId" clId="{FF834163-00A0-47DA-BE96-370EFA5204B0}" dt="2023-07-14T02:28:19.397" v="1149" actId="1076"/>
          <ac:spMkLst>
            <pc:docMk/>
            <pc:sldMk cId="454701885" sldId="272"/>
            <ac:spMk id="9" creationId="{C83F234E-0904-44C2-815C-3EF278F59410}"/>
          </ac:spMkLst>
        </pc:spChg>
        <pc:spChg chg="add mod">
          <ac:chgData name="BRYANT MAKE" userId="1bf0b19fd3cee7b2" providerId="LiveId" clId="{FF834163-00A0-47DA-BE96-370EFA5204B0}" dt="2023-07-14T02:32:08.421" v="1203" actId="20577"/>
          <ac:spMkLst>
            <pc:docMk/>
            <pc:sldMk cId="454701885" sldId="272"/>
            <ac:spMk id="19" creationId="{E8969E09-5CDF-40EC-A3CF-92BB6AB2BBD4}"/>
          </ac:spMkLst>
        </pc:spChg>
        <pc:spChg chg="add mod">
          <ac:chgData name="BRYANT MAKE" userId="1bf0b19fd3cee7b2" providerId="LiveId" clId="{FF834163-00A0-47DA-BE96-370EFA5204B0}" dt="2023-07-14T02:32:25.861" v="1223" actId="20577"/>
          <ac:spMkLst>
            <pc:docMk/>
            <pc:sldMk cId="454701885" sldId="272"/>
            <ac:spMk id="22" creationId="{0828B096-2643-4F10-BC1D-A4522E1C6539}"/>
          </ac:spMkLst>
        </pc:spChg>
        <pc:picChg chg="add mod">
          <ac:chgData name="BRYANT MAKE" userId="1bf0b19fd3cee7b2" providerId="LiveId" clId="{FF834163-00A0-47DA-BE96-370EFA5204B0}" dt="2023-07-14T02:29:39.239" v="1163" actId="1076"/>
          <ac:picMkLst>
            <pc:docMk/>
            <pc:sldMk cId="454701885" sldId="272"/>
            <ac:picMk id="8" creationId="{5D711AB0-E66D-4E29-9C3D-C171FCEF48B9}"/>
          </ac:picMkLst>
        </pc:picChg>
        <pc:picChg chg="add del mod">
          <ac:chgData name="BRYANT MAKE" userId="1bf0b19fd3cee7b2" providerId="LiveId" clId="{FF834163-00A0-47DA-BE96-370EFA5204B0}" dt="2023-07-14T02:29:42.224" v="1165" actId="478"/>
          <ac:picMkLst>
            <pc:docMk/>
            <pc:sldMk cId="454701885" sldId="272"/>
            <ac:picMk id="14" creationId="{1F2B7AF2-CC09-49AB-82F5-59EA1324308E}"/>
          </ac:picMkLst>
        </pc:picChg>
        <pc:picChg chg="add mod">
          <ac:chgData name="BRYANT MAKE" userId="1bf0b19fd3cee7b2" providerId="LiveId" clId="{FF834163-00A0-47DA-BE96-370EFA5204B0}" dt="2023-07-14T02:29:51.282" v="1169" actId="1076"/>
          <ac:picMkLst>
            <pc:docMk/>
            <pc:sldMk cId="454701885" sldId="272"/>
            <ac:picMk id="16" creationId="{F347DC0A-3DEE-4DB7-BA63-3EB98EBDEA71}"/>
          </ac:picMkLst>
        </pc:picChg>
        <pc:cxnChg chg="add mod">
          <ac:chgData name="BRYANT MAKE" userId="1bf0b19fd3cee7b2" providerId="LiveId" clId="{FF834163-00A0-47DA-BE96-370EFA5204B0}" dt="2023-07-14T02:28:21.795" v="1150" actId="14100"/>
          <ac:cxnSpMkLst>
            <pc:docMk/>
            <pc:sldMk cId="454701885" sldId="272"/>
            <ac:cxnSpMk id="11" creationId="{22F3B0E4-ABF7-47AD-A3D1-044AC74DABB7}"/>
          </ac:cxnSpMkLst>
        </pc:cxnChg>
        <pc:cxnChg chg="add mod">
          <ac:chgData name="BRYANT MAKE" userId="1bf0b19fd3cee7b2" providerId="LiveId" clId="{FF834163-00A0-47DA-BE96-370EFA5204B0}" dt="2023-07-14T02:31:51.948" v="1172" actId="13822"/>
          <ac:cxnSpMkLst>
            <pc:docMk/>
            <pc:sldMk cId="454701885" sldId="272"/>
            <ac:cxnSpMk id="18" creationId="{5FE1E0F8-1A60-4D1E-A766-517B3E53E604}"/>
          </ac:cxnSpMkLst>
        </pc:cxnChg>
        <pc:cxnChg chg="add">
          <ac:chgData name="BRYANT MAKE" userId="1bf0b19fd3cee7b2" providerId="LiveId" clId="{FF834163-00A0-47DA-BE96-370EFA5204B0}" dt="2023-07-14T02:32:14.588" v="1204" actId="11529"/>
          <ac:cxnSpMkLst>
            <pc:docMk/>
            <pc:sldMk cId="454701885" sldId="272"/>
            <ac:cxnSpMk id="21" creationId="{A5116E59-2D8F-426B-A503-EBC00F4A68F1}"/>
          </ac:cxnSpMkLst>
        </pc:cxnChg>
      </pc:sldChg>
      <pc:sldChg chg="addSp delSp modSp new mod">
        <pc:chgData name="BRYANT MAKE" userId="1bf0b19fd3cee7b2" providerId="LiveId" clId="{FF834163-00A0-47DA-BE96-370EFA5204B0}" dt="2023-07-14T02:36:45.343" v="1263" actId="20577"/>
        <pc:sldMkLst>
          <pc:docMk/>
          <pc:sldMk cId="3251806019" sldId="273"/>
        </pc:sldMkLst>
        <pc:spChg chg="del">
          <ac:chgData name="BRYANT MAKE" userId="1bf0b19fd3cee7b2" providerId="LiveId" clId="{FF834163-00A0-47DA-BE96-370EFA5204B0}" dt="2023-07-14T02:36:05.935" v="1224" actId="478"/>
          <ac:spMkLst>
            <pc:docMk/>
            <pc:sldMk cId="3251806019" sldId="273"/>
            <ac:spMk id="2" creationId="{31EA918A-8605-4422-BCE7-D7DC2CDE66C8}"/>
          </ac:spMkLst>
        </pc:spChg>
        <pc:spChg chg="del">
          <ac:chgData name="BRYANT MAKE" userId="1bf0b19fd3cee7b2" providerId="LiveId" clId="{FF834163-00A0-47DA-BE96-370EFA5204B0}" dt="2023-07-14T02:36:05.935" v="1224" actId="478"/>
          <ac:spMkLst>
            <pc:docMk/>
            <pc:sldMk cId="3251806019" sldId="273"/>
            <ac:spMk id="3" creationId="{8003BDF1-169D-4AAE-8E1F-D36D09B306D0}"/>
          </ac:spMkLst>
        </pc:spChg>
        <pc:spChg chg="add mod">
          <ac:chgData name="BRYANT MAKE" userId="1bf0b19fd3cee7b2" providerId="LiveId" clId="{FF834163-00A0-47DA-BE96-370EFA5204B0}" dt="2023-07-14T02:36:16.665" v="1238" actId="20577"/>
          <ac:spMkLst>
            <pc:docMk/>
            <pc:sldMk cId="3251806019" sldId="273"/>
            <ac:spMk id="4" creationId="{76DF992F-2F6B-4CBD-9614-A694387AE7FE}"/>
          </ac:spMkLst>
        </pc:spChg>
        <pc:spChg chg="add mod">
          <ac:chgData name="BRYANT MAKE" userId="1bf0b19fd3cee7b2" providerId="LiveId" clId="{FF834163-00A0-47DA-BE96-370EFA5204B0}" dt="2023-07-14T02:36:45.343" v="1263" actId="20577"/>
          <ac:spMkLst>
            <pc:docMk/>
            <pc:sldMk cId="3251806019" sldId="273"/>
            <ac:spMk id="9" creationId="{43E7C197-C1A3-4191-9CAF-F12A79EF9252}"/>
          </ac:spMkLst>
        </pc:spChg>
        <pc:picChg chg="add mod">
          <ac:chgData name="BRYANT MAKE" userId="1bf0b19fd3cee7b2" providerId="LiveId" clId="{FF834163-00A0-47DA-BE96-370EFA5204B0}" dt="2023-07-14T02:36:32.166" v="1242" actId="1076"/>
          <ac:picMkLst>
            <pc:docMk/>
            <pc:sldMk cId="3251806019" sldId="273"/>
            <ac:picMk id="6" creationId="{6A87AC72-87AE-450A-9DAC-5003E0B60AF9}"/>
          </ac:picMkLst>
        </pc:picChg>
        <pc:cxnChg chg="add mod">
          <ac:chgData name="BRYANT MAKE" userId="1bf0b19fd3cee7b2" providerId="LiveId" clId="{FF834163-00A0-47DA-BE96-370EFA5204B0}" dt="2023-07-14T02:36:36.821" v="1244" actId="13822"/>
          <ac:cxnSpMkLst>
            <pc:docMk/>
            <pc:sldMk cId="3251806019" sldId="273"/>
            <ac:cxnSpMk id="8" creationId="{74968B98-78AF-48E6-B48B-8C06ACD425CC}"/>
          </ac:cxnSpMkLst>
        </pc:cxnChg>
      </pc:sldChg>
      <pc:sldChg chg="addSp delSp modSp new mod">
        <pc:chgData name="BRYANT MAKE" userId="1bf0b19fd3cee7b2" providerId="LiveId" clId="{FF834163-00A0-47DA-BE96-370EFA5204B0}" dt="2023-07-14T03:02:54.187" v="1693" actId="20577"/>
        <pc:sldMkLst>
          <pc:docMk/>
          <pc:sldMk cId="2093890993" sldId="274"/>
        </pc:sldMkLst>
        <pc:spChg chg="del">
          <ac:chgData name="BRYANT MAKE" userId="1bf0b19fd3cee7b2" providerId="LiveId" clId="{FF834163-00A0-47DA-BE96-370EFA5204B0}" dt="2023-07-14T02:45:31.217" v="1265" actId="478"/>
          <ac:spMkLst>
            <pc:docMk/>
            <pc:sldMk cId="2093890993" sldId="274"/>
            <ac:spMk id="2" creationId="{CCC8EAB9-BBB7-4605-982B-C1A7DA546F91}"/>
          </ac:spMkLst>
        </pc:spChg>
        <pc:spChg chg="del">
          <ac:chgData name="BRYANT MAKE" userId="1bf0b19fd3cee7b2" providerId="LiveId" clId="{FF834163-00A0-47DA-BE96-370EFA5204B0}" dt="2023-07-14T02:45:31.217" v="1265" actId="478"/>
          <ac:spMkLst>
            <pc:docMk/>
            <pc:sldMk cId="2093890993" sldId="274"/>
            <ac:spMk id="3" creationId="{FEADACBD-5F25-4699-8EBC-860B14F3DBEB}"/>
          </ac:spMkLst>
        </pc:spChg>
        <pc:spChg chg="add mod">
          <ac:chgData name="BRYANT MAKE" userId="1bf0b19fd3cee7b2" providerId="LiveId" clId="{FF834163-00A0-47DA-BE96-370EFA5204B0}" dt="2023-07-14T02:45:38.611" v="1274" actId="20577"/>
          <ac:spMkLst>
            <pc:docMk/>
            <pc:sldMk cId="2093890993" sldId="274"/>
            <ac:spMk id="4" creationId="{615CAA06-8795-48BF-9081-DA39B80E9C37}"/>
          </ac:spMkLst>
        </pc:spChg>
        <pc:spChg chg="add del mod">
          <ac:chgData name="BRYANT MAKE" userId="1bf0b19fd3cee7b2" providerId="LiveId" clId="{FF834163-00A0-47DA-BE96-370EFA5204B0}" dt="2023-07-14T02:47:02.626" v="1287" actId="478"/>
          <ac:spMkLst>
            <pc:docMk/>
            <pc:sldMk cId="2093890993" sldId="274"/>
            <ac:spMk id="5" creationId="{BE114A8F-2711-4836-B27B-890573EB254C}"/>
          </ac:spMkLst>
        </pc:spChg>
        <pc:spChg chg="add del mod">
          <ac:chgData name="BRYANT MAKE" userId="1bf0b19fd3cee7b2" providerId="LiveId" clId="{FF834163-00A0-47DA-BE96-370EFA5204B0}" dt="2023-07-14T02:47:02.626" v="1287" actId="478"/>
          <ac:spMkLst>
            <pc:docMk/>
            <pc:sldMk cId="2093890993" sldId="274"/>
            <ac:spMk id="6" creationId="{7DE9C047-4460-46BF-BC6E-501D79C103A6}"/>
          </ac:spMkLst>
        </pc:spChg>
        <pc:spChg chg="add del mod">
          <ac:chgData name="BRYANT MAKE" userId="1bf0b19fd3cee7b2" providerId="LiveId" clId="{FF834163-00A0-47DA-BE96-370EFA5204B0}" dt="2023-07-14T02:47:02.626" v="1287" actId="478"/>
          <ac:spMkLst>
            <pc:docMk/>
            <pc:sldMk cId="2093890993" sldId="274"/>
            <ac:spMk id="7" creationId="{9E6396A8-2820-40BD-80AE-D2F26C303AE7}"/>
          </ac:spMkLst>
        </pc:spChg>
        <pc:spChg chg="add mod">
          <ac:chgData name="BRYANT MAKE" userId="1bf0b19fd3cee7b2" providerId="LiveId" clId="{FF834163-00A0-47DA-BE96-370EFA5204B0}" dt="2023-07-14T02:53:53.692" v="1428" actId="1076"/>
          <ac:spMkLst>
            <pc:docMk/>
            <pc:sldMk cId="2093890993" sldId="274"/>
            <ac:spMk id="8" creationId="{87F8C308-94FA-42E6-BCED-622488E56442}"/>
          </ac:spMkLst>
        </pc:spChg>
        <pc:spChg chg="add mod">
          <ac:chgData name="BRYANT MAKE" userId="1bf0b19fd3cee7b2" providerId="LiveId" clId="{FF834163-00A0-47DA-BE96-370EFA5204B0}" dt="2023-07-14T02:53:53.692" v="1428" actId="1076"/>
          <ac:spMkLst>
            <pc:docMk/>
            <pc:sldMk cId="2093890993" sldId="274"/>
            <ac:spMk id="9" creationId="{378C4672-EC70-4C9C-A3AD-C0EC35967EF1}"/>
          </ac:spMkLst>
        </pc:spChg>
        <pc:spChg chg="add mod">
          <ac:chgData name="BRYANT MAKE" userId="1bf0b19fd3cee7b2" providerId="LiveId" clId="{FF834163-00A0-47DA-BE96-370EFA5204B0}" dt="2023-07-14T02:53:53.692" v="1428" actId="1076"/>
          <ac:spMkLst>
            <pc:docMk/>
            <pc:sldMk cId="2093890993" sldId="274"/>
            <ac:spMk id="10" creationId="{8DC227BE-E530-4C30-8AF5-CAA705A3C019}"/>
          </ac:spMkLst>
        </pc:spChg>
        <pc:spChg chg="add mod">
          <ac:chgData name="BRYANT MAKE" userId="1bf0b19fd3cee7b2" providerId="LiveId" clId="{FF834163-00A0-47DA-BE96-370EFA5204B0}" dt="2023-07-14T02:53:53.692" v="1428" actId="1076"/>
          <ac:spMkLst>
            <pc:docMk/>
            <pc:sldMk cId="2093890993" sldId="274"/>
            <ac:spMk id="11" creationId="{74C68BFF-F07D-47C0-9277-A91F68D9DF8B}"/>
          </ac:spMkLst>
        </pc:spChg>
        <pc:spChg chg="add mod">
          <ac:chgData name="BRYANT MAKE" userId="1bf0b19fd3cee7b2" providerId="LiveId" clId="{FF834163-00A0-47DA-BE96-370EFA5204B0}" dt="2023-07-14T02:53:53.692" v="1428" actId="1076"/>
          <ac:spMkLst>
            <pc:docMk/>
            <pc:sldMk cId="2093890993" sldId="274"/>
            <ac:spMk id="12" creationId="{09AF370F-FFE4-433B-9C76-6B4BAE88290F}"/>
          </ac:spMkLst>
        </pc:spChg>
        <pc:spChg chg="add mod">
          <ac:chgData name="BRYANT MAKE" userId="1bf0b19fd3cee7b2" providerId="LiveId" clId="{FF834163-00A0-47DA-BE96-370EFA5204B0}" dt="2023-07-14T02:53:53.692" v="1428" actId="1076"/>
          <ac:spMkLst>
            <pc:docMk/>
            <pc:sldMk cId="2093890993" sldId="274"/>
            <ac:spMk id="13" creationId="{00F75D6D-4F37-478D-A7C7-F1DB4AC1CBFF}"/>
          </ac:spMkLst>
        </pc:spChg>
        <pc:spChg chg="add mod">
          <ac:chgData name="BRYANT MAKE" userId="1bf0b19fd3cee7b2" providerId="LiveId" clId="{FF834163-00A0-47DA-BE96-370EFA5204B0}" dt="2023-07-14T02:53:53.692" v="1428" actId="1076"/>
          <ac:spMkLst>
            <pc:docMk/>
            <pc:sldMk cId="2093890993" sldId="274"/>
            <ac:spMk id="14" creationId="{529D84F4-8C68-491E-85C3-AE5D441B3536}"/>
          </ac:spMkLst>
        </pc:spChg>
        <pc:spChg chg="add mod">
          <ac:chgData name="BRYANT MAKE" userId="1bf0b19fd3cee7b2" providerId="LiveId" clId="{FF834163-00A0-47DA-BE96-370EFA5204B0}" dt="2023-07-14T02:54:57.373" v="1470" actId="1076"/>
          <ac:spMkLst>
            <pc:docMk/>
            <pc:sldMk cId="2093890993" sldId="274"/>
            <ac:spMk id="30" creationId="{1CDC7311-9F13-47C5-B074-DEB482E2C316}"/>
          </ac:spMkLst>
        </pc:spChg>
        <pc:spChg chg="add mod">
          <ac:chgData name="BRYANT MAKE" userId="1bf0b19fd3cee7b2" providerId="LiveId" clId="{FF834163-00A0-47DA-BE96-370EFA5204B0}" dt="2023-07-14T02:54:57.373" v="1470" actId="1076"/>
          <ac:spMkLst>
            <pc:docMk/>
            <pc:sldMk cId="2093890993" sldId="274"/>
            <ac:spMk id="32" creationId="{F0ED2D82-D7CD-4CF9-9D6A-AA881172CC05}"/>
          </ac:spMkLst>
        </pc:spChg>
        <pc:spChg chg="add mod">
          <ac:chgData name="BRYANT MAKE" userId="1bf0b19fd3cee7b2" providerId="LiveId" clId="{FF834163-00A0-47DA-BE96-370EFA5204B0}" dt="2023-07-14T02:54:57.373" v="1470" actId="1076"/>
          <ac:spMkLst>
            <pc:docMk/>
            <pc:sldMk cId="2093890993" sldId="274"/>
            <ac:spMk id="33" creationId="{7187D18E-F999-415E-89CA-4C60D37A2044}"/>
          </ac:spMkLst>
        </pc:spChg>
        <pc:spChg chg="add mod">
          <ac:chgData name="BRYANT MAKE" userId="1bf0b19fd3cee7b2" providerId="LiveId" clId="{FF834163-00A0-47DA-BE96-370EFA5204B0}" dt="2023-07-14T02:57:00.775" v="1538" actId="1076"/>
          <ac:spMkLst>
            <pc:docMk/>
            <pc:sldMk cId="2093890993" sldId="274"/>
            <ac:spMk id="43" creationId="{ED18C28C-DFA4-42A5-883A-4BC743C3EB91}"/>
          </ac:spMkLst>
        </pc:spChg>
        <pc:spChg chg="add mod">
          <ac:chgData name="BRYANT MAKE" userId="1bf0b19fd3cee7b2" providerId="LiveId" clId="{FF834163-00A0-47DA-BE96-370EFA5204B0}" dt="2023-07-14T02:57:27.561" v="1546" actId="1076"/>
          <ac:spMkLst>
            <pc:docMk/>
            <pc:sldMk cId="2093890993" sldId="274"/>
            <ac:spMk id="49" creationId="{B8DBE026-D007-46AA-B763-023854F058FC}"/>
          </ac:spMkLst>
        </pc:spChg>
        <pc:spChg chg="add mod">
          <ac:chgData name="BRYANT MAKE" userId="1bf0b19fd3cee7b2" providerId="LiveId" clId="{FF834163-00A0-47DA-BE96-370EFA5204B0}" dt="2023-07-14T02:57:27.561" v="1546" actId="1076"/>
          <ac:spMkLst>
            <pc:docMk/>
            <pc:sldMk cId="2093890993" sldId="274"/>
            <ac:spMk id="50" creationId="{3039344E-C5BB-42D2-9D09-231E7047649A}"/>
          </ac:spMkLst>
        </pc:spChg>
        <pc:spChg chg="add mod">
          <ac:chgData name="BRYANT MAKE" userId="1bf0b19fd3cee7b2" providerId="LiveId" clId="{FF834163-00A0-47DA-BE96-370EFA5204B0}" dt="2023-07-14T02:58:25.105" v="1558" actId="1076"/>
          <ac:spMkLst>
            <pc:docMk/>
            <pc:sldMk cId="2093890993" sldId="274"/>
            <ac:spMk id="63" creationId="{B5A07CF1-35C7-4B93-A6C1-3AC2879B60C7}"/>
          </ac:spMkLst>
        </pc:spChg>
        <pc:spChg chg="add mod">
          <ac:chgData name="BRYANT MAKE" userId="1bf0b19fd3cee7b2" providerId="LiveId" clId="{FF834163-00A0-47DA-BE96-370EFA5204B0}" dt="2023-07-14T02:59:28.437" v="1576" actId="1076"/>
          <ac:spMkLst>
            <pc:docMk/>
            <pc:sldMk cId="2093890993" sldId="274"/>
            <ac:spMk id="69" creationId="{A61F12E1-B192-4F71-89EC-8C60A2622F95}"/>
          </ac:spMkLst>
        </pc:spChg>
        <pc:spChg chg="add mod">
          <ac:chgData name="BRYANT MAKE" userId="1bf0b19fd3cee7b2" providerId="LiveId" clId="{FF834163-00A0-47DA-BE96-370EFA5204B0}" dt="2023-07-14T02:59:28.437" v="1576" actId="1076"/>
          <ac:spMkLst>
            <pc:docMk/>
            <pc:sldMk cId="2093890993" sldId="274"/>
            <ac:spMk id="70" creationId="{FA7659EC-7B48-4017-A225-5399B76C154C}"/>
          </ac:spMkLst>
        </pc:spChg>
        <pc:spChg chg="add del mod">
          <ac:chgData name="BRYANT MAKE" userId="1bf0b19fd3cee7b2" providerId="LiveId" clId="{FF834163-00A0-47DA-BE96-370EFA5204B0}" dt="2023-07-14T02:54:48.557" v="1469" actId="767"/>
          <ac:spMkLst>
            <pc:docMk/>
            <pc:sldMk cId="2093890993" sldId="274"/>
            <ac:spMk id="77" creationId="{286BC1E3-CF65-40A2-B0E4-D572BE27E31F}"/>
          </ac:spMkLst>
        </pc:spChg>
        <pc:spChg chg="add del mod">
          <ac:chgData name="BRYANT MAKE" userId="1bf0b19fd3cee7b2" providerId="LiveId" clId="{FF834163-00A0-47DA-BE96-370EFA5204B0}" dt="2023-07-14T02:54:30.018" v="1450"/>
          <ac:spMkLst>
            <pc:docMk/>
            <pc:sldMk cId="2093890993" sldId="274"/>
            <ac:spMk id="78" creationId="{EBE53665-8F7A-4D57-A3EC-8E693C03ED21}"/>
          </ac:spMkLst>
        </pc:spChg>
        <pc:spChg chg="add del mod">
          <ac:chgData name="BRYANT MAKE" userId="1bf0b19fd3cee7b2" providerId="LiveId" clId="{FF834163-00A0-47DA-BE96-370EFA5204B0}" dt="2023-07-14T02:54:43.604" v="1458"/>
          <ac:spMkLst>
            <pc:docMk/>
            <pc:sldMk cId="2093890993" sldId="274"/>
            <ac:spMk id="79" creationId="{A0CC275C-700E-401A-93DB-DBF59ECF5263}"/>
          </ac:spMkLst>
        </pc:spChg>
        <pc:spChg chg="add del mod">
          <ac:chgData name="BRYANT MAKE" userId="1bf0b19fd3cee7b2" providerId="LiveId" clId="{FF834163-00A0-47DA-BE96-370EFA5204B0}" dt="2023-07-14T02:54:42.941" v="1456"/>
          <ac:spMkLst>
            <pc:docMk/>
            <pc:sldMk cId="2093890993" sldId="274"/>
            <ac:spMk id="80" creationId="{1B71C132-5488-46E2-8B67-6B32756A1E1E}"/>
          </ac:spMkLst>
        </pc:spChg>
        <pc:spChg chg="add mod">
          <ac:chgData name="BRYANT MAKE" userId="1bf0b19fd3cee7b2" providerId="LiveId" clId="{FF834163-00A0-47DA-BE96-370EFA5204B0}" dt="2023-07-14T02:57:53.643" v="1549" actId="1076"/>
          <ac:spMkLst>
            <pc:docMk/>
            <pc:sldMk cId="2093890993" sldId="274"/>
            <ac:spMk id="84" creationId="{8C92F0D6-F2D4-41AA-BFFC-91757AA709CA}"/>
          </ac:spMkLst>
        </pc:spChg>
        <pc:spChg chg="add del mod">
          <ac:chgData name="BRYANT MAKE" userId="1bf0b19fd3cee7b2" providerId="LiveId" clId="{FF834163-00A0-47DA-BE96-370EFA5204B0}" dt="2023-07-14T02:56:53.522" v="1536" actId="478"/>
          <ac:spMkLst>
            <pc:docMk/>
            <pc:sldMk cId="2093890993" sldId="274"/>
            <ac:spMk id="85" creationId="{1BE3FE38-FAE5-457D-A53D-06EEAEE709A7}"/>
          </ac:spMkLst>
        </pc:spChg>
        <pc:spChg chg="add del mod">
          <ac:chgData name="BRYANT MAKE" userId="1bf0b19fd3cee7b2" providerId="LiveId" clId="{FF834163-00A0-47DA-BE96-370EFA5204B0}" dt="2023-07-14T02:58:05.007" v="1552" actId="478"/>
          <ac:spMkLst>
            <pc:docMk/>
            <pc:sldMk cId="2093890993" sldId="274"/>
            <ac:spMk id="86" creationId="{70BFA30F-30AA-4D2C-AFF4-A3F79235C033}"/>
          </ac:spMkLst>
        </pc:spChg>
        <pc:spChg chg="add del mod">
          <ac:chgData name="BRYANT MAKE" userId="1bf0b19fd3cee7b2" providerId="LiveId" clId="{FF834163-00A0-47DA-BE96-370EFA5204B0}" dt="2023-07-14T02:55:35.457" v="1479"/>
          <ac:spMkLst>
            <pc:docMk/>
            <pc:sldMk cId="2093890993" sldId="274"/>
            <ac:spMk id="87" creationId="{1C59F6A7-2D98-4CD0-9C01-880613E55DC9}"/>
          </ac:spMkLst>
        </pc:spChg>
        <pc:spChg chg="add mod">
          <ac:chgData name="BRYANT MAKE" userId="1bf0b19fd3cee7b2" providerId="LiveId" clId="{FF834163-00A0-47DA-BE96-370EFA5204B0}" dt="2023-07-14T02:57:51.616" v="1548" actId="1076"/>
          <ac:spMkLst>
            <pc:docMk/>
            <pc:sldMk cId="2093890993" sldId="274"/>
            <ac:spMk id="88" creationId="{CFA3E6DF-61B9-408E-A2B4-1AA09E69BB48}"/>
          </ac:spMkLst>
        </pc:spChg>
        <pc:spChg chg="add mod">
          <ac:chgData name="BRYANT MAKE" userId="1bf0b19fd3cee7b2" providerId="LiveId" clId="{FF834163-00A0-47DA-BE96-370EFA5204B0}" dt="2023-07-14T02:57:14.870" v="1542" actId="1076"/>
          <ac:spMkLst>
            <pc:docMk/>
            <pc:sldMk cId="2093890993" sldId="274"/>
            <ac:spMk id="90" creationId="{7574E7DE-834B-4938-9B08-9F7E5E24564C}"/>
          </ac:spMkLst>
        </pc:spChg>
        <pc:spChg chg="add mod">
          <ac:chgData name="BRYANT MAKE" userId="1bf0b19fd3cee7b2" providerId="LiveId" clId="{FF834163-00A0-47DA-BE96-370EFA5204B0}" dt="2023-07-14T02:57:59.878" v="1551" actId="1076"/>
          <ac:spMkLst>
            <pc:docMk/>
            <pc:sldMk cId="2093890993" sldId="274"/>
            <ac:spMk id="106" creationId="{FADF24DF-486F-4E71-BF3C-9C80A423DB6B}"/>
          </ac:spMkLst>
        </pc:spChg>
        <pc:spChg chg="add mod">
          <ac:chgData name="BRYANT MAKE" userId="1bf0b19fd3cee7b2" providerId="LiveId" clId="{FF834163-00A0-47DA-BE96-370EFA5204B0}" dt="2023-07-14T02:58:41.844" v="1564" actId="1076"/>
          <ac:spMkLst>
            <pc:docMk/>
            <pc:sldMk cId="2093890993" sldId="274"/>
            <ac:spMk id="115" creationId="{A86CD207-8EB7-46AC-9C7D-23A2B093DE73}"/>
          </ac:spMkLst>
        </pc:spChg>
        <pc:spChg chg="add mod">
          <ac:chgData name="BRYANT MAKE" userId="1bf0b19fd3cee7b2" providerId="LiveId" clId="{FF834163-00A0-47DA-BE96-370EFA5204B0}" dt="2023-07-14T02:59:17.030" v="1572" actId="1076"/>
          <ac:spMkLst>
            <pc:docMk/>
            <pc:sldMk cId="2093890993" sldId="274"/>
            <ac:spMk id="116" creationId="{8F21F405-CC45-4795-B8D7-7F9FBC1F32B5}"/>
          </ac:spMkLst>
        </pc:spChg>
        <pc:spChg chg="add mod">
          <ac:chgData name="BRYANT MAKE" userId="1bf0b19fd3cee7b2" providerId="LiveId" clId="{FF834163-00A0-47DA-BE96-370EFA5204B0}" dt="2023-07-14T02:59:35.035" v="1578" actId="1076"/>
          <ac:spMkLst>
            <pc:docMk/>
            <pc:sldMk cId="2093890993" sldId="274"/>
            <ac:spMk id="123" creationId="{D1B042EC-AC76-4F9F-B288-8E410D4211A3}"/>
          </ac:spMkLst>
        </pc:spChg>
        <pc:spChg chg="add mod">
          <ac:chgData name="BRYANT MAKE" userId="1bf0b19fd3cee7b2" providerId="LiveId" clId="{FF834163-00A0-47DA-BE96-370EFA5204B0}" dt="2023-07-14T03:02:54.187" v="1693" actId="20577"/>
          <ac:spMkLst>
            <pc:docMk/>
            <pc:sldMk cId="2093890993" sldId="274"/>
            <ac:spMk id="124" creationId="{C4375D42-81F4-4054-B78B-ED637D58F969}"/>
          </ac:spMkLst>
        </pc:spChg>
        <pc:cxnChg chg="add del mod">
          <ac:chgData name="BRYANT MAKE" userId="1bf0b19fd3cee7b2" providerId="LiveId" clId="{FF834163-00A0-47DA-BE96-370EFA5204B0}" dt="2023-07-14T02:48:45.296" v="1342" actId="11529"/>
          <ac:cxnSpMkLst>
            <pc:docMk/>
            <pc:sldMk cId="2093890993" sldId="274"/>
            <ac:cxnSpMk id="16" creationId="{F3948261-786A-411F-8B21-9F917104DDB4}"/>
          </ac:cxnSpMkLst>
        </pc:cxnChg>
        <pc:cxnChg chg="add del mod">
          <ac:chgData name="BRYANT MAKE" userId="1bf0b19fd3cee7b2" providerId="LiveId" clId="{FF834163-00A0-47DA-BE96-370EFA5204B0}" dt="2023-07-14T02:48:43.909" v="1339" actId="11529"/>
          <ac:cxnSpMkLst>
            <pc:docMk/>
            <pc:sldMk cId="2093890993" sldId="274"/>
            <ac:cxnSpMk id="19" creationId="{EC441BFA-85A3-4D55-A966-DBA70FCA7895}"/>
          </ac:cxnSpMkLst>
        </pc:cxnChg>
        <pc:cxnChg chg="add del mod">
          <ac:chgData name="BRYANT MAKE" userId="1bf0b19fd3cee7b2" providerId="LiveId" clId="{FF834163-00A0-47DA-BE96-370EFA5204B0}" dt="2023-07-14T02:48:43.493" v="1337" actId="11529"/>
          <ac:cxnSpMkLst>
            <pc:docMk/>
            <pc:sldMk cId="2093890993" sldId="274"/>
            <ac:cxnSpMk id="21" creationId="{DE700534-ACF6-452E-982C-00147199B206}"/>
          </ac:cxnSpMkLst>
        </pc:cxnChg>
        <pc:cxnChg chg="add del mod">
          <ac:chgData name="BRYANT MAKE" userId="1bf0b19fd3cee7b2" providerId="LiveId" clId="{FF834163-00A0-47DA-BE96-370EFA5204B0}" dt="2023-07-14T02:48:42.333" v="1334" actId="11529"/>
          <ac:cxnSpMkLst>
            <pc:docMk/>
            <pc:sldMk cId="2093890993" sldId="274"/>
            <ac:cxnSpMk id="25" creationId="{4F5B0D73-AEF1-423F-BE44-F7C45E074811}"/>
          </ac:cxnSpMkLst>
        </pc:cxnChg>
        <pc:cxnChg chg="add mod">
          <ac:chgData name="BRYANT MAKE" userId="1bf0b19fd3cee7b2" providerId="LiveId" clId="{FF834163-00A0-47DA-BE96-370EFA5204B0}" dt="2023-07-14T02:53:53.692" v="1428" actId="1076"/>
          <ac:cxnSpMkLst>
            <pc:docMk/>
            <pc:sldMk cId="2093890993" sldId="274"/>
            <ac:cxnSpMk id="27" creationId="{79E21A2D-BFC5-4B1F-9C8C-242B23CC40B1}"/>
          </ac:cxnSpMkLst>
        </pc:cxnChg>
        <pc:cxnChg chg="add mod">
          <ac:chgData name="BRYANT MAKE" userId="1bf0b19fd3cee7b2" providerId="LiveId" clId="{FF834163-00A0-47DA-BE96-370EFA5204B0}" dt="2023-07-14T02:54:57.373" v="1470" actId="1076"/>
          <ac:cxnSpMkLst>
            <pc:docMk/>
            <pc:sldMk cId="2093890993" sldId="274"/>
            <ac:cxnSpMk id="29" creationId="{3B7FA381-0A87-454B-B821-90A52E1B83F9}"/>
          </ac:cxnSpMkLst>
        </pc:cxnChg>
        <pc:cxnChg chg="add mod">
          <ac:chgData name="BRYANT MAKE" userId="1bf0b19fd3cee7b2" providerId="LiveId" clId="{FF834163-00A0-47DA-BE96-370EFA5204B0}" dt="2023-07-14T02:54:57.373" v="1470" actId="1076"/>
          <ac:cxnSpMkLst>
            <pc:docMk/>
            <pc:sldMk cId="2093890993" sldId="274"/>
            <ac:cxnSpMk id="35" creationId="{43280645-2D49-46CC-AAB1-97A39961BAE5}"/>
          </ac:cxnSpMkLst>
        </pc:cxnChg>
        <pc:cxnChg chg="add mod">
          <ac:chgData name="BRYANT MAKE" userId="1bf0b19fd3cee7b2" providerId="LiveId" clId="{FF834163-00A0-47DA-BE96-370EFA5204B0}" dt="2023-07-14T02:54:57.373" v="1470" actId="1076"/>
          <ac:cxnSpMkLst>
            <pc:docMk/>
            <pc:sldMk cId="2093890993" sldId="274"/>
            <ac:cxnSpMk id="37" creationId="{B366C3A1-50C4-4A65-8274-9BDA325EF35A}"/>
          </ac:cxnSpMkLst>
        </pc:cxnChg>
        <pc:cxnChg chg="add mod">
          <ac:chgData name="BRYANT MAKE" userId="1bf0b19fd3cee7b2" providerId="LiveId" clId="{FF834163-00A0-47DA-BE96-370EFA5204B0}" dt="2023-07-14T02:57:00.775" v="1538" actId="1076"/>
          <ac:cxnSpMkLst>
            <pc:docMk/>
            <pc:sldMk cId="2093890993" sldId="274"/>
            <ac:cxnSpMk id="39" creationId="{68514EFE-A780-48A4-8594-337782F566B9}"/>
          </ac:cxnSpMkLst>
        </pc:cxnChg>
        <pc:cxnChg chg="add del mod">
          <ac:chgData name="BRYANT MAKE" userId="1bf0b19fd3cee7b2" providerId="LiveId" clId="{FF834163-00A0-47DA-BE96-370EFA5204B0}" dt="2023-07-14T02:50:33.166" v="1373" actId="11529"/>
          <ac:cxnSpMkLst>
            <pc:docMk/>
            <pc:sldMk cId="2093890993" sldId="274"/>
            <ac:cxnSpMk id="42" creationId="{7F5A106F-3F21-4CBB-9C4F-B94FC384FFB2}"/>
          </ac:cxnSpMkLst>
        </pc:cxnChg>
        <pc:cxnChg chg="add mod">
          <ac:chgData name="BRYANT MAKE" userId="1bf0b19fd3cee7b2" providerId="LiveId" clId="{FF834163-00A0-47DA-BE96-370EFA5204B0}" dt="2023-07-14T02:57:00.775" v="1538" actId="1076"/>
          <ac:cxnSpMkLst>
            <pc:docMk/>
            <pc:sldMk cId="2093890993" sldId="274"/>
            <ac:cxnSpMk id="46" creationId="{B3D88047-4B00-4FD3-93BE-B37157F8A81C}"/>
          </ac:cxnSpMkLst>
        </pc:cxnChg>
        <pc:cxnChg chg="add del mod">
          <ac:chgData name="BRYANT MAKE" userId="1bf0b19fd3cee7b2" providerId="LiveId" clId="{FF834163-00A0-47DA-BE96-370EFA5204B0}" dt="2023-07-14T02:56:26.250" v="1531" actId="478"/>
          <ac:cxnSpMkLst>
            <pc:docMk/>
            <pc:sldMk cId="2093890993" sldId="274"/>
            <ac:cxnSpMk id="52" creationId="{52DAC03A-10C2-4C88-85E8-F7F145BE95E2}"/>
          </ac:cxnSpMkLst>
        </pc:cxnChg>
        <pc:cxnChg chg="add mod">
          <ac:chgData name="BRYANT MAKE" userId="1bf0b19fd3cee7b2" providerId="LiveId" clId="{FF834163-00A0-47DA-BE96-370EFA5204B0}" dt="2023-07-14T02:57:27.561" v="1546" actId="1076"/>
          <ac:cxnSpMkLst>
            <pc:docMk/>
            <pc:sldMk cId="2093890993" sldId="274"/>
            <ac:cxnSpMk id="54" creationId="{08A228EB-2E2A-4C84-8BD1-9C3EBED3BBAD}"/>
          </ac:cxnSpMkLst>
        </pc:cxnChg>
        <pc:cxnChg chg="add mod">
          <ac:chgData name="BRYANT MAKE" userId="1bf0b19fd3cee7b2" providerId="LiveId" clId="{FF834163-00A0-47DA-BE96-370EFA5204B0}" dt="2023-07-14T02:58:25.105" v="1558" actId="1076"/>
          <ac:cxnSpMkLst>
            <pc:docMk/>
            <pc:sldMk cId="2093890993" sldId="274"/>
            <ac:cxnSpMk id="62" creationId="{3BA34714-F514-4400-B897-635CBEE0F4A7}"/>
          </ac:cxnSpMkLst>
        </pc:cxnChg>
        <pc:cxnChg chg="add del mod">
          <ac:chgData name="BRYANT MAKE" userId="1bf0b19fd3cee7b2" providerId="LiveId" clId="{FF834163-00A0-47DA-BE96-370EFA5204B0}" dt="2023-07-14T02:58:12.599" v="1555" actId="478"/>
          <ac:cxnSpMkLst>
            <pc:docMk/>
            <pc:sldMk cId="2093890993" sldId="274"/>
            <ac:cxnSpMk id="66" creationId="{0F896ADE-615A-46D8-837A-2646EF56DCF9}"/>
          </ac:cxnSpMkLst>
        </pc:cxnChg>
        <pc:cxnChg chg="add del mod">
          <ac:chgData name="BRYANT MAKE" userId="1bf0b19fd3cee7b2" providerId="LiveId" clId="{FF834163-00A0-47DA-BE96-370EFA5204B0}" dt="2023-07-14T02:58:16.499" v="1556" actId="478"/>
          <ac:cxnSpMkLst>
            <pc:docMk/>
            <pc:sldMk cId="2093890993" sldId="274"/>
            <ac:cxnSpMk id="72" creationId="{49DE1DB3-9E76-4266-B66F-AA56AD6C67B9}"/>
          </ac:cxnSpMkLst>
        </pc:cxnChg>
        <pc:cxnChg chg="add mod">
          <ac:chgData name="BRYANT MAKE" userId="1bf0b19fd3cee7b2" providerId="LiveId" clId="{FF834163-00A0-47DA-BE96-370EFA5204B0}" dt="2023-07-14T02:59:28.437" v="1576" actId="1076"/>
          <ac:cxnSpMkLst>
            <pc:docMk/>
            <pc:sldMk cId="2093890993" sldId="274"/>
            <ac:cxnSpMk id="75" creationId="{242CD5E7-6939-42DB-A7C8-8118BD49F25E}"/>
          </ac:cxnSpMkLst>
        </pc:cxnChg>
        <pc:cxnChg chg="add mod">
          <ac:chgData name="BRYANT MAKE" userId="1bf0b19fd3cee7b2" providerId="LiveId" clId="{FF834163-00A0-47DA-BE96-370EFA5204B0}" dt="2023-07-14T02:57:14.870" v="1542" actId="1076"/>
          <ac:cxnSpMkLst>
            <pc:docMk/>
            <pc:sldMk cId="2093890993" sldId="274"/>
            <ac:cxnSpMk id="101" creationId="{C0E406F0-1326-401D-966C-F466885B4FB4}"/>
          </ac:cxnSpMkLst>
        </pc:cxnChg>
        <pc:cxnChg chg="add mod">
          <ac:chgData name="BRYANT MAKE" userId="1bf0b19fd3cee7b2" providerId="LiveId" clId="{FF834163-00A0-47DA-BE96-370EFA5204B0}" dt="2023-07-14T02:57:27.561" v="1546" actId="1076"/>
          <ac:cxnSpMkLst>
            <pc:docMk/>
            <pc:sldMk cId="2093890993" sldId="274"/>
            <ac:cxnSpMk id="104" creationId="{CEC9350F-EE49-4C71-8676-A43EB0D2C758}"/>
          </ac:cxnSpMkLst>
        </pc:cxnChg>
        <pc:cxnChg chg="add del mod">
          <ac:chgData name="BRYANT MAKE" userId="1bf0b19fd3cee7b2" providerId="LiveId" clId="{FF834163-00A0-47DA-BE96-370EFA5204B0}" dt="2023-07-14T02:58:30.110" v="1560" actId="11529"/>
          <ac:cxnSpMkLst>
            <pc:docMk/>
            <pc:sldMk cId="2093890993" sldId="274"/>
            <ac:cxnSpMk id="112" creationId="{C497161B-4FDA-490B-A603-41BAC28F3650}"/>
          </ac:cxnSpMkLst>
        </pc:cxnChg>
        <pc:cxnChg chg="add mod">
          <ac:chgData name="BRYANT MAKE" userId="1bf0b19fd3cee7b2" providerId="LiveId" clId="{FF834163-00A0-47DA-BE96-370EFA5204B0}" dt="2023-07-14T02:58:34.668" v="1562" actId="13822"/>
          <ac:cxnSpMkLst>
            <pc:docMk/>
            <pc:sldMk cId="2093890993" sldId="274"/>
            <ac:cxnSpMk id="114" creationId="{260A80B9-AC89-4137-AE19-56A26D9E05DE}"/>
          </ac:cxnSpMkLst>
        </pc:cxnChg>
        <pc:cxnChg chg="add mod">
          <ac:chgData name="BRYANT MAKE" userId="1bf0b19fd3cee7b2" providerId="LiveId" clId="{FF834163-00A0-47DA-BE96-370EFA5204B0}" dt="2023-07-14T02:59:17.030" v="1572" actId="1076"/>
          <ac:cxnSpMkLst>
            <pc:docMk/>
            <pc:sldMk cId="2093890993" sldId="274"/>
            <ac:cxnSpMk id="118" creationId="{90C0B788-7DA6-4CC4-8EE9-31A154ECD896}"/>
          </ac:cxnSpMkLst>
        </pc:cxnChg>
        <pc:cxnChg chg="add mod">
          <ac:chgData name="BRYANT MAKE" userId="1bf0b19fd3cee7b2" providerId="LiveId" clId="{FF834163-00A0-47DA-BE96-370EFA5204B0}" dt="2023-07-14T02:59:28.437" v="1576" actId="1076"/>
          <ac:cxnSpMkLst>
            <pc:docMk/>
            <pc:sldMk cId="2093890993" sldId="274"/>
            <ac:cxnSpMk id="121" creationId="{F2F6A8D2-7ECF-4891-839C-BA25BC2B5318}"/>
          </ac:cxnSpMkLst>
        </pc:cxnChg>
      </pc:sldChg>
      <pc:sldChg chg="addSp delSp modSp new mod">
        <pc:chgData name="BRYANT MAKE" userId="1bf0b19fd3cee7b2" providerId="LiveId" clId="{FF834163-00A0-47DA-BE96-370EFA5204B0}" dt="2023-07-14T03:32:48.747" v="2027" actId="20577"/>
        <pc:sldMkLst>
          <pc:docMk/>
          <pc:sldMk cId="1359497054" sldId="275"/>
        </pc:sldMkLst>
        <pc:spChg chg="del">
          <ac:chgData name="BRYANT MAKE" userId="1bf0b19fd3cee7b2" providerId="LiveId" clId="{FF834163-00A0-47DA-BE96-370EFA5204B0}" dt="2023-07-14T03:16:51.240" v="1695" actId="478"/>
          <ac:spMkLst>
            <pc:docMk/>
            <pc:sldMk cId="1359497054" sldId="275"/>
            <ac:spMk id="2" creationId="{7DF61914-3DB4-41F9-BA0D-A44E7E41C12F}"/>
          </ac:spMkLst>
        </pc:spChg>
        <pc:spChg chg="del">
          <ac:chgData name="BRYANT MAKE" userId="1bf0b19fd3cee7b2" providerId="LiveId" clId="{FF834163-00A0-47DA-BE96-370EFA5204B0}" dt="2023-07-14T03:16:51.240" v="1695" actId="478"/>
          <ac:spMkLst>
            <pc:docMk/>
            <pc:sldMk cId="1359497054" sldId="275"/>
            <ac:spMk id="3" creationId="{26E22B2C-11C7-41BF-BCBF-1A99578EEFC5}"/>
          </ac:spMkLst>
        </pc:spChg>
        <pc:spChg chg="add mod">
          <ac:chgData name="BRYANT MAKE" userId="1bf0b19fd3cee7b2" providerId="LiveId" clId="{FF834163-00A0-47DA-BE96-370EFA5204B0}" dt="2023-07-14T03:16:57.995" v="1706" actId="20577"/>
          <ac:spMkLst>
            <pc:docMk/>
            <pc:sldMk cId="1359497054" sldId="275"/>
            <ac:spMk id="4" creationId="{967E9B8A-F911-4558-BB70-C2BBC8FB882C}"/>
          </ac:spMkLst>
        </pc:spChg>
        <pc:spChg chg="add mod">
          <ac:chgData name="BRYANT MAKE" userId="1bf0b19fd3cee7b2" providerId="LiveId" clId="{FF834163-00A0-47DA-BE96-370EFA5204B0}" dt="2023-07-14T03:32:48.747" v="2027" actId="20577"/>
          <ac:spMkLst>
            <pc:docMk/>
            <pc:sldMk cId="1359497054" sldId="275"/>
            <ac:spMk id="5" creationId="{DAF5B2AF-F30B-4279-AEBE-9BAD94697119}"/>
          </ac:spMkLst>
        </pc:spChg>
        <pc:picChg chg="add mod">
          <ac:chgData name="BRYANT MAKE" userId="1bf0b19fd3cee7b2" providerId="LiveId" clId="{FF834163-00A0-47DA-BE96-370EFA5204B0}" dt="2023-07-14T03:17:59.954" v="1732" actId="1076"/>
          <ac:picMkLst>
            <pc:docMk/>
            <pc:sldMk cId="1359497054" sldId="275"/>
            <ac:picMk id="7" creationId="{A82D5779-E5F7-4F48-AE4A-A91EE6070F06}"/>
          </ac:picMkLst>
        </pc:picChg>
      </pc:sldChg>
      <pc:sldChg chg="addSp delSp modSp new mod">
        <pc:chgData name="BRYANT MAKE" userId="1bf0b19fd3cee7b2" providerId="LiveId" clId="{FF834163-00A0-47DA-BE96-370EFA5204B0}" dt="2023-07-14T03:18:34.496" v="1754" actId="1076"/>
        <pc:sldMkLst>
          <pc:docMk/>
          <pc:sldMk cId="4157440353" sldId="276"/>
        </pc:sldMkLst>
        <pc:spChg chg="del">
          <ac:chgData name="BRYANT MAKE" userId="1bf0b19fd3cee7b2" providerId="LiveId" clId="{FF834163-00A0-47DA-BE96-370EFA5204B0}" dt="2023-07-14T03:18:04.949" v="1734" actId="478"/>
          <ac:spMkLst>
            <pc:docMk/>
            <pc:sldMk cId="4157440353" sldId="276"/>
            <ac:spMk id="2" creationId="{DE30C047-B3C5-423F-8F3A-219A1548CCBA}"/>
          </ac:spMkLst>
        </pc:spChg>
        <pc:spChg chg="del">
          <ac:chgData name="BRYANT MAKE" userId="1bf0b19fd3cee7b2" providerId="LiveId" clId="{FF834163-00A0-47DA-BE96-370EFA5204B0}" dt="2023-07-14T03:18:04.949" v="1734" actId="478"/>
          <ac:spMkLst>
            <pc:docMk/>
            <pc:sldMk cId="4157440353" sldId="276"/>
            <ac:spMk id="3" creationId="{0F07E520-6E46-449A-93F5-0BF1C7108F89}"/>
          </ac:spMkLst>
        </pc:spChg>
        <pc:spChg chg="add mod">
          <ac:chgData name="BRYANT MAKE" userId="1bf0b19fd3cee7b2" providerId="LiveId" clId="{FF834163-00A0-47DA-BE96-370EFA5204B0}" dt="2023-07-14T03:18:13.502" v="1750" actId="20577"/>
          <ac:spMkLst>
            <pc:docMk/>
            <pc:sldMk cId="4157440353" sldId="276"/>
            <ac:spMk id="4" creationId="{F499F329-1613-45C0-BD6A-6A3863337F35}"/>
          </ac:spMkLst>
        </pc:spChg>
        <pc:picChg chg="add mod">
          <ac:chgData name="BRYANT MAKE" userId="1bf0b19fd3cee7b2" providerId="LiveId" clId="{FF834163-00A0-47DA-BE96-370EFA5204B0}" dt="2023-07-14T03:18:34.496" v="1754" actId="1076"/>
          <ac:picMkLst>
            <pc:docMk/>
            <pc:sldMk cId="4157440353" sldId="276"/>
            <ac:picMk id="6" creationId="{DDFEC61A-7A73-4963-B924-0AB13E4E5F74}"/>
          </ac:picMkLst>
        </pc:picChg>
      </pc:sldChg>
      <pc:sldChg chg="addSp delSp modSp new mod">
        <pc:chgData name="BRYANT MAKE" userId="1bf0b19fd3cee7b2" providerId="LiveId" clId="{FF834163-00A0-47DA-BE96-370EFA5204B0}" dt="2023-07-14T03:29:54.013" v="1980" actId="1076"/>
        <pc:sldMkLst>
          <pc:docMk/>
          <pc:sldMk cId="3132160514" sldId="277"/>
        </pc:sldMkLst>
        <pc:spChg chg="del">
          <ac:chgData name="BRYANT MAKE" userId="1bf0b19fd3cee7b2" providerId="LiveId" clId="{FF834163-00A0-47DA-BE96-370EFA5204B0}" dt="2023-07-14T03:22:10.986" v="1756" actId="478"/>
          <ac:spMkLst>
            <pc:docMk/>
            <pc:sldMk cId="3132160514" sldId="277"/>
            <ac:spMk id="2" creationId="{B8715492-02F7-48E4-9576-172EAC21DB6B}"/>
          </ac:spMkLst>
        </pc:spChg>
        <pc:spChg chg="del">
          <ac:chgData name="BRYANT MAKE" userId="1bf0b19fd3cee7b2" providerId="LiveId" clId="{FF834163-00A0-47DA-BE96-370EFA5204B0}" dt="2023-07-14T03:22:10.986" v="1756" actId="478"/>
          <ac:spMkLst>
            <pc:docMk/>
            <pc:sldMk cId="3132160514" sldId="277"/>
            <ac:spMk id="3" creationId="{535E62A1-5300-466C-BCB7-173C799EEA3E}"/>
          </ac:spMkLst>
        </pc:spChg>
        <pc:spChg chg="add mod">
          <ac:chgData name="BRYANT MAKE" userId="1bf0b19fd3cee7b2" providerId="LiveId" clId="{FF834163-00A0-47DA-BE96-370EFA5204B0}" dt="2023-07-14T03:22:26.660" v="1764" actId="20577"/>
          <ac:spMkLst>
            <pc:docMk/>
            <pc:sldMk cId="3132160514" sldId="277"/>
            <ac:spMk id="4" creationId="{CB4080E5-17B7-4845-8F3C-A4AF85D06F56}"/>
          </ac:spMkLst>
        </pc:spChg>
        <pc:spChg chg="add mod">
          <ac:chgData name="BRYANT MAKE" userId="1bf0b19fd3cee7b2" providerId="LiveId" clId="{FF834163-00A0-47DA-BE96-370EFA5204B0}" dt="2023-07-14T03:23:11.716" v="1792" actId="20577"/>
          <ac:spMkLst>
            <pc:docMk/>
            <pc:sldMk cId="3132160514" sldId="277"/>
            <ac:spMk id="8" creationId="{AF46AF38-E398-4EFD-862E-8779E6E693B5}"/>
          </ac:spMkLst>
        </pc:spChg>
        <pc:spChg chg="add mod">
          <ac:chgData name="BRYANT MAKE" userId="1bf0b19fd3cee7b2" providerId="LiveId" clId="{FF834163-00A0-47DA-BE96-370EFA5204B0}" dt="2023-07-14T03:23:31.783" v="1801" actId="20577"/>
          <ac:spMkLst>
            <pc:docMk/>
            <pc:sldMk cId="3132160514" sldId="277"/>
            <ac:spMk id="11" creationId="{1F886317-BE36-4262-9E79-B96652DF21DE}"/>
          </ac:spMkLst>
        </pc:spChg>
        <pc:spChg chg="add mod">
          <ac:chgData name="BRYANT MAKE" userId="1bf0b19fd3cee7b2" providerId="LiveId" clId="{FF834163-00A0-47DA-BE96-370EFA5204B0}" dt="2023-07-14T03:23:53.096" v="1809" actId="20577"/>
          <ac:spMkLst>
            <pc:docMk/>
            <pc:sldMk cId="3132160514" sldId="277"/>
            <ac:spMk id="15" creationId="{E225A522-9ED8-4B3A-BA90-F7590E754336}"/>
          </ac:spMkLst>
        </pc:spChg>
        <pc:spChg chg="add mod">
          <ac:chgData name="BRYANT MAKE" userId="1bf0b19fd3cee7b2" providerId="LiveId" clId="{FF834163-00A0-47DA-BE96-370EFA5204B0}" dt="2023-07-14T03:29:54.013" v="1980" actId="1076"/>
          <ac:spMkLst>
            <pc:docMk/>
            <pc:sldMk cId="3132160514" sldId="277"/>
            <ac:spMk id="18" creationId="{08E51A9B-E6F9-4847-A52C-09C94E94A565}"/>
          </ac:spMkLst>
        </pc:spChg>
        <pc:picChg chg="add mod">
          <ac:chgData name="BRYANT MAKE" userId="1bf0b19fd3cee7b2" providerId="LiveId" clId="{FF834163-00A0-47DA-BE96-370EFA5204B0}" dt="2023-07-14T03:22:38.506" v="1767" actId="1076"/>
          <ac:picMkLst>
            <pc:docMk/>
            <pc:sldMk cId="3132160514" sldId="277"/>
            <ac:picMk id="5" creationId="{5B3CC255-2510-4C50-9222-DB2C96FB6D7D}"/>
          </ac:picMkLst>
        </pc:picChg>
        <pc:picChg chg="add mod">
          <ac:chgData name="BRYANT MAKE" userId="1bf0b19fd3cee7b2" providerId="LiveId" clId="{FF834163-00A0-47DA-BE96-370EFA5204B0}" dt="2023-07-14T03:23:17.941" v="1795" actId="1076"/>
          <ac:picMkLst>
            <pc:docMk/>
            <pc:sldMk cId="3132160514" sldId="277"/>
            <ac:picMk id="7" creationId="{D94E5CA6-5138-46C8-9496-16DA607E5651}"/>
          </ac:picMkLst>
        </pc:picChg>
        <pc:cxnChg chg="add mod">
          <ac:chgData name="BRYANT MAKE" userId="1bf0b19fd3cee7b2" providerId="LiveId" clId="{FF834163-00A0-47DA-BE96-370EFA5204B0}" dt="2023-07-14T03:23:40.523" v="1803" actId="13822"/>
          <ac:cxnSpMkLst>
            <pc:docMk/>
            <pc:sldMk cId="3132160514" sldId="277"/>
            <ac:cxnSpMk id="10" creationId="{623A0441-4204-494F-B37A-34C1872B9032}"/>
          </ac:cxnSpMkLst>
        </pc:cxnChg>
        <pc:cxnChg chg="add mod">
          <ac:chgData name="BRYANT MAKE" userId="1bf0b19fd3cee7b2" providerId="LiveId" clId="{FF834163-00A0-47DA-BE96-370EFA5204B0}" dt="2023-07-14T03:23:44.891" v="1805" actId="13822"/>
          <ac:cxnSpMkLst>
            <pc:docMk/>
            <pc:sldMk cId="3132160514" sldId="277"/>
            <ac:cxnSpMk id="14" creationId="{A7ED42A7-45D7-4EE7-8398-856AF34ECD62}"/>
          </ac:cxnSpMkLst>
        </pc:cxnChg>
        <pc:cxnChg chg="add mod">
          <ac:chgData name="BRYANT MAKE" userId="1bf0b19fd3cee7b2" providerId="LiveId" clId="{FF834163-00A0-47DA-BE96-370EFA5204B0}" dt="2023-07-14T03:29:48.413" v="1979" actId="13822"/>
          <ac:cxnSpMkLst>
            <pc:docMk/>
            <pc:sldMk cId="3132160514" sldId="277"/>
            <ac:cxnSpMk id="17" creationId="{0F4A9157-7F7E-4710-894E-36D68FB3DFFE}"/>
          </ac:cxnSpMkLst>
        </pc:cxnChg>
      </pc:sldChg>
      <pc:sldChg chg="addSp delSp modSp new mod">
        <pc:chgData name="BRYANT MAKE" userId="1bf0b19fd3cee7b2" providerId="LiveId" clId="{FF834163-00A0-47DA-BE96-370EFA5204B0}" dt="2023-07-14T03:46:05.536" v="2382" actId="1076"/>
        <pc:sldMkLst>
          <pc:docMk/>
          <pc:sldMk cId="642430196" sldId="278"/>
        </pc:sldMkLst>
        <pc:spChg chg="del">
          <ac:chgData name="BRYANT MAKE" userId="1bf0b19fd3cee7b2" providerId="LiveId" clId="{FF834163-00A0-47DA-BE96-370EFA5204B0}" dt="2023-07-14T03:32:26.659" v="2005" actId="478"/>
          <ac:spMkLst>
            <pc:docMk/>
            <pc:sldMk cId="642430196" sldId="278"/>
            <ac:spMk id="2" creationId="{62B44497-EAEF-48C5-8BBB-3753A8BE5532}"/>
          </ac:spMkLst>
        </pc:spChg>
        <pc:spChg chg="del">
          <ac:chgData name="BRYANT MAKE" userId="1bf0b19fd3cee7b2" providerId="LiveId" clId="{FF834163-00A0-47DA-BE96-370EFA5204B0}" dt="2023-07-14T03:32:26.659" v="2005" actId="478"/>
          <ac:spMkLst>
            <pc:docMk/>
            <pc:sldMk cId="642430196" sldId="278"/>
            <ac:spMk id="3" creationId="{25A4DB40-B081-43B0-9149-3A8CDA285943}"/>
          </ac:spMkLst>
        </pc:spChg>
        <pc:spChg chg="add mod">
          <ac:chgData name="BRYANT MAKE" userId="1bf0b19fd3cee7b2" providerId="LiveId" clId="{FF834163-00A0-47DA-BE96-370EFA5204B0}" dt="2023-07-14T03:32:44.753" v="2025" actId="20577"/>
          <ac:spMkLst>
            <pc:docMk/>
            <pc:sldMk cId="642430196" sldId="278"/>
            <ac:spMk id="4" creationId="{3449FB1B-2161-45B5-9B70-6B20DBC5936C}"/>
          </ac:spMkLst>
        </pc:spChg>
        <pc:spChg chg="add mod">
          <ac:chgData name="BRYANT MAKE" userId="1bf0b19fd3cee7b2" providerId="LiveId" clId="{FF834163-00A0-47DA-BE96-370EFA5204B0}" dt="2023-07-14T03:46:03.212" v="2381" actId="20577"/>
          <ac:spMkLst>
            <pc:docMk/>
            <pc:sldMk cId="642430196" sldId="278"/>
            <ac:spMk id="6" creationId="{78E9675D-0E32-42A4-82BC-B2082E0EAB19}"/>
          </ac:spMkLst>
        </pc:spChg>
        <pc:spChg chg="add del mod">
          <ac:chgData name="BRYANT MAKE" userId="1bf0b19fd3cee7b2" providerId="LiveId" clId="{FF834163-00A0-47DA-BE96-370EFA5204B0}" dt="2023-07-14T03:39:12.498" v="2205" actId="767"/>
          <ac:spMkLst>
            <pc:docMk/>
            <pc:sldMk cId="642430196" sldId="278"/>
            <ac:spMk id="9" creationId="{06213706-FECE-4781-8FCE-3F55505C6843}"/>
          </ac:spMkLst>
        </pc:spChg>
        <pc:spChg chg="add mod">
          <ac:chgData name="BRYANT MAKE" userId="1bf0b19fd3cee7b2" providerId="LiveId" clId="{FF834163-00A0-47DA-BE96-370EFA5204B0}" dt="2023-07-14T03:44:43.877" v="2360" actId="20577"/>
          <ac:spMkLst>
            <pc:docMk/>
            <pc:sldMk cId="642430196" sldId="278"/>
            <ac:spMk id="10" creationId="{AE01AC6B-C1E3-4E2A-8688-9A00F2DC0601}"/>
          </ac:spMkLst>
        </pc:spChg>
        <pc:picChg chg="add mod">
          <ac:chgData name="BRYANT MAKE" userId="1bf0b19fd3cee7b2" providerId="LiveId" clId="{FF834163-00A0-47DA-BE96-370EFA5204B0}" dt="2023-07-14T03:32:54.460" v="2028"/>
          <ac:picMkLst>
            <pc:docMk/>
            <pc:sldMk cId="642430196" sldId="278"/>
            <ac:picMk id="5" creationId="{077F955C-5293-4CF1-8A23-6008023AAC6D}"/>
          </ac:picMkLst>
        </pc:picChg>
        <pc:picChg chg="add mod">
          <ac:chgData name="BRYANT MAKE" userId="1bf0b19fd3cee7b2" providerId="LiveId" clId="{FF834163-00A0-47DA-BE96-370EFA5204B0}" dt="2023-07-14T03:46:05.536" v="2382" actId="1076"/>
          <ac:picMkLst>
            <pc:docMk/>
            <pc:sldMk cId="642430196" sldId="278"/>
            <ac:picMk id="8" creationId="{CE60607E-BA18-4E3E-813A-2A1FB91D5BE4}"/>
          </ac:picMkLst>
        </pc:picChg>
      </pc:sldChg>
      <pc:sldChg chg="addSp delSp modSp new mod">
        <pc:chgData name="BRYANT MAKE" userId="1bf0b19fd3cee7b2" providerId="LiveId" clId="{FF834163-00A0-47DA-BE96-370EFA5204B0}" dt="2023-07-14T03:50:51.318" v="2453" actId="20577"/>
        <pc:sldMkLst>
          <pc:docMk/>
          <pc:sldMk cId="3597413164" sldId="279"/>
        </pc:sldMkLst>
        <pc:spChg chg="del">
          <ac:chgData name="BRYANT MAKE" userId="1bf0b19fd3cee7b2" providerId="LiveId" clId="{FF834163-00A0-47DA-BE96-370EFA5204B0}" dt="2023-07-14T03:46:30.553" v="2384" actId="478"/>
          <ac:spMkLst>
            <pc:docMk/>
            <pc:sldMk cId="3597413164" sldId="279"/>
            <ac:spMk id="2" creationId="{F17C1060-F0B5-4000-8B84-922EFFE307FE}"/>
          </ac:spMkLst>
        </pc:spChg>
        <pc:spChg chg="del">
          <ac:chgData name="BRYANT MAKE" userId="1bf0b19fd3cee7b2" providerId="LiveId" clId="{FF834163-00A0-47DA-BE96-370EFA5204B0}" dt="2023-07-14T03:46:30.553" v="2384" actId="478"/>
          <ac:spMkLst>
            <pc:docMk/>
            <pc:sldMk cId="3597413164" sldId="279"/>
            <ac:spMk id="3" creationId="{25561056-982E-407B-B8A3-2150170C2691}"/>
          </ac:spMkLst>
        </pc:spChg>
        <pc:spChg chg="add mod">
          <ac:chgData name="BRYANT MAKE" userId="1bf0b19fd3cee7b2" providerId="LiveId" clId="{FF834163-00A0-47DA-BE96-370EFA5204B0}" dt="2023-07-14T03:46:45.405" v="2388" actId="20577"/>
          <ac:spMkLst>
            <pc:docMk/>
            <pc:sldMk cId="3597413164" sldId="279"/>
            <ac:spMk id="4" creationId="{EB9695FE-6449-4413-8B9F-EE0DA2F13B08}"/>
          </ac:spMkLst>
        </pc:spChg>
        <pc:spChg chg="add mod">
          <ac:chgData name="BRYANT MAKE" userId="1bf0b19fd3cee7b2" providerId="LiveId" clId="{FF834163-00A0-47DA-BE96-370EFA5204B0}" dt="2023-07-14T03:50:18.225" v="2416" actId="1076"/>
          <ac:spMkLst>
            <pc:docMk/>
            <pc:sldMk cId="3597413164" sldId="279"/>
            <ac:spMk id="9" creationId="{C600668D-C0E9-42AC-AA92-BA0FFC3EA6E2}"/>
          </ac:spMkLst>
        </pc:spChg>
        <pc:spChg chg="add mod">
          <ac:chgData name="BRYANT MAKE" userId="1bf0b19fd3cee7b2" providerId="LiveId" clId="{FF834163-00A0-47DA-BE96-370EFA5204B0}" dt="2023-07-14T03:50:51.318" v="2453" actId="20577"/>
          <ac:spMkLst>
            <pc:docMk/>
            <pc:sldMk cId="3597413164" sldId="279"/>
            <ac:spMk id="10" creationId="{234D5027-C798-47C8-9F4E-17E1378F468D}"/>
          </ac:spMkLst>
        </pc:spChg>
        <pc:picChg chg="add mod ord">
          <ac:chgData name="BRYANT MAKE" userId="1bf0b19fd3cee7b2" providerId="LiveId" clId="{FF834163-00A0-47DA-BE96-370EFA5204B0}" dt="2023-07-14T03:50:36.119" v="2418" actId="1076"/>
          <ac:picMkLst>
            <pc:docMk/>
            <pc:sldMk cId="3597413164" sldId="279"/>
            <ac:picMk id="6" creationId="{E5FCF684-0226-4686-B637-050B26C48E3D}"/>
          </ac:picMkLst>
        </pc:picChg>
        <pc:picChg chg="add mod">
          <ac:chgData name="BRYANT MAKE" userId="1bf0b19fd3cee7b2" providerId="LiveId" clId="{FF834163-00A0-47DA-BE96-370EFA5204B0}" dt="2023-07-14T03:50:16.042" v="2415" actId="14100"/>
          <ac:picMkLst>
            <pc:docMk/>
            <pc:sldMk cId="3597413164" sldId="279"/>
            <ac:picMk id="8" creationId="{F66ED400-BC9F-4279-B500-B82DB11D13E2}"/>
          </ac:picMkLst>
        </pc:picChg>
      </pc:sldChg>
      <pc:sldChg chg="addSp delSp modSp new mod">
        <pc:chgData name="BRYANT MAKE" userId="1bf0b19fd3cee7b2" providerId="LiveId" clId="{FF834163-00A0-47DA-BE96-370EFA5204B0}" dt="2023-07-14T04:07:48.851" v="3042" actId="20577"/>
        <pc:sldMkLst>
          <pc:docMk/>
          <pc:sldMk cId="791439443" sldId="280"/>
        </pc:sldMkLst>
        <pc:spChg chg="del">
          <ac:chgData name="BRYANT MAKE" userId="1bf0b19fd3cee7b2" providerId="LiveId" clId="{FF834163-00A0-47DA-BE96-370EFA5204B0}" dt="2023-07-14T03:54:36.307" v="2455" actId="478"/>
          <ac:spMkLst>
            <pc:docMk/>
            <pc:sldMk cId="791439443" sldId="280"/>
            <ac:spMk id="2" creationId="{723DB6A5-A040-42E0-9701-321CA026DEF3}"/>
          </ac:spMkLst>
        </pc:spChg>
        <pc:spChg chg="del">
          <ac:chgData name="BRYANT MAKE" userId="1bf0b19fd3cee7b2" providerId="LiveId" clId="{FF834163-00A0-47DA-BE96-370EFA5204B0}" dt="2023-07-14T03:54:36.307" v="2455" actId="478"/>
          <ac:spMkLst>
            <pc:docMk/>
            <pc:sldMk cId="791439443" sldId="280"/>
            <ac:spMk id="3" creationId="{0CD9FDC1-59E9-454A-B527-27D30907ADA3}"/>
          </ac:spMkLst>
        </pc:spChg>
        <pc:spChg chg="add mod">
          <ac:chgData name="BRYANT MAKE" userId="1bf0b19fd3cee7b2" providerId="LiveId" clId="{FF834163-00A0-47DA-BE96-370EFA5204B0}" dt="2023-07-14T03:54:43.169" v="2470" actId="20577"/>
          <ac:spMkLst>
            <pc:docMk/>
            <pc:sldMk cId="791439443" sldId="280"/>
            <ac:spMk id="4" creationId="{916D0CD2-319A-4444-A76B-6B9E2BA14E08}"/>
          </ac:spMkLst>
        </pc:spChg>
        <pc:spChg chg="add mod">
          <ac:chgData name="BRYANT MAKE" userId="1bf0b19fd3cee7b2" providerId="LiveId" clId="{FF834163-00A0-47DA-BE96-370EFA5204B0}" dt="2023-07-14T03:55:36.161" v="2496" actId="20577"/>
          <ac:spMkLst>
            <pc:docMk/>
            <pc:sldMk cId="791439443" sldId="280"/>
            <ac:spMk id="5" creationId="{10CE46E3-FE41-4C73-B77C-0B1A5F1607A3}"/>
          </ac:spMkLst>
        </pc:spChg>
        <pc:spChg chg="add mod">
          <ac:chgData name="BRYANT MAKE" userId="1bf0b19fd3cee7b2" providerId="LiveId" clId="{FF834163-00A0-47DA-BE96-370EFA5204B0}" dt="2023-07-14T03:59:41.377" v="2715" actId="1076"/>
          <ac:spMkLst>
            <pc:docMk/>
            <pc:sldMk cId="791439443" sldId="280"/>
            <ac:spMk id="10" creationId="{415BC741-F2E6-443F-B8CE-1083CC9AA3D1}"/>
          </ac:spMkLst>
        </pc:spChg>
        <pc:spChg chg="add mod">
          <ac:chgData name="BRYANT MAKE" userId="1bf0b19fd3cee7b2" providerId="LiveId" clId="{FF834163-00A0-47DA-BE96-370EFA5204B0}" dt="2023-07-14T03:59:43.762" v="2716" actId="1076"/>
          <ac:spMkLst>
            <pc:docMk/>
            <pc:sldMk cId="791439443" sldId="280"/>
            <ac:spMk id="13" creationId="{5E8BDE4F-C6EF-4E0A-A045-B39B1F23F39E}"/>
          </ac:spMkLst>
        </pc:spChg>
        <pc:spChg chg="add mod">
          <ac:chgData name="BRYANT MAKE" userId="1bf0b19fd3cee7b2" providerId="LiveId" clId="{FF834163-00A0-47DA-BE96-370EFA5204B0}" dt="2023-07-14T04:00:33.080" v="2753" actId="20577"/>
          <ac:spMkLst>
            <pc:docMk/>
            <pc:sldMk cId="791439443" sldId="280"/>
            <ac:spMk id="23" creationId="{623761F7-D909-4364-B316-4EE2F7A655AA}"/>
          </ac:spMkLst>
        </pc:spChg>
        <pc:spChg chg="add mod">
          <ac:chgData name="BRYANT MAKE" userId="1bf0b19fd3cee7b2" providerId="LiveId" clId="{FF834163-00A0-47DA-BE96-370EFA5204B0}" dt="2023-07-14T04:01:53.446" v="2775" actId="1076"/>
          <ac:spMkLst>
            <pc:docMk/>
            <pc:sldMk cId="791439443" sldId="280"/>
            <ac:spMk id="30" creationId="{BF5687D9-CDC3-4D71-A342-37AC6EF61B6F}"/>
          </ac:spMkLst>
        </pc:spChg>
        <pc:spChg chg="add mod">
          <ac:chgData name="BRYANT MAKE" userId="1bf0b19fd3cee7b2" providerId="LiveId" clId="{FF834163-00A0-47DA-BE96-370EFA5204B0}" dt="2023-07-14T04:04:19.879" v="2858" actId="20577"/>
          <ac:spMkLst>
            <pc:docMk/>
            <pc:sldMk cId="791439443" sldId="280"/>
            <ac:spMk id="34" creationId="{DE5B8B73-FA2C-4F45-BBE0-DC94FC19AB3C}"/>
          </ac:spMkLst>
        </pc:spChg>
        <pc:spChg chg="add del mod">
          <ac:chgData name="BRYANT MAKE" userId="1bf0b19fd3cee7b2" providerId="LiveId" clId="{FF834163-00A0-47DA-BE96-370EFA5204B0}" dt="2023-07-14T04:04:37.127" v="2862" actId="767"/>
          <ac:spMkLst>
            <pc:docMk/>
            <pc:sldMk cId="791439443" sldId="280"/>
            <ac:spMk id="37" creationId="{3D8DFD41-5542-49A3-A054-1CABBA858FE2}"/>
          </ac:spMkLst>
        </pc:spChg>
        <pc:spChg chg="add mod">
          <ac:chgData name="BRYANT MAKE" userId="1bf0b19fd3cee7b2" providerId="LiveId" clId="{FF834163-00A0-47DA-BE96-370EFA5204B0}" dt="2023-07-14T04:07:03.762" v="3030" actId="20577"/>
          <ac:spMkLst>
            <pc:docMk/>
            <pc:sldMk cId="791439443" sldId="280"/>
            <ac:spMk id="38" creationId="{8889919D-EFB4-49CA-9506-6375C5A94DCA}"/>
          </ac:spMkLst>
        </pc:spChg>
        <pc:spChg chg="add del mod">
          <ac:chgData name="BRYANT MAKE" userId="1bf0b19fd3cee7b2" providerId="LiveId" clId="{FF834163-00A0-47DA-BE96-370EFA5204B0}" dt="2023-07-14T04:05:45.575" v="2909" actId="767"/>
          <ac:spMkLst>
            <pc:docMk/>
            <pc:sldMk cId="791439443" sldId="280"/>
            <ac:spMk id="41" creationId="{89A3D05B-A4C9-4FFB-BD5D-F2FD27FF5046}"/>
          </ac:spMkLst>
        </pc:spChg>
        <pc:spChg chg="add mod">
          <ac:chgData name="BRYANT MAKE" userId="1bf0b19fd3cee7b2" providerId="LiveId" clId="{FF834163-00A0-47DA-BE96-370EFA5204B0}" dt="2023-07-14T04:07:36.325" v="3035" actId="1076"/>
          <ac:spMkLst>
            <pc:docMk/>
            <pc:sldMk cId="791439443" sldId="280"/>
            <ac:spMk id="44" creationId="{00F24B4F-0B9F-49AA-9916-CD2E9168FC55}"/>
          </ac:spMkLst>
        </pc:spChg>
        <pc:spChg chg="add mod">
          <ac:chgData name="BRYANT MAKE" userId="1bf0b19fd3cee7b2" providerId="LiveId" clId="{FF834163-00A0-47DA-BE96-370EFA5204B0}" dt="2023-07-14T04:07:43.356" v="3038" actId="1076"/>
          <ac:spMkLst>
            <pc:docMk/>
            <pc:sldMk cId="791439443" sldId="280"/>
            <ac:spMk id="45" creationId="{D831146E-F98D-4FC5-BBEA-0131818B3A76}"/>
          </ac:spMkLst>
        </pc:spChg>
        <pc:spChg chg="add mod">
          <ac:chgData name="BRYANT MAKE" userId="1bf0b19fd3cee7b2" providerId="LiveId" clId="{FF834163-00A0-47DA-BE96-370EFA5204B0}" dt="2023-07-14T04:07:48.851" v="3042" actId="20577"/>
          <ac:spMkLst>
            <pc:docMk/>
            <pc:sldMk cId="791439443" sldId="280"/>
            <ac:spMk id="46" creationId="{2BEAF715-71BE-40C6-9883-09875F0FC474}"/>
          </ac:spMkLst>
        </pc:spChg>
        <pc:picChg chg="add del mod">
          <ac:chgData name="BRYANT MAKE" userId="1bf0b19fd3cee7b2" providerId="LiveId" clId="{FF834163-00A0-47DA-BE96-370EFA5204B0}" dt="2023-07-14T03:55:43.337" v="2500" actId="22"/>
          <ac:picMkLst>
            <pc:docMk/>
            <pc:sldMk cId="791439443" sldId="280"/>
            <ac:picMk id="7" creationId="{7C3B6A0C-677F-4428-B36F-B1775D77CF7F}"/>
          </ac:picMkLst>
        </pc:picChg>
        <pc:picChg chg="add mod">
          <ac:chgData name="BRYANT MAKE" userId="1bf0b19fd3cee7b2" providerId="LiveId" clId="{FF834163-00A0-47DA-BE96-370EFA5204B0}" dt="2023-07-14T03:55:50.505" v="2502" actId="1076"/>
          <ac:picMkLst>
            <pc:docMk/>
            <pc:sldMk cId="791439443" sldId="280"/>
            <ac:picMk id="9" creationId="{404984B0-163D-4643-A405-E4AEB37DAF4A}"/>
          </ac:picMkLst>
        </pc:picChg>
        <pc:picChg chg="add mod">
          <ac:chgData name="BRYANT MAKE" userId="1bf0b19fd3cee7b2" providerId="LiveId" clId="{FF834163-00A0-47DA-BE96-370EFA5204B0}" dt="2023-07-14T03:56:41.084" v="2551" actId="1076"/>
          <ac:picMkLst>
            <pc:docMk/>
            <pc:sldMk cId="791439443" sldId="280"/>
            <ac:picMk id="12" creationId="{37375C0A-58E4-423B-8D44-F0106C6E35C0}"/>
          </ac:picMkLst>
        </pc:picChg>
        <pc:picChg chg="add mod">
          <ac:chgData name="BRYANT MAKE" userId="1bf0b19fd3cee7b2" providerId="LiveId" clId="{FF834163-00A0-47DA-BE96-370EFA5204B0}" dt="2023-07-14T03:57:21.262" v="2613" actId="1076"/>
          <ac:picMkLst>
            <pc:docMk/>
            <pc:sldMk cId="791439443" sldId="280"/>
            <ac:picMk id="15" creationId="{BDA58CF0-441C-467D-B7DF-E9B21AB18D3A}"/>
          </ac:picMkLst>
        </pc:picChg>
        <pc:picChg chg="add mod">
          <ac:chgData name="BRYANT MAKE" userId="1bf0b19fd3cee7b2" providerId="LiveId" clId="{FF834163-00A0-47DA-BE96-370EFA5204B0}" dt="2023-07-14T04:00:41.529" v="2755" actId="1076"/>
          <ac:picMkLst>
            <pc:docMk/>
            <pc:sldMk cId="791439443" sldId="280"/>
            <ac:picMk id="27" creationId="{9177E5B1-3EF2-4756-97CC-988F8A3C48CC}"/>
          </ac:picMkLst>
        </pc:picChg>
        <pc:picChg chg="add mod">
          <ac:chgData name="BRYANT MAKE" userId="1bf0b19fd3cee7b2" providerId="LiveId" clId="{FF834163-00A0-47DA-BE96-370EFA5204B0}" dt="2023-07-14T04:02:01.718" v="2776" actId="1076"/>
          <ac:picMkLst>
            <pc:docMk/>
            <pc:sldMk cId="791439443" sldId="280"/>
            <ac:picMk id="29" creationId="{39E36813-2A0A-4CE1-9DD0-A22AB4893736}"/>
          </ac:picMkLst>
        </pc:picChg>
        <pc:picChg chg="add mod">
          <ac:chgData name="BRYANT MAKE" userId="1bf0b19fd3cee7b2" providerId="LiveId" clId="{FF834163-00A0-47DA-BE96-370EFA5204B0}" dt="2023-07-14T04:04:29.146" v="2860" actId="1076"/>
          <ac:picMkLst>
            <pc:docMk/>
            <pc:sldMk cId="791439443" sldId="280"/>
            <ac:picMk id="36" creationId="{1E3D5235-EBFD-423F-9503-B40D8A556357}"/>
          </ac:picMkLst>
        </pc:picChg>
        <pc:picChg chg="add mod">
          <ac:chgData name="BRYANT MAKE" userId="1bf0b19fd3cee7b2" providerId="LiveId" clId="{FF834163-00A0-47DA-BE96-370EFA5204B0}" dt="2023-07-14T04:05:17.951" v="2905" actId="1076"/>
          <ac:picMkLst>
            <pc:docMk/>
            <pc:sldMk cId="791439443" sldId="280"/>
            <ac:picMk id="40" creationId="{A93D1713-8B4D-4F4C-BF4C-93A33550BA04}"/>
          </ac:picMkLst>
        </pc:picChg>
        <pc:picChg chg="add mod">
          <ac:chgData name="BRYANT MAKE" userId="1bf0b19fd3cee7b2" providerId="LiveId" clId="{FF834163-00A0-47DA-BE96-370EFA5204B0}" dt="2023-07-14T04:07:12.505" v="3032" actId="1076"/>
          <ac:picMkLst>
            <pc:docMk/>
            <pc:sldMk cId="791439443" sldId="280"/>
            <ac:picMk id="43" creationId="{D76747DC-5EAD-432D-88B2-35A8982B716E}"/>
          </ac:picMkLst>
        </pc:picChg>
        <pc:cxnChg chg="add mod">
          <ac:chgData name="BRYANT MAKE" userId="1bf0b19fd3cee7b2" providerId="LiveId" clId="{FF834163-00A0-47DA-BE96-370EFA5204B0}" dt="2023-07-14T03:59:52.743" v="2718" actId="14100"/>
          <ac:cxnSpMkLst>
            <pc:docMk/>
            <pc:sldMk cId="791439443" sldId="280"/>
            <ac:cxnSpMk id="17" creationId="{5A85BFED-05A5-4670-846B-2BEB0E9D9EA6}"/>
          </ac:cxnSpMkLst>
        </pc:cxnChg>
        <pc:cxnChg chg="add mod">
          <ac:chgData name="BRYANT MAKE" userId="1bf0b19fd3cee7b2" providerId="LiveId" clId="{FF834163-00A0-47DA-BE96-370EFA5204B0}" dt="2023-07-14T04:03:06.890" v="2781" actId="14100"/>
          <ac:cxnSpMkLst>
            <pc:docMk/>
            <pc:sldMk cId="791439443" sldId="280"/>
            <ac:cxnSpMk id="32" creationId="{BA9C6E85-D603-447B-867A-21CFF17152B4}"/>
          </ac:cxnSpMkLst>
        </pc:cxnChg>
      </pc:sldChg>
      <pc:sldChg chg="addSp delSp modSp new mod">
        <pc:chgData name="BRYANT MAKE" userId="1bf0b19fd3cee7b2" providerId="LiveId" clId="{FF834163-00A0-47DA-BE96-370EFA5204B0}" dt="2023-07-14T04:16:44.127" v="3293" actId="14100"/>
        <pc:sldMkLst>
          <pc:docMk/>
          <pc:sldMk cId="1277565376" sldId="281"/>
        </pc:sldMkLst>
        <pc:spChg chg="del">
          <ac:chgData name="BRYANT MAKE" userId="1bf0b19fd3cee7b2" providerId="LiveId" clId="{FF834163-00A0-47DA-BE96-370EFA5204B0}" dt="2023-07-14T04:08:50.099" v="3044" actId="478"/>
          <ac:spMkLst>
            <pc:docMk/>
            <pc:sldMk cId="1277565376" sldId="281"/>
            <ac:spMk id="2" creationId="{B28FE42F-4B72-4E99-B7DF-2504DE1CF400}"/>
          </ac:spMkLst>
        </pc:spChg>
        <pc:spChg chg="del">
          <ac:chgData name="BRYANT MAKE" userId="1bf0b19fd3cee7b2" providerId="LiveId" clId="{FF834163-00A0-47DA-BE96-370EFA5204B0}" dt="2023-07-14T04:08:50.099" v="3044" actId="478"/>
          <ac:spMkLst>
            <pc:docMk/>
            <pc:sldMk cId="1277565376" sldId="281"/>
            <ac:spMk id="3" creationId="{34E4D009-E9B9-46F1-8563-0E28046E8814}"/>
          </ac:spMkLst>
        </pc:spChg>
        <pc:spChg chg="add mod">
          <ac:chgData name="BRYANT MAKE" userId="1bf0b19fd3cee7b2" providerId="LiveId" clId="{FF834163-00A0-47DA-BE96-370EFA5204B0}" dt="2023-07-14T04:09:04.007" v="3055" actId="20577"/>
          <ac:spMkLst>
            <pc:docMk/>
            <pc:sldMk cId="1277565376" sldId="281"/>
            <ac:spMk id="4" creationId="{05841295-6070-46AC-8EE9-8F5FCB611332}"/>
          </ac:spMkLst>
        </pc:spChg>
        <pc:spChg chg="add mod">
          <ac:chgData name="BRYANT MAKE" userId="1bf0b19fd3cee7b2" providerId="LiveId" clId="{FF834163-00A0-47DA-BE96-370EFA5204B0}" dt="2023-07-14T04:15:35.888" v="3172" actId="1076"/>
          <ac:spMkLst>
            <pc:docMk/>
            <pc:sldMk cId="1277565376" sldId="281"/>
            <ac:spMk id="11" creationId="{6C859531-A4EC-44EA-B87E-E114F6439999}"/>
          </ac:spMkLst>
        </pc:spChg>
        <pc:spChg chg="add mod">
          <ac:chgData name="BRYANT MAKE" userId="1bf0b19fd3cee7b2" providerId="LiveId" clId="{FF834163-00A0-47DA-BE96-370EFA5204B0}" dt="2023-07-14T04:16:44.127" v="3293" actId="14100"/>
          <ac:spMkLst>
            <pc:docMk/>
            <pc:sldMk cId="1277565376" sldId="281"/>
            <ac:spMk id="14" creationId="{327266C7-818D-40A6-BCC2-D103C6FD2C4D}"/>
          </ac:spMkLst>
        </pc:spChg>
        <pc:picChg chg="add mod">
          <ac:chgData name="BRYANT MAKE" userId="1bf0b19fd3cee7b2" providerId="LiveId" clId="{FF834163-00A0-47DA-BE96-370EFA5204B0}" dt="2023-07-14T04:09:53.133" v="3064" actId="1076"/>
          <ac:picMkLst>
            <pc:docMk/>
            <pc:sldMk cId="1277565376" sldId="281"/>
            <ac:picMk id="6" creationId="{0227EB2B-2046-4DD5-9888-27A934A82B35}"/>
          </ac:picMkLst>
        </pc:picChg>
        <pc:picChg chg="add mod">
          <ac:chgData name="BRYANT MAKE" userId="1bf0b19fd3cee7b2" providerId="LiveId" clId="{FF834163-00A0-47DA-BE96-370EFA5204B0}" dt="2023-07-14T04:09:49.108" v="3062" actId="1076"/>
          <ac:picMkLst>
            <pc:docMk/>
            <pc:sldMk cId="1277565376" sldId="281"/>
            <ac:picMk id="8" creationId="{88155303-B552-42C6-AA1D-674D09D9A307}"/>
          </ac:picMkLst>
        </pc:picChg>
        <pc:cxnChg chg="add mod">
          <ac:chgData name="BRYANT MAKE" userId="1bf0b19fd3cee7b2" providerId="LiveId" clId="{FF834163-00A0-47DA-BE96-370EFA5204B0}" dt="2023-07-14T04:14:59.764" v="3103" actId="1076"/>
          <ac:cxnSpMkLst>
            <pc:docMk/>
            <pc:sldMk cId="1277565376" sldId="281"/>
            <ac:cxnSpMk id="10" creationId="{54D0C171-58A0-4301-8904-DB0F978C5110}"/>
          </ac:cxnSpMkLst>
        </pc:cxnChg>
        <pc:cxnChg chg="add mod">
          <ac:chgData name="BRYANT MAKE" userId="1bf0b19fd3cee7b2" providerId="LiveId" clId="{FF834163-00A0-47DA-BE96-370EFA5204B0}" dt="2023-07-14T04:15:44.498" v="3174" actId="13822"/>
          <ac:cxnSpMkLst>
            <pc:docMk/>
            <pc:sldMk cId="1277565376" sldId="281"/>
            <ac:cxnSpMk id="13" creationId="{76A037F6-AE4F-4EC0-A7AD-7F92FF44B560}"/>
          </ac:cxnSpMkLst>
        </pc:cxnChg>
      </pc:sldChg>
      <pc:sldChg chg="addSp delSp modSp new mod">
        <pc:chgData name="BRYANT MAKE" userId="1bf0b19fd3cee7b2" providerId="LiveId" clId="{FF834163-00A0-47DA-BE96-370EFA5204B0}" dt="2023-07-14T04:28:55.554" v="3449" actId="1076"/>
        <pc:sldMkLst>
          <pc:docMk/>
          <pc:sldMk cId="2721182906" sldId="282"/>
        </pc:sldMkLst>
        <pc:spChg chg="del">
          <ac:chgData name="BRYANT MAKE" userId="1bf0b19fd3cee7b2" providerId="LiveId" clId="{FF834163-00A0-47DA-BE96-370EFA5204B0}" dt="2023-07-14T04:27:24.950" v="3392" actId="478"/>
          <ac:spMkLst>
            <pc:docMk/>
            <pc:sldMk cId="2721182906" sldId="282"/>
            <ac:spMk id="2" creationId="{465AB557-4D14-4976-BBD8-C46898AB0C9D}"/>
          </ac:spMkLst>
        </pc:spChg>
        <pc:spChg chg="del">
          <ac:chgData name="BRYANT MAKE" userId="1bf0b19fd3cee7b2" providerId="LiveId" clId="{FF834163-00A0-47DA-BE96-370EFA5204B0}" dt="2023-07-14T04:27:24.950" v="3392" actId="478"/>
          <ac:spMkLst>
            <pc:docMk/>
            <pc:sldMk cId="2721182906" sldId="282"/>
            <ac:spMk id="3" creationId="{594D5651-D1CD-4B58-959F-8E918665F722}"/>
          </ac:spMkLst>
        </pc:spChg>
        <pc:spChg chg="add mod">
          <ac:chgData name="BRYANT MAKE" userId="1bf0b19fd3cee7b2" providerId="LiveId" clId="{FF834163-00A0-47DA-BE96-370EFA5204B0}" dt="2023-07-14T04:27:34.359" v="3414" actId="20577"/>
          <ac:spMkLst>
            <pc:docMk/>
            <pc:sldMk cId="2721182906" sldId="282"/>
            <ac:spMk id="4" creationId="{28A02414-5EC0-474D-ABBF-1D9F8203A320}"/>
          </ac:spMkLst>
        </pc:spChg>
        <pc:spChg chg="add mod">
          <ac:chgData name="BRYANT MAKE" userId="1bf0b19fd3cee7b2" providerId="LiveId" clId="{FF834163-00A0-47DA-BE96-370EFA5204B0}" dt="2023-07-14T04:28:53.764" v="3448" actId="20577"/>
          <ac:spMkLst>
            <pc:docMk/>
            <pc:sldMk cId="2721182906" sldId="282"/>
            <ac:spMk id="7" creationId="{1AE5D89D-7089-4AC1-AE42-5C5571992371}"/>
          </ac:spMkLst>
        </pc:spChg>
        <pc:picChg chg="add mod">
          <ac:chgData name="BRYANT MAKE" userId="1bf0b19fd3cee7b2" providerId="LiveId" clId="{FF834163-00A0-47DA-BE96-370EFA5204B0}" dt="2023-07-14T04:28:55.554" v="3449" actId="1076"/>
          <ac:picMkLst>
            <pc:docMk/>
            <pc:sldMk cId="2721182906" sldId="282"/>
            <ac:picMk id="6" creationId="{7A6B61E4-1968-43F9-B0CD-41242963DE30}"/>
          </ac:picMkLst>
        </pc:picChg>
      </pc:sldChg>
      <pc:sldChg chg="addSp delSp modSp new mod">
        <pc:chgData name="BRYANT MAKE" userId="1bf0b19fd3cee7b2" providerId="LiveId" clId="{FF834163-00A0-47DA-BE96-370EFA5204B0}" dt="2023-07-14T04:37:43.232" v="3585" actId="1076"/>
        <pc:sldMkLst>
          <pc:docMk/>
          <pc:sldMk cId="2936164394" sldId="283"/>
        </pc:sldMkLst>
        <pc:spChg chg="del">
          <ac:chgData name="BRYANT MAKE" userId="1bf0b19fd3cee7b2" providerId="LiveId" clId="{FF834163-00A0-47DA-BE96-370EFA5204B0}" dt="2023-07-14T04:29:02.692" v="3451" actId="478"/>
          <ac:spMkLst>
            <pc:docMk/>
            <pc:sldMk cId="2936164394" sldId="283"/>
            <ac:spMk id="2" creationId="{62096713-BEE6-46D2-8F55-CD9C0102D21F}"/>
          </ac:spMkLst>
        </pc:spChg>
        <pc:spChg chg="del">
          <ac:chgData name="BRYANT MAKE" userId="1bf0b19fd3cee7b2" providerId="LiveId" clId="{FF834163-00A0-47DA-BE96-370EFA5204B0}" dt="2023-07-14T04:29:02.692" v="3451" actId="478"/>
          <ac:spMkLst>
            <pc:docMk/>
            <pc:sldMk cId="2936164394" sldId="283"/>
            <ac:spMk id="3" creationId="{91D9CC3C-7B0E-4D71-A45E-C4E8B5FCA565}"/>
          </ac:spMkLst>
        </pc:spChg>
        <pc:spChg chg="add mod">
          <ac:chgData name="BRYANT MAKE" userId="1bf0b19fd3cee7b2" providerId="LiveId" clId="{FF834163-00A0-47DA-BE96-370EFA5204B0}" dt="2023-07-14T04:29:12.908" v="3455" actId="20577"/>
          <ac:spMkLst>
            <pc:docMk/>
            <pc:sldMk cId="2936164394" sldId="283"/>
            <ac:spMk id="4" creationId="{052B37DE-67B5-4644-8049-A41A24878196}"/>
          </ac:spMkLst>
        </pc:spChg>
        <pc:spChg chg="add mod">
          <ac:chgData name="BRYANT MAKE" userId="1bf0b19fd3cee7b2" providerId="LiveId" clId="{FF834163-00A0-47DA-BE96-370EFA5204B0}" dt="2023-07-14T04:31:25.959" v="3510" actId="1076"/>
          <ac:spMkLst>
            <pc:docMk/>
            <pc:sldMk cId="2936164394" sldId="283"/>
            <ac:spMk id="24" creationId="{546C6436-C046-46B2-92E2-61513F4294E4}"/>
          </ac:spMkLst>
        </pc:spChg>
        <pc:spChg chg="add mod">
          <ac:chgData name="BRYANT MAKE" userId="1bf0b19fd3cee7b2" providerId="LiveId" clId="{FF834163-00A0-47DA-BE96-370EFA5204B0}" dt="2023-07-14T04:31:59.322" v="3536" actId="1076"/>
          <ac:spMkLst>
            <pc:docMk/>
            <pc:sldMk cId="2936164394" sldId="283"/>
            <ac:spMk id="25" creationId="{DAC83E65-0935-4178-A77A-F6B5562BD3CC}"/>
          </ac:spMkLst>
        </pc:spChg>
        <pc:spChg chg="add mod">
          <ac:chgData name="BRYANT MAKE" userId="1bf0b19fd3cee7b2" providerId="LiveId" clId="{FF834163-00A0-47DA-BE96-370EFA5204B0}" dt="2023-07-14T04:32:15.403" v="3549" actId="1076"/>
          <ac:spMkLst>
            <pc:docMk/>
            <pc:sldMk cId="2936164394" sldId="283"/>
            <ac:spMk id="26" creationId="{1E253074-3C7C-44F7-927A-9E43AB28F3C6}"/>
          </ac:spMkLst>
        </pc:spChg>
        <pc:spChg chg="add mod">
          <ac:chgData name="BRYANT MAKE" userId="1bf0b19fd3cee7b2" providerId="LiveId" clId="{FF834163-00A0-47DA-BE96-370EFA5204B0}" dt="2023-07-14T04:34:50.536" v="3564" actId="1076"/>
          <ac:spMkLst>
            <pc:docMk/>
            <pc:sldMk cId="2936164394" sldId="283"/>
            <ac:spMk id="29" creationId="{BBF597AA-FB77-4656-ABE0-D7AE4FD98251}"/>
          </ac:spMkLst>
        </pc:spChg>
        <pc:picChg chg="add mod">
          <ac:chgData name="BRYANT MAKE" userId="1bf0b19fd3cee7b2" providerId="LiveId" clId="{FF834163-00A0-47DA-BE96-370EFA5204B0}" dt="2023-07-14T04:37:40.300" v="3583" actId="1076"/>
          <ac:picMkLst>
            <pc:docMk/>
            <pc:sldMk cId="2936164394" sldId="283"/>
            <ac:picMk id="6" creationId="{2591784A-629D-4B50-BF54-6FA6B29E766B}"/>
          </ac:picMkLst>
        </pc:picChg>
        <pc:picChg chg="add mod">
          <ac:chgData name="BRYANT MAKE" userId="1bf0b19fd3cee7b2" providerId="LiveId" clId="{FF834163-00A0-47DA-BE96-370EFA5204B0}" dt="2023-07-14T04:29:56.614" v="3466" actId="1076"/>
          <ac:picMkLst>
            <pc:docMk/>
            <pc:sldMk cId="2936164394" sldId="283"/>
            <ac:picMk id="8" creationId="{C41BD64F-169C-439D-8892-6D6E54143412}"/>
          </ac:picMkLst>
        </pc:picChg>
        <pc:picChg chg="add mod">
          <ac:chgData name="BRYANT MAKE" userId="1bf0b19fd3cee7b2" providerId="LiveId" clId="{FF834163-00A0-47DA-BE96-370EFA5204B0}" dt="2023-07-14T04:30:25.658" v="3474" actId="1076"/>
          <ac:picMkLst>
            <pc:docMk/>
            <pc:sldMk cId="2936164394" sldId="283"/>
            <ac:picMk id="10" creationId="{30020486-D5B0-4457-8E5C-003632E52AAA}"/>
          </ac:picMkLst>
        </pc:picChg>
        <pc:picChg chg="add mod">
          <ac:chgData name="BRYANT MAKE" userId="1bf0b19fd3cee7b2" providerId="LiveId" clId="{FF834163-00A0-47DA-BE96-370EFA5204B0}" dt="2023-07-14T04:30:28.613" v="3476" actId="1076"/>
          <ac:picMkLst>
            <pc:docMk/>
            <pc:sldMk cId="2936164394" sldId="283"/>
            <ac:picMk id="16" creationId="{47366F2D-D3D2-4703-AA58-D76A44CDFDC1}"/>
          </ac:picMkLst>
        </pc:picChg>
        <pc:picChg chg="add mod">
          <ac:chgData name="BRYANT MAKE" userId="1bf0b19fd3cee7b2" providerId="LiveId" clId="{FF834163-00A0-47DA-BE96-370EFA5204B0}" dt="2023-07-14T04:30:36.222" v="3478" actId="1076"/>
          <ac:picMkLst>
            <pc:docMk/>
            <pc:sldMk cId="2936164394" sldId="283"/>
            <ac:picMk id="19" creationId="{B0E55BA3-2F5C-4FAF-AD09-9D92409CB921}"/>
          </ac:picMkLst>
        </pc:picChg>
        <pc:picChg chg="add del mod">
          <ac:chgData name="BRYANT MAKE" userId="1bf0b19fd3cee7b2" providerId="LiveId" clId="{FF834163-00A0-47DA-BE96-370EFA5204B0}" dt="2023-07-14T04:35:07.652" v="3570" actId="22"/>
          <ac:picMkLst>
            <pc:docMk/>
            <pc:sldMk cId="2936164394" sldId="283"/>
            <ac:picMk id="33" creationId="{D37AF988-A809-4A34-829C-6F25047A8959}"/>
          </ac:picMkLst>
        </pc:picChg>
        <pc:picChg chg="add mod">
          <ac:chgData name="BRYANT MAKE" userId="1bf0b19fd3cee7b2" providerId="LiveId" clId="{FF834163-00A0-47DA-BE96-370EFA5204B0}" dt="2023-07-14T04:35:40.558" v="3574" actId="1076"/>
          <ac:picMkLst>
            <pc:docMk/>
            <pc:sldMk cId="2936164394" sldId="283"/>
            <ac:picMk id="35" creationId="{1C205F73-A080-45B8-83CE-30AD77351C30}"/>
          </ac:picMkLst>
        </pc:picChg>
        <pc:picChg chg="add mod">
          <ac:chgData name="BRYANT MAKE" userId="1bf0b19fd3cee7b2" providerId="LiveId" clId="{FF834163-00A0-47DA-BE96-370EFA5204B0}" dt="2023-07-14T04:37:42.172" v="3584" actId="1076"/>
          <ac:picMkLst>
            <pc:docMk/>
            <pc:sldMk cId="2936164394" sldId="283"/>
            <ac:picMk id="37" creationId="{AEADD6ED-2983-41E9-9204-CC9AD9D31C51}"/>
          </ac:picMkLst>
        </pc:picChg>
        <pc:picChg chg="add mod">
          <ac:chgData name="BRYANT MAKE" userId="1bf0b19fd3cee7b2" providerId="LiveId" clId="{FF834163-00A0-47DA-BE96-370EFA5204B0}" dt="2023-07-14T04:37:43.232" v="3585" actId="1076"/>
          <ac:picMkLst>
            <pc:docMk/>
            <pc:sldMk cId="2936164394" sldId="283"/>
            <ac:picMk id="39" creationId="{129E616E-E7D0-49B6-B5B4-843AC6860BB6}"/>
          </ac:picMkLst>
        </pc:picChg>
        <pc:cxnChg chg="add">
          <ac:chgData name="BRYANT MAKE" userId="1bf0b19fd3cee7b2" providerId="LiveId" clId="{FF834163-00A0-47DA-BE96-370EFA5204B0}" dt="2023-07-14T04:30:05.299" v="3469" actId="11529"/>
          <ac:cxnSpMkLst>
            <pc:docMk/>
            <pc:sldMk cId="2936164394" sldId="283"/>
            <ac:cxnSpMk id="12" creationId="{95F25938-A057-4627-B048-E098F2F04651}"/>
          </ac:cxnSpMkLst>
        </pc:cxnChg>
        <pc:cxnChg chg="add mod">
          <ac:chgData name="BRYANT MAKE" userId="1bf0b19fd3cee7b2" providerId="LiveId" clId="{FF834163-00A0-47DA-BE96-370EFA5204B0}" dt="2023-07-14T04:30:27.430" v="3475" actId="14100"/>
          <ac:cxnSpMkLst>
            <pc:docMk/>
            <pc:sldMk cId="2936164394" sldId="283"/>
            <ac:cxnSpMk id="14" creationId="{DD690398-0F04-4690-9A68-664711972FE4}"/>
          </ac:cxnSpMkLst>
        </pc:cxnChg>
        <pc:cxnChg chg="add mod">
          <ac:chgData name="BRYANT MAKE" userId="1bf0b19fd3cee7b2" providerId="LiveId" clId="{FF834163-00A0-47DA-BE96-370EFA5204B0}" dt="2023-07-14T04:30:40.921" v="3480" actId="13822"/>
          <ac:cxnSpMkLst>
            <pc:docMk/>
            <pc:sldMk cId="2936164394" sldId="283"/>
            <ac:cxnSpMk id="21" creationId="{90E2C235-93EA-45FF-8A9D-50B2D0875C08}"/>
          </ac:cxnSpMkLst>
        </pc:cxnChg>
        <pc:cxnChg chg="add mod">
          <ac:chgData name="BRYANT MAKE" userId="1bf0b19fd3cee7b2" providerId="LiveId" clId="{FF834163-00A0-47DA-BE96-370EFA5204B0}" dt="2023-07-14T04:30:46.514" v="3482" actId="13822"/>
          <ac:cxnSpMkLst>
            <pc:docMk/>
            <pc:sldMk cId="2936164394" sldId="283"/>
            <ac:cxnSpMk id="23" creationId="{7EA6E2F9-0DCD-48FE-B30A-39785ED265BC}"/>
          </ac:cxnSpMkLst>
        </pc:cxnChg>
        <pc:cxnChg chg="add mod">
          <ac:chgData name="BRYANT MAKE" userId="1bf0b19fd3cee7b2" providerId="LiveId" clId="{FF834163-00A0-47DA-BE96-370EFA5204B0}" dt="2023-07-14T04:34:37.069" v="3551" actId="13822"/>
          <ac:cxnSpMkLst>
            <pc:docMk/>
            <pc:sldMk cId="2936164394" sldId="283"/>
            <ac:cxnSpMk id="28" creationId="{871BBC53-2A87-41EC-8260-8E39901D168B}"/>
          </ac:cxnSpMkLst>
        </pc:cxnChg>
        <pc:cxnChg chg="add mod">
          <ac:chgData name="BRYANT MAKE" userId="1bf0b19fd3cee7b2" providerId="LiveId" clId="{FF834163-00A0-47DA-BE96-370EFA5204B0}" dt="2023-07-14T04:34:56.858" v="3566" actId="13822"/>
          <ac:cxnSpMkLst>
            <pc:docMk/>
            <pc:sldMk cId="2936164394" sldId="283"/>
            <ac:cxnSpMk id="31" creationId="{7A30C375-A68D-4B9B-994B-EA6BD7CAB155}"/>
          </ac:cxnSpMkLst>
        </pc:cxnChg>
      </pc:sldChg>
      <pc:sldChg chg="addSp delSp modSp new mod">
        <pc:chgData name="BRYANT MAKE" userId="1bf0b19fd3cee7b2" providerId="LiveId" clId="{FF834163-00A0-47DA-BE96-370EFA5204B0}" dt="2023-07-14T04:40:08.205" v="3613" actId="14100"/>
        <pc:sldMkLst>
          <pc:docMk/>
          <pc:sldMk cId="837340697" sldId="284"/>
        </pc:sldMkLst>
        <pc:spChg chg="del">
          <ac:chgData name="BRYANT MAKE" userId="1bf0b19fd3cee7b2" providerId="LiveId" clId="{FF834163-00A0-47DA-BE96-370EFA5204B0}" dt="2023-07-14T04:38:10.267" v="3587" actId="478"/>
          <ac:spMkLst>
            <pc:docMk/>
            <pc:sldMk cId="837340697" sldId="284"/>
            <ac:spMk id="2" creationId="{68332D1A-843B-47A4-94B6-4CC5D3D51756}"/>
          </ac:spMkLst>
        </pc:spChg>
        <pc:spChg chg="del">
          <ac:chgData name="BRYANT MAKE" userId="1bf0b19fd3cee7b2" providerId="LiveId" clId="{FF834163-00A0-47DA-BE96-370EFA5204B0}" dt="2023-07-14T04:38:10.267" v="3587" actId="478"/>
          <ac:spMkLst>
            <pc:docMk/>
            <pc:sldMk cId="837340697" sldId="284"/>
            <ac:spMk id="3" creationId="{FA16440E-244E-497B-870F-4369970752A6}"/>
          </ac:spMkLst>
        </pc:spChg>
        <pc:spChg chg="add mod">
          <ac:chgData name="BRYANT MAKE" userId="1bf0b19fd3cee7b2" providerId="LiveId" clId="{FF834163-00A0-47DA-BE96-370EFA5204B0}" dt="2023-07-14T04:38:47.255" v="3591" actId="20577"/>
          <ac:spMkLst>
            <pc:docMk/>
            <pc:sldMk cId="837340697" sldId="284"/>
            <ac:spMk id="4" creationId="{FA979745-9743-4C66-94B2-5967C0CDFF4C}"/>
          </ac:spMkLst>
        </pc:spChg>
        <pc:picChg chg="add mod">
          <ac:chgData name="BRYANT MAKE" userId="1bf0b19fd3cee7b2" providerId="LiveId" clId="{FF834163-00A0-47DA-BE96-370EFA5204B0}" dt="2023-07-14T04:39:39.699" v="3601" actId="1076"/>
          <ac:picMkLst>
            <pc:docMk/>
            <pc:sldMk cId="837340697" sldId="284"/>
            <ac:picMk id="5" creationId="{39515A2C-F17F-4210-963D-81112F090FC4}"/>
          </ac:picMkLst>
        </pc:picChg>
        <pc:picChg chg="add mod">
          <ac:chgData name="BRYANT MAKE" userId="1bf0b19fd3cee7b2" providerId="LiveId" clId="{FF834163-00A0-47DA-BE96-370EFA5204B0}" dt="2023-07-14T04:39:39.699" v="3601" actId="1076"/>
          <ac:picMkLst>
            <pc:docMk/>
            <pc:sldMk cId="837340697" sldId="284"/>
            <ac:picMk id="9" creationId="{EE83B8CF-9E59-47F1-BA46-E5B5B9918524}"/>
          </ac:picMkLst>
        </pc:picChg>
        <pc:picChg chg="add mod">
          <ac:chgData name="BRYANT MAKE" userId="1bf0b19fd3cee7b2" providerId="LiveId" clId="{FF834163-00A0-47DA-BE96-370EFA5204B0}" dt="2023-07-14T04:40:06.623" v="3612" actId="1076"/>
          <ac:picMkLst>
            <pc:docMk/>
            <pc:sldMk cId="837340697" sldId="284"/>
            <ac:picMk id="11" creationId="{5584B68D-8C36-452D-BE91-F08DE9DA532B}"/>
          </ac:picMkLst>
        </pc:picChg>
        <pc:cxnChg chg="add mod">
          <ac:chgData name="BRYANT MAKE" userId="1bf0b19fd3cee7b2" providerId="LiveId" clId="{FF834163-00A0-47DA-BE96-370EFA5204B0}" dt="2023-07-14T04:39:39.699" v="3601" actId="1076"/>
          <ac:cxnSpMkLst>
            <pc:docMk/>
            <pc:sldMk cId="837340697" sldId="284"/>
            <ac:cxnSpMk id="7" creationId="{07F434DA-5179-47B9-806D-D634BB7D2759}"/>
          </ac:cxnSpMkLst>
        </pc:cxnChg>
        <pc:cxnChg chg="add mod">
          <ac:chgData name="BRYANT MAKE" userId="1bf0b19fd3cee7b2" providerId="LiveId" clId="{FF834163-00A0-47DA-BE96-370EFA5204B0}" dt="2023-07-14T04:40:08.205" v="3613" actId="14100"/>
          <ac:cxnSpMkLst>
            <pc:docMk/>
            <pc:sldMk cId="837340697" sldId="284"/>
            <ac:cxnSpMk id="13" creationId="{3B382151-D487-48F8-9ABB-6CE8BF85E653}"/>
          </ac:cxnSpMkLst>
        </pc:cxnChg>
      </pc:sldChg>
      <pc:sldChg chg="addSp delSp modSp new mod">
        <pc:chgData name="BRYANT MAKE" userId="1bf0b19fd3cee7b2" providerId="LiveId" clId="{FF834163-00A0-47DA-BE96-370EFA5204B0}" dt="2023-07-14T04:47:08.058" v="3637" actId="14100"/>
        <pc:sldMkLst>
          <pc:docMk/>
          <pc:sldMk cId="745687557" sldId="285"/>
        </pc:sldMkLst>
        <pc:spChg chg="del">
          <ac:chgData name="BRYANT MAKE" userId="1bf0b19fd3cee7b2" providerId="LiveId" clId="{FF834163-00A0-47DA-BE96-370EFA5204B0}" dt="2023-07-14T04:44:02.204" v="3615" actId="478"/>
          <ac:spMkLst>
            <pc:docMk/>
            <pc:sldMk cId="745687557" sldId="285"/>
            <ac:spMk id="2" creationId="{33B93BC0-481E-4BC2-8CE5-D2DB5236C056}"/>
          </ac:spMkLst>
        </pc:spChg>
        <pc:spChg chg="del">
          <ac:chgData name="BRYANT MAKE" userId="1bf0b19fd3cee7b2" providerId="LiveId" clId="{FF834163-00A0-47DA-BE96-370EFA5204B0}" dt="2023-07-14T04:44:02.204" v="3615" actId="478"/>
          <ac:spMkLst>
            <pc:docMk/>
            <pc:sldMk cId="745687557" sldId="285"/>
            <ac:spMk id="3" creationId="{DE0CDDF6-0A78-41CC-8C7E-08555F2E3359}"/>
          </ac:spMkLst>
        </pc:spChg>
        <pc:spChg chg="add mod">
          <ac:chgData name="BRYANT MAKE" userId="1bf0b19fd3cee7b2" providerId="LiveId" clId="{FF834163-00A0-47DA-BE96-370EFA5204B0}" dt="2023-07-14T04:44:08.124" v="3621" actId="20577"/>
          <ac:spMkLst>
            <pc:docMk/>
            <pc:sldMk cId="745687557" sldId="285"/>
            <ac:spMk id="4" creationId="{27597736-C45F-475B-A07E-85FDF47CBDF9}"/>
          </ac:spMkLst>
        </pc:spChg>
        <pc:picChg chg="add mod">
          <ac:chgData name="BRYANT MAKE" userId="1bf0b19fd3cee7b2" providerId="LiveId" clId="{FF834163-00A0-47DA-BE96-370EFA5204B0}" dt="2023-07-14T04:47:01.210" v="3633" actId="1076"/>
          <ac:picMkLst>
            <pc:docMk/>
            <pc:sldMk cId="745687557" sldId="285"/>
            <ac:picMk id="6" creationId="{57E71AD7-0C13-4D63-BB44-5986946B5A81}"/>
          </ac:picMkLst>
        </pc:picChg>
        <pc:picChg chg="add mod">
          <ac:chgData name="BRYANT MAKE" userId="1bf0b19fd3cee7b2" providerId="LiveId" clId="{FF834163-00A0-47DA-BE96-370EFA5204B0}" dt="2023-07-14T04:47:08.058" v="3637" actId="14100"/>
          <ac:picMkLst>
            <pc:docMk/>
            <pc:sldMk cId="745687557" sldId="285"/>
            <ac:picMk id="8" creationId="{1ED7E10D-D96C-46D9-863B-E3EBE383772C}"/>
          </ac:picMkLst>
        </pc:picChg>
      </pc:sldChg>
      <pc:sldMasterChg chg="addSldLayout">
        <pc:chgData name="BRYANT MAKE" userId="1bf0b19fd3cee7b2" providerId="LiveId" clId="{FF834163-00A0-47DA-BE96-370EFA5204B0}" dt="2023-07-14T01:08:21.372" v="0" actId="680"/>
        <pc:sldMasterMkLst>
          <pc:docMk/>
          <pc:sldMasterMk cId="1896789612" sldId="2147483648"/>
        </pc:sldMasterMkLst>
        <pc:sldLayoutChg chg="add">
          <pc:chgData name="BRYANT MAKE" userId="1bf0b19fd3cee7b2" providerId="LiveId" clId="{FF834163-00A0-47DA-BE96-370EFA5204B0}" dt="2023-07-14T01:08:21.372" v="0" actId="680"/>
          <pc:sldLayoutMkLst>
            <pc:docMk/>
            <pc:sldMasterMk cId="1896789612" sldId="2147483648"/>
            <pc:sldLayoutMk cId="40466941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24FA-3DCD-4B19-844D-F181113DC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DD8845-5AA7-4604-9964-9491CB924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66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7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06374-396A-4DB2-83F5-7EAD33CD0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8-9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33C242-2C3C-4510-94E6-F32452EF8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FABBFA-D4C1-48FB-99FF-B54767FB9890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52D82E-DF25-4124-9591-02D5FE88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44" y="1559957"/>
            <a:ext cx="5384058" cy="3247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57F4A1-91F2-4C4D-A08C-CCA7D73B11AC}"/>
                  </a:ext>
                </a:extLst>
              </p:cNvPr>
              <p:cNvSpPr txBox="1"/>
              <p:nvPr/>
            </p:nvSpPr>
            <p:spPr>
              <a:xfrm>
                <a:off x="6581774" y="2168195"/>
                <a:ext cx="40767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anchor boxes, each has different size. Then applicate these boxes on the center of sliding window.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E.g: Size feature map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, then produce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boxes on feature map.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57F4A1-91F2-4C4D-A08C-CCA7D73B1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74" y="2168195"/>
                <a:ext cx="4076701" cy="2031325"/>
              </a:xfrm>
              <a:prstGeom prst="rect">
                <a:avLst/>
              </a:prstGeom>
              <a:blipFill>
                <a:blip r:embed="rId3"/>
                <a:stretch>
                  <a:fillRect l="-1347" t="-1802" r="-1497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7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BE6BA5-ADFC-491D-A4DE-59309946B47D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08D93E-95F3-47B0-8D92-DEE6FDF3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09" y="2181373"/>
            <a:ext cx="4352381" cy="118095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0580F74-D63A-419A-BAA5-C54088351F36}"/>
              </a:ext>
            </a:extLst>
          </p:cNvPr>
          <p:cNvCxnSpPr/>
          <p:nvPr/>
        </p:nvCxnSpPr>
        <p:spPr>
          <a:xfrm>
            <a:off x="4257675" y="3124200"/>
            <a:ext cx="93345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337D8E-F273-4A80-B60C-D2AA1747930E}"/>
                  </a:ext>
                </a:extLst>
              </p:cNvPr>
              <p:cNvSpPr txBox="1"/>
              <p:nvPr/>
            </p:nvSpPr>
            <p:spPr>
              <a:xfrm>
                <a:off x="5191125" y="3777734"/>
                <a:ext cx="4248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If objective cls is true,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otherwise.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337D8E-F273-4A80-B60C-D2AA1747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25" y="3777734"/>
                <a:ext cx="4248151" cy="369332"/>
              </a:xfrm>
              <a:prstGeom prst="rect">
                <a:avLst/>
              </a:prstGeom>
              <a:blipFill>
                <a:blip r:embed="rId3"/>
                <a:stretch>
                  <a:fillRect l="-129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3CA28E-6791-4499-B4BB-8DA9F936EFA3}"/>
              </a:ext>
            </a:extLst>
          </p:cNvPr>
          <p:cNvCxnSpPr/>
          <p:nvPr/>
        </p:nvCxnSpPr>
        <p:spPr>
          <a:xfrm flipH="1">
            <a:off x="2562225" y="3124200"/>
            <a:ext cx="714375" cy="942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C2AA98F-784D-4874-A404-7C879C775464}"/>
              </a:ext>
            </a:extLst>
          </p:cNvPr>
          <p:cNvSpPr txBox="1"/>
          <p:nvPr/>
        </p:nvSpPr>
        <p:spPr>
          <a:xfrm>
            <a:off x="1524000" y="428625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 parameter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CFE743-DC04-4338-803C-9B721DD86408}"/>
                  </a:ext>
                </a:extLst>
              </p:cNvPr>
              <p:cNvSpPr txBox="1"/>
              <p:nvPr/>
            </p:nvSpPr>
            <p:spPr>
              <a:xfrm>
                <a:off x="4810125" y="922997"/>
                <a:ext cx="5267325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en-US" altLang="zh-CN" dirty="0"/>
                  <a:t> is about 256 and 2400,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en-US" altLang="zh-CN" dirty="0"/>
                  <a:t> same as Fast R-CNN.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CFE743-DC04-4338-803C-9B721DD86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5" y="922997"/>
                <a:ext cx="5267325" cy="668901"/>
              </a:xfrm>
              <a:prstGeom prst="rect">
                <a:avLst/>
              </a:prstGeom>
              <a:blipFill>
                <a:blip r:embed="rId4"/>
                <a:stretch>
                  <a:fillRect l="-926"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28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22A67D-9D45-447B-8C00-381F4E4555BE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R-CNN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6409BC-6E2B-465E-A1C5-CAE978EC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711697"/>
            <a:ext cx="5520874" cy="25785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4B01A7-0116-484F-B756-A14D19AA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86" y="1062389"/>
            <a:ext cx="5235373" cy="18771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99DD63-46D8-4EDA-BAF9-46CF6DFCF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979" y="3918481"/>
            <a:ext cx="2625248" cy="2584442"/>
          </a:xfrm>
          <a:prstGeom prst="rect">
            <a:avLst/>
          </a:prstGeom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3D75D7E-9B45-4E8D-9E31-E973381F8A0C}"/>
              </a:ext>
            </a:extLst>
          </p:cNvPr>
          <p:cNvSpPr/>
          <p:nvPr/>
        </p:nvSpPr>
        <p:spPr>
          <a:xfrm>
            <a:off x="4216893" y="346229"/>
            <a:ext cx="2770485" cy="958788"/>
          </a:xfrm>
          <a:custGeom>
            <a:avLst/>
            <a:gdLst>
              <a:gd name="connsiteX0" fmla="*/ 0 w 2770485"/>
              <a:gd name="connsiteY0" fmla="*/ 958788 h 958788"/>
              <a:gd name="connsiteX1" fmla="*/ 26633 w 2770485"/>
              <a:gd name="connsiteY1" fmla="*/ 914400 h 958788"/>
              <a:gd name="connsiteX2" fmla="*/ 124288 w 2770485"/>
              <a:gd name="connsiteY2" fmla="*/ 790113 h 958788"/>
              <a:gd name="connsiteX3" fmla="*/ 301841 w 2770485"/>
              <a:gd name="connsiteY3" fmla="*/ 435006 h 958788"/>
              <a:gd name="connsiteX4" fmla="*/ 488272 w 2770485"/>
              <a:gd name="connsiteY4" fmla="*/ 195309 h 958788"/>
              <a:gd name="connsiteX5" fmla="*/ 568171 w 2770485"/>
              <a:gd name="connsiteY5" fmla="*/ 115410 h 958788"/>
              <a:gd name="connsiteX6" fmla="*/ 825624 w 2770485"/>
              <a:gd name="connsiteY6" fmla="*/ 35511 h 958788"/>
              <a:gd name="connsiteX7" fmla="*/ 1029810 w 2770485"/>
              <a:gd name="connsiteY7" fmla="*/ 0 h 958788"/>
              <a:gd name="connsiteX8" fmla="*/ 1970843 w 2770485"/>
              <a:gd name="connsiteY8" fmla="*/ 62144 h 958788"/>
              <a:gd name="connsiteX9" fmla="*/ 2121763 w 2770485"/>
              <a:gd name="connsiteY9" fmla="*/ 124288 h 958788"/>
              <a:gd name="connsiteX10" fmla="*/ 2343705 w 2770485"/>
              <a:gd name="connsiteY10" fmla="*/ 204187 h 958788"/>
              <a:gd name="connsiteX11" fmla="*/ 2654424 w 2770485"/>
              <a:gd name="connsiteY11" fmla="*/ 514905 h 958788"/>
              <a:gd name="connsiteX12" fmla="*/ 2743200 w 2770485"/>
              <a:gd name="connsiteY12" fmla="*/ 701336 h 958788"/>
              <a:gd name="connsiteX13" fmla="*/ 2769833 w 2770485"/>
              <a:gd name="connsiteY13" fmla="*/ 790113 h 958788"/>
              <a:gd name="connsiteX14" fmla="*/ 2769833 w 2770485"/>
              <a:gd name="connsiteY14" fmla="*/ 825623 h 95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70485" h="958788">
                <a:moveTo>
                  <a:pt x="0" y="958788"/>
                </a:moveTo>
                <a:cubicBezTo>
                  <a:pt x="8878" y="943992"/>
                  <a:pt x="16397" y="928291"/>
                  <a:pt x="26633" y="914400"/>
                </a:cubicBezTo>
                <a:cubicBezTo>
                  <a:pt x="57887" y="871984"/>
                  <a:pt x="96249" y="834720"/>
                  <a:pt x="124288" y="790113"/>
                </a:cubicBezTo>
                <a:cubicBezTo>
                  <a:pt x="348903" y="432772"/>
                  <a:pt x="104918" y="769777"/>
                  <a:pt x="301841" y="435006"/>
                </a:cubicBezTo>
                <a:cubicBezTo>
                  <a:pt x="332618" y="382685"/>
                  <a:pt x="443373" y="244935"/>
                  <a:pt x="488272" y="195309"/>
                </a:cubicBezTo>
                <a:cubicBezTo>
                  <a:pt x="513542" y="167379"/>
                  <a:pt x="537315" y="137009"/>
                  <a:pt x="568171" y="115410"/>
                </a:cubicBezTo>
                <a:cubicBezTo>
                  <a:pt x="637028" y="67210"/>
                  <a:pt x="750671" y="50136"/>
                  <a:pt x="825624" y="35511"/>
                </a:cubicBezTo>
                <a:cubicBezTo>
                  <a:pt x="893429" y="22281"/>
                  <a:pt x="961748" y="11837"/>
                  <a:pt x="1029810" y="0"/>
                </a:cubicBezTo>
                <a:cubicBezTo>
                  <a:pt x="1156899" y="4766"/>
                  <a:pt x="1723046" y="-1246"/>
                  <a:pt x="1970843" y="62144"/>
                </a:cubicBezTo>
                <a:cubicBezTo>
                  <a:pt x="2023550" y="75627"/>
                  <a:pt x="2070923" y="104920"/>
                  <a:pt x="2121763" y="124288"/>
                </a:cubicBezTo>
                <a:cubicBezTo>
                  <a:pt x="2195240" y="152279"/>
                  <a:pt x="2269724" y="177554"/>
                  <a:pt x="2343705" y="204187"/>
                </a:cubicBezTo>
                <a:cubicBezTo>
                  <a:pt x="2446646" y="289971"/>
                  <a:pt x="2594699" y="405409"/>
                  <a:pt x="2654424" y="514905"/>
                </a:cubicBezTo>
                <a:cubicBezTo>
                  <a:pt x="2711489" y="619524"/>
                  <a:pt x="2703773" y="596196"/>
                  <a:pt x="2743200" y="701336"/>
                </a:cubicBezTo>
                <a:cubicBezTo>
                  <a:pt x="2748031" y="714218"/>
                  <a:pt x="2767359" y="770318"/>
                  <a:pt x="2769833" y="790113"/>
                </a:cubicBezTo>
                <a:cubicBezTo>
                  <a:pt x="2771301" y="801858"/>
                  <a:pt x="2769833" y="813786"/>
                  <a:pt x="2769833" y="82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AB263D5-C40B-404B-B588-11226D3A5214}"/>
              </a:ext>
            </a:extLst>
          </p:cNvPr>
          <p:cNvSpPr/>
          <p:nvPr/>
        </p:nvSpPr>
        <p:spPr>
          <a:xfrm>
            <a:off x="2601157" y="2476870"/>
            <a:ext cx="1917577" cy="2219541"/>
          </a:xfrm>
          <a:custGeom>
            <a:avLst/>
            <a:gdLst>
              <a:gd name="connsiteX0" fmla="*/ 0 w 1917577"/>
              <a:gd name="connsiteY0" fmla="*/ 0 h 2219541"/>
              <a:gd name="connsiteX1" fmla="*/ 62144 w 1917577"/>
              <a:gd name="connsiteY1" fmla="*/ 204186 h 2219541"/>
              <a:gd name="connsiteX2" fmla="*/ 124288 w 1917577"/>
              <a:gd name="connsiteY2" fmla="*/ 355107 h 2219541"/>
              <a:gd name="connsiteX3" fmla="*/ 159798 w 1917577"/>
              <a:gd name="connsiteY3" fmla="*/ 461639 h 2219541"/>
              <a:gd name="connsiteX4" fmla="*/ 319596 w 1917577"/>
              <a:gd name="connsiteY4" fmla="*/ 790113 h 2219541"/>
              <a:gd name="connsiteX5" fmla="*/ 355107 w 1917577"/>
              <a:gd name="connsiteY5" fmla="*/ 896645 h 2219541"/>
              <a:gd name="connsiteX6" fmla="*/ 443884 w 1917577"/>
              <a:gd name="connsiteY6" fmla="*/ 1047565 h 2219541"/>
              <a:gd name="connsiteX7" fmla="*/ 648070 w 1917577"/>
              <a:gd name="connsiteY7" fmla="*/ 1402672 h 2219541"/>
              <a:gd name="connsiteX8" fmla="*/ 781235 w 1917577"/>
              <a:gd name="connsiteY8" fmla="*/ 1597980 h 2219541"/>
              <a:gd name="connsiteX9" fmla="*/ 932156 w 1917577"/>
              <a:gd name="connsiteY9" fmla="*/ 1748901 h 2219541"/>
              <a:gd name="connsiteX10" fmla="*/ 1100831 w 1917577"/>
              <a:gd name="connsiteY10" fmla="*/ 1864311 h 2219541"/>
              <a:gd name="connsiteX11" fmla="*/ 1171853 w 1917577"/>
              <a:gd name="connsiteY11" fmla="*/ 1917577 h 2219541"/>
              <a:gd name="connsiteX12" fmla="*/ 1251752 w 1917577"/>
              <a:gd name="connsiteY12" fmla="*/ 1961965 h 2219541"/>
              <a:gd name="connsiteX13" fmla="*/ 1473693 w 1917577"/>
              <a:gd name="connsiteY13" fmla="*/ 2112885 h 2219541"/>
              <a:gd name="connsiteX14" fmla="*/ 1615736 w 1917577"/>
              <a:gd name="connsiteY14" fmla="*/ 2157274 h 2219541"/>
              <a:gd name="connsiteX15" fmla="*/ 1686758 w 1917577"/>
              <a:gd name="connsiteY15" fmla="*/ 2166151 h 2219541"/>
              <a:gd name="connsiteX16" fmla="*/ 1828800 w 1917577"/>
              <a:gd name="connsiteY16" fmla="*/ 2201662 h 2219541"/>
              <a:gd name="connsiteX17" fmla="*/ 1873189 w 1917577"/>
              <a:gd name="connsiteY17" fmla="*/ 2210540 h 2219541"/>
              <a:gd name="connsiteX18" fmla="*/ 1917577 w 1917577"/>
              <a:gd name="connsiteY18" fmla="*/ 2219417 h 221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7577" h="2219541">
                <a:moveTo>
                  <a:pt x="0" y="0"/>
                </a:moveTo>
                <a:cubicBezTo>
                  <a:pt x="61283" y="153201"/>
                  <a:pt x="-66280" y="-170384"/>
                  <a:pt x="62144" y="204186"/>
                </a:cubicBezTo>
                <a:cubicBezTo>
                  <a:pt x="79789" y="255650"/>
                  <a:pt x="104993" y="304239"/>
                  <a:pt x="124288" y="355107"/>
                </a:cubicBezTo>
                <a:cubicBezTo>
                  <a:pt x="137563" y="390105"/>
                  <a:pt x="144466" y="427491"/>
                  <a:pt x="159798" y="461639"/>
                </a:cubicBezTo>
                <a:cubicBezTo>
                  <a:pt x="209670" y="572717"/>
                  <a:pt x="281092" y="674601"/>
                  <a:pt x="319596" y="790113"/>
                </a:cubicBezTo>
                <a:cubicBezTo>
                  <a:pt x="331433" y="825624"/>
                  <a:pt x="338834" y="862936"/>
                  <a:pt x="355107" y="896645"/>
                </a:cubicBezTo>
                <a:cubicBezTo>
                  <a:pt x="380481" y="949206"/>
                  <a:pt x="416576" y="995983"/>
                  <a:pt x="443884" y="1047565"/>
                </a:cubicBezTo>
                <a:cubicBezTo>
                  <a:pt x="624014" y="1387811"/>
                  <a:pt x="375636" y="982670"/>
                  <a:pt x="648070" y="1402672"/>
                </a:cubicBezTo>
                <a:cubicBezTo>
                  <a:pt x="672218" y="1439900"/>
                  <a:pt x="741531" y="1554823"/>
                  <a:pt x="781235" y="1597980"/>
                </a:cubicBezTo>
                <a:cubicBezTo>
                  <a:pt x="829404" y="1650338"/>
                  <a:pt x="873440" y="1708726"/>
                  <a:pt x="932156" y="1748901"/>
                </a:cubicBezTo>
                <a:lnTo>
                  <a:pt x="1100831" y="1864311"/>
                </a:lnTo>
                <a:cubicBezTo>
                  <a:pt x="1125032" y="1881341"/>
                  <a:pt x="1145985" y="1903206"/>
                  <a:pt x="1171853" y="1917577"/>
                </a:cubicBezTo>
                <a:cubicBezTo>
                  <a:pt x="1198486" y="1932373"/>
                  <a:pt x="1226124" y="1945490"/>
                  <a:pt x="1251752" y="1961965"/>
                </a:cubicBezTo>
                <a:cubicBezTo>
                  <a:pt x="1348659" y="2024262"/>
                  <a:pt x="1289943" y="2051636"/>
                  <a:pt x="1473693" y="2112885"/>
                </a:cubicBezTo>
                <a:cubicBezTo>
                  <a:pt x="1499344" y="2121435"/>
                  <a:pt x="1583912" y="2150909"/>
                  <a:pt x="1615736" y="2157274"/>
                </a:cubicBezTo>
                <a:cubicBezTo>
                  <a:pt x="1639131" y="2161953"/>
                  <a:pt x="1663084" y="2163192"/>
                  <a:pt x="1686758" y="2166151"/>
                </a:cubicBezTo>
                <a:cubicBezTo>
                  <a:pt x="1783091" y="2207437"/>
                  <a:pt x="1715136" y="2185424"/>
                  <a:pt x="1828800" y="2201662"/>
                </a:cubicBezTo>
                <a:cubicBezTo>
                  <a:pt x="1843738" y="2203796"/>
                  <a:pt x="1858550" y="2206880"/>
                  <a:pt x="1873189" y="2210540"/>
                </a:cubicBezTo>
                <a:cubicBezTo>
                  <a:pt x="1916184" y="2221288"/>
                  <a:pt x="1883667" y="2219417"/>
                  <a:pt x="1917577" y="22194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0F6ADD-1DBC-4EFC-ADA9-76E312F41B9E}"/>
              </a:ext>
            </a:extLst>
          </p:cNvPr>
          <p:cNvSpPr txBox="1"/>
          <p:nvPr/>
        </p:nvSpPr>
        <p:spPr>
          <a:xfrm>
            <a:off x="6445188" y="123825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FC5F7-7095-4A13-ABC0-95BD8847B770}"/>
              </a:ext>
            </a:extLst>
          </p:cNvPr>
          <p:cNvSpPr txBox="1"/>
          <p:nvPr/>
        </p:nvSpPr>
        <p:spPr>
          <a:xfrm>
            <a:off x="2380695" y="4164644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RoIAlign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3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D8171A-F812-45B3-9DAB-69026A1CDAF0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YOLO v1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7D4208-1FF0-4784-858D-AA5F99A1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2" y="1189535"/>
            <a:ext cx="7262566" cy="18199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C5AF09-6F63-42D1-A1C9-E3E533FB280C}"/>
              </a:ext>
            </a:extLst>
          </p:cNvPr>
          <p:cNvSpPr txBox="1"/>
          <p:nvPr/>
        </p:nvSpPr>
        <p:spPr>
          <a:xfrm>
            <a:off x="355107" y="923278"/>
            <a:ext cx="290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Grid cell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10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524F0B-79EF-48A8-B7E5-0C02C8944BE2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 cell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D693EA-5CC0-46C4-A997-4371A2F7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87" y="819025"/>
            <a:ext cx="6009524" cy="392380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AD6269B-570F-4986-BC9D-03648715AAAB}"/>
              </a:ext>
            </a:extLst>
          </p:cNvPr>
          <p:cNvCxnSpPr/>
          <p:nvPr/>
        </p:nvCxnSpPr>
        <p:spPr>
          <a:xfrm>
            <a:off x="4376691" y="4190260"/>
            <a:ext cx="2095130" cy="195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A8F887-82D2-493E-8EA0-CBB3F5A92381}"/>
                  </a:ext>
                </a:extLst>
              </p:cNvPr>
              <p:cNvSpPr txBox="1"/>
              <p:nvPr/>
            </p:nvSpPr>
            <p:spPr>
              <a:xfrm>
                <a:off x="6471820" y="4190260"/>
                <a:ext cx="5220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Each cell response for a object, predict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boxes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each box. </a:t>
                </a:r>
                <a:r>
                  <a:rPr lang="en-US" altLang="zh-CN" dirty="0" err="1"/>
                  <a:t>Aslo</a:t>
                </a:r>
                <a:r>
                  <a:rPr lang="en-US" altLang="zh-CN" dirty="0"/>
                  <a:t> class predict.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A8F887-82D2-493E-8EA0-CBB3F5A92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820" y="4190260"/>
                <a:ext cx="5220071" cy="646331"/>
              </a:xfrm>
              <a:prstGeom prst="rect">
                <a:avLst/>
              </a:prstGeom>
              <a:blipFill>
                <a:blip r:embed="rId3"/>
                <a:stretch>
                  <a:fillRect l="-105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22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A99629-BB44-4B5F-94C8-D3AE2C120030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140487-0540-429E-AB75-9D5B9E033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1096839"/>
            <a:ext cx="8025413" cy="33198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E4EB6A-A540-403D-AA44-FD3AD6E2F380}"/>
                  </a:ext>
                </a:extLst>
              </p:cNvPr>
              <p:cNvSpPr txBox="1"/>
              <p:nvPr/>
            </p:nvSpPr>
            <p:spPr>
              <a:xfrm>
                <a:off x="6934611" y="1145219"/>
                <a:ext cx="428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Predictions: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×(5∗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E4EB6A-A540-403D-AA44-FD3AD6E2F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11" y="1145219"/>
                <a:ext cx="4287914" cy="369332"/>
              </a:xfrm>
              <a:prstGeom prst="rect">
                <a:avLst/>
              </a:prstGeom>
              <a:blipFill>
                <a:blip r:embed="rId3"/>
                <a:stretch>
                  <a:fillRect l="-128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56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5A0042-9F21-4F74-9999-A67B45AD2E08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YOLO v2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1DFA1E-7795-407D-8EB2-D51BCC9C98AC}"/>
              </a:ext>
            </a:extLst>
          </p:cNvPr>
          <p:cNvSpPr txBox="1"/>
          <p:nvPr/>
        </p:nvSpPr>
        <p:spPr>
          <a:xfrm>
            <a:off x="958788" y="896645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Improvements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00495E-5A53-471D-B1BC-7455FF816A5A}"/>
              </a:ext>
            </a:extLst>
          </p:cNvPr>
          <p:cNvSpPr txBox="1"/>
          <p:nvPr/>
        </p:nvSpPr>
        <p:spPr>
          <a:xfrm>
            <a:off x="4891596" y="633831"/>
            <a:ext cx="657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High resolution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Anchor boxes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Anchor cluster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Anchor Predict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711AB0-E66D-4E29-9C3D-C171FCEF4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53" y="3429000"/>
            <a:ext cx="4695238" cy="2095238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C83F234E-0904-44C2-815C-3EF278F59410}"/>
              </a:ext>
            </a:extLst>
          </p:cNvPr>
          <p:cNvSpPr/>
          <p:nvPr/>
        </p:nvSpPr>
        <p:spPr>
          <a:xfrm>
            <a:off x="4718480" y="772356"/>
            <a:ext cx="168676" cy="9232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2F3B0E4-ABF7-47AD-A3D1-044AC74DABB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56264" y="1118586"/>
            <a:ext cx="1762216" cy="1154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F347DC0A-3DEE-4DB7-BA63-3EB98EBD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51" y="2969753"/>
            <a:ext cx="4374917" cy="3177403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FE1E0F8-1A60-4D1E-A766-517B3E53E604}"/>
              </a:ext>
            </a:extLst>
          </p:cNvPr>
          <p:cNvCxnSpPr/>
          <p:nvPr/>
        </p:nvCxnSpPr>
        <p:spPr>
          <a:xfrm flipV="1">
            <a:off x="8806649" y="2299317"/>
            <a:ext cx="399495" cy="1473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8969E09-5CDF-40EC-A3CF-92BB6AB2BBD4}"/>
              </a:ext>
            </a:extLst>
          </p:cNvPr>
          <p:cNvSpPr txBox="1"/>
          <p:nvPr/>
        </p:nvSpPr>
        <p:spPr>
          <a:xfrm>
            <a:off x="9064101" y="1917577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Dash: prior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116E59-2D8F-426B-A503-EBC00F4A68F1}"/>
              </a:ext>
            </a:extLst>
          </p:cNvPr>
          <p:cNvCxnSpPr/>
          <p:nvPr/>
        </p:nvCxnSpPr>
        <p:spPr>
          <a:xfrm flipV="1">
            <a:off x="9206144" y="2969753"/>
            <a:ext cx="941033" cy="97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828B096-2643-4F10-BC1D-A4522E1C6539}"/>
              </a:ext>
            </a:extLst>
          </p:cNvPr>
          <p:cNvSpPr txBox="1"/>
          <p:nvPr/>
        </p:nvSpPr>
        <p:spPr>
          <a:xfrm>
            <a:off x="10147177" y="2567400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70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DF992F-2F6B-4CBD-9614-A694387AE7FE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87AC72-87AE-450A-9DAC-5003E0B6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42" y="725535"/>
            <a:ext cx="4531350" cy="540693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4968B98-78AF-48E6-B48B-8C06ACD425CC}"/>
              </a:ext>
            </a:extLst>
          </p:cNvPr>
          <p:cNvCxnSpPr/>
          <p:nvPr/>
        </p:nvCxnSpPr>
        <p:spPr>
          <a:xfrm flipV="1">
            <a:off x="5193437" y="5353235"/>
            <a:ext cx="1207363" cy="328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3E7C197-C1A3-4191-9CAF-F12A79EF9252}"/>
              </a:ext>
            </a:extLst>
          </p:cNvPr>
          <p:cNvSpPr txBox="1"/>
          <p:nvPr/>
        </p:nvSpPr>
        <p:spPr>
          <a:xfrm>
            <a:off x="6525087" y="5095783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Removed FC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80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5CAA06-8795-48BF-9081-DA39B80E9C37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YOLO v3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F8C308-94FA-42E6-BCED-622488E56442}"/>
              </a:ext>
            </a:extLst>
          </p:cNvPr>
          <p:cNvSpPr/>
          <p:nvPr/>
        </p:nvSpPr>
        <p:spPr>
          <a:xfrm>
            <a:off x="2296264" y="3932806"/>
            <a:ext cx="167787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8C4672-EC70-4C9C-A3AD-C0EC35967EF1}"/>
              </a:ext>
            </a:extLst>
          </p:cNvPr>
          <p:cNvSpPr/>
          <p:nvPr/>
        </p:nvSpPr>
        <p:spPr>
          <a:xfrm>
            <a:off x="2394657" y="3367762"/>
            <a:ext cx="1481091" cy="2737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C227BE-E530-4C30-8AF5-CAA705A3C019}"/>
              </a:ext>
            </a:extLst>
          </p:cNvPr>
          <p:cNvSpPr/>
          <p:nvPr/>
        </p:nvSpPr>
        <p:spPr>
          <a:xfrm>
            <a:off x="2066925" y="4590867"/>
            <a:ext cx="2129160" cy="4739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C68BFF-F07D-47C0-9277-A91F68D9DF8B}"/>
              </a:ext>
            </a:extLst>
          </p:cNvPr>
          <p:cNvSpPr/>
          <p:nvPr/>
        </p:nvSpPr>
        <p:spPr>
          <a:xfrm>
            <a:off x="2501931" y="2946744"/>
            <a:ext cx="1259148" cy="209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AF370F-FFE4-433B-9C76-6B4BAE88290F}"/>
              </a:ext>
            </a:extLst>
          </p:cNvPr>
          <p:cNvSpPr/>
          <p:nvPr/>
        </p:nvSpPr>
        <p:spPr>
          <a:xfrm>
            <a:off x="2617341" y="2525726"/>
            <a:ext cx="1037206" cy="209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F75D6D-4F37-478D-A7C7-F1DB4AC1CBFF}"/>
              </a:ext>
            </a:extLst>
          </p:cNvPr>
          <p:cNvSpPr/>
          <p:nvPr/>
        </p:nvSpPr>
        <p:spPr>
          <a:xfrm>
            <a:off x="2657291" y="1649185"/>
            <a:ext cx="966184" cy="209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9D84F4-8C68-491E-85C3-AE5D441B3536}"/>
              </a:ext>
            </a:extLst>
          </p:cNvPr>
          <p:cNvSpPr/>
          <p:nvPr/>
        </p:nvSpPr>
        <p:spPr>
          <a:xfrm>
            <a:off x="2782963" y="754687"/>
            <a:ext cx="766436" cy="232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E21A2D-BFC5-4B1F-9C8C-242B23CC40B1}"/>
              </a:ext>
            </a:extLst>
          </p:cNvPr>
          <p:cNvCxnSpPr>
            <a:stCxn id="10" idx="0"/>
            <a:endCxn id="14" idx="2"/>
          </p:cNvCxnSpPr>
          <p:nvPr/>
        </p:nvCxnSpPr>
        <p:spPr>
          <a:xfrm flipV="1">
            <a:off x="3131505" y="986712"/>
            <a:ext cx="34676" cy="360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7FA381-0A87-454B-B821-90A52E1B83F9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3549399" y="870700"/>
            <a:ext cx="17888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DC7311-9F13-47C5-B074-DEB482E2C316}"/>
              </a:ext>
            </a:extLst>
          </p:cNvPr>
          <p:cNvSpPr/>
          <p:nvPr/>
        </p:nvSpPr>
        <p:spPr>
          <a:xfrm>
            <a:off x="5338251" y="754692"/>
            <a:ext cx="559293" cy="232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0ED2D82-D7CD-4CF9-9D6A-AA881172CC05}"/>
              </a:ext>
            </a:extLst>
          </p:cNvPr>
          <p:cNvSpPr/>
          <p:nvPr/>
        </p:nvSpPr>
        <p:spPr>
          <a:xfrm>
            <a:off x="6408936" y="754692"/>
            <a:ext cx="366944" cy="232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187D18E-F999-415E-89CA-4C60D37A2044}"/>
              </a:ext>
            </a:extLst>
          </p:cNvPr>
          <p:cNvSpPr/>
          <p:nvPr/>
        </p:nvSpPr>
        <p:spPr>
          <a:xfrm>
            <a:off x="7287272" y="754692"/>
            <a:ext cx="268547" cy="232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3280645-2D49-46CC-AAB1-97A39961BAE5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5897544" y="870702"/>
            <a:ext cx="511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366C3A1-50C4-4A65-8274-9BDA325EF35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6775880" y="870702"/>
            <a:ext cx="511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8514EFE-A780-48A4-8594-337782F566B9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3623475" y="1750657"/>
            <a:ext cx="629574" cy="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D18C28C-DFA4-42A5-883A-4BC743C3EB91}"/>
              </a:ext>
            </a:extLst>
          </p:cNvPr>
          <p:cNvSpPr/>
          <p:nvPr/>
        </p:nvSpPr>
        <p:spPr>
          <a:xfrm>
            <a:off x="4253049" y="1596005"/>
            <a:ext cx="706609" cy="3093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D88047-4B00-4FD3-93BE-B37157F8A81C}"/>
              </a:ext>
            </a:extLst>
          </p:cNvPr>
          <p:cNvCxnSpPr>
            <a:stCxn id="30" idx="2"/>
            <a:endCxn id="43" idx="0"/>
          </p:cNvCxnSpPr>
          <p:nvPr/>
        </p:nvCxnSpPr>
        <p:spPr>
          <a:xfrm flipH="1">
            <a:off x="4606354" y="986712"/>
            <a:ext cx="1011544" cy="60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8DBE026-D007-46AA-B763-023854F058FC}"/>
              </a:ext>
            </a:extLst>
          </p:cNvPr>
          <p:cNvSpPr/>
          <p:nvPr/>
        </p:nvSpPr>
        <p:spPr>
          <a:xfrm>
            <a:off x="8251037" y="1620466"/>
            <a:ext cx="537700" cy="264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039344E-C5BB-42D2-9D09-231E7047649A}"/>
              </a:ext>
            </a:extLst>
          </p:cNvPr>
          <p:cNvSpPr/>
          <p:nvPr/>
        </p:nvSpPr>
        <p:spPr>
          <a:xfrm>
            <a:off x="9166564" y="1638833"/>
            <a:ext cx="368145" cy="2320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8A228EB-2E2A-4C84-8BD1-9C3EBED3BBAD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>
            <a:off x="8788737" y="1752923"/>
            <a:ext cx="377827" cy="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BA34714-F514-4400-B897-635CBEE0F4A7}"/>
              </a:ext>
            </a:extLst>
          </p:cNvPr>
          <p:cNvCxnSpPr>
            <a:cxnSpLocks/>
            <a:stCxn id="12" idx="3"/>
            <a:endCxn id="63" idx="1"/>
          </p:cNvCxnSpPr>
          <p:nvPr/>
        </p:nvCxnSpPr>
        <p:spPr>
          <a:xfrm>
            <a:off x="3654547" y="2630612"/>
            <a:ext cx="51249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5A07CF1-35C7-4B93-A6C1-3AC2879B60C7}"/>
              </a:ext>
            </a:extLst>
          </p:cNvPr>
          <p:cNvSpPr/>
          <p:nvPr/>
        </p:nvSpPr>
        <p:spPr>
          <a:xfrm>
            <a:off x="4167044" y="2475965"/>
            <a:ext cx="1002530" cy="309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61F12E1-B192-4F71-89EC-8C60A2622F95}"/>
              </a:ext>
            </a:extLst>
          </p:cNvPr>
          <p:cNvSpPr/>
          <p:nvPr/>
        </p:nvSpPr>
        <p:spPr>
          <a:xfrm>
            <a:off x="8622205" y="2511639"/>
            <a:ext cx="782350" cy="230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A7659EC-7B48-4017-A225-5399B76C154C}"/>
              </a:ext>
            </a:extLst>
          </p:cNvPr>
          <p:cNvSpPr/>
          <p:nvPr/>
        </p:nvSpPr>
        <p:spPr>
          <a:xfrm>
            <a:off x="9876141" y="2520565"/>
            <a:ext cx="521660" cy="2211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2CD5E7-6939-42DB-A7C8-8118BD49F25E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9404555" y="2626690"/>
            <a:ext cx="471586" cy="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C92F0D6-F2D4-41AA-BFFC-91757AA709CA}"/>
              </a:ext>
            </a:extLst>
          </p:cNvPr>
          <p:cNvSpPr txBox="1"/>
          <p:nvPr/>
        </p:nvSpPr>
        <p:spPr>
          <a:xfrm>
            <a:off x="3795754" y="474943"/>
            <a:ext cx="114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 Block</a:t>
            </a:r>
            <a:endParaRPr lang="zh-CN" altLang="en-US" sz="14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A3E6DF-61B9-408E-A2B4-1AA09E69BB48}"/>
              </a:ext>
            </a:extLst>
          </p:cNvPr>
          <p:cNvSpPr txBox="1"/>
          <p:nvPr/>
        </p:nvSpPr>
        <p:spPr>
          <a:xfrm>
            <a:off x="5445238" y="1003388"/>
            <a:ext cx="300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1x1conv -&gt; </a:t>
            </a:r>
            <a:r>
              <a:rPr lang="en-US" altLang="zh-CN" sz="1400" dirty="0" err="1"/>
              <a:t>upsample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concat</a:t>
            </a:r>
            <a:endParaRPr lang="zh-CN" altLang="en-US" sz="1400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7574E7DE-834B-4938-9B08-9F7E5E24564C}"/>
              </a:ext>
            </a:extLst>
          </p:cNvPr>
          <p:cNvSpPr/>
          <p:nvPr/>
        </p:nvSpPr>
        <p:spPr>
          <a:xfrm>
            <a:off x="7050225" y="1596005"/>
            <a:ext cx="706609" cy="3093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0E406F0-1326-401D-966C-F466885B4FB4}"/>
              </a:ext>
            </a:extLst>
          </p:cNvPr>
          <p:cNvCxnSpPr>
            <a:stCxn id="43" idx="3"/>
            <a:endCxn id="90" idx="1"/>
          </p:cNvCxnSpPr>
          <p:nvPr/>
        </p:nvCxnSpPr>
        <p:spPr>
          <a:xfrm>
            <a:off x="4959658" y="1750657"/>
            <a:ext cx="2090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EC9350F-EE49-4C71-8676-A43EB0D2C758}"/>
              </a:ext>
            </a:extLst>
          </p:cNvPr>
          <p:cNvCxnSpPr>
            <a:stCxn id="90" idx="3"/>
            <a:endCxn id="49" idx="1"/>
          </p:cNvCxnSpPr>
          <p:nvPr/>
        </p:nvCxnSpPr>
        <p:spPr>
          <a:xfrm>
            <a:off x="7756834" y="1750657"/>
            <a:ext cx="494203" cy="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ADF24DF-486F-4E71-BF3C-9C80A423DB6B}"/>
              </a:ext>
            </a:extLst>
          </p:cNvPr>
          <p:cNvSpPr txBox="1"/>
          <p:nvPr/>
        </p:nvSpPr>
        <p:spPr>
          <a:xfrm>
            <a:off x="5343403" y="1431741"/>
            <a:ext cx="114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 Block</a:t>
            </a:r>
            <a:endParaRPr lang="zh-CN" altLang="en-US" sz="1400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60A80B9-AC89-4137-AE19-56A26D9E05DE}"/>
              </a:ext>
            </a:extLst>
          </p:cNvPr>
          <p:cNvCxnSpPr>
            <a:stCxn id="90" idx="2"/>
            <a:endCxn id="63" idx="0"/>
          </p:cNvCxnSpPr>
          <p:nvPr/>
        </p:nvCxnSpPr>
        <p:spPr>
          <a:xfrm flipH="1">
            <a:off x="4668309" y="1905309"/>
            <a:ext cx="2735221" cy="57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86CD207-8EB7-46AC-9C7D-23A2B093DE73}"/>
              </a:ext>
            </a:extLst>
          </p:cNvPr>
          <p:cNvSpPr txBox="1"/>
          <p:nvPr/>
        </p:nvSpPr>
        <p:spPr>
          <a:xfrm>
            <a:off x="6750710" y="2043210"/>
            <a:ext cx="300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1x1conv -&gt; </a:t>
            </a:r>
            <a:r>
              <a:rPr lang="en-US" altLang="zh-CN" sz="1400" dirty="0" err="1"/>
              <a:t>upsample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concat</a:t>
            </a:r>
            <a:endParaRPr lang="zh-CN" altLang="en-US" sz="1400" dirty="0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8F21F405-CC45-4795-B8D7-7F9FBC1F32B5}"/>
              </a:ext>
            </a:extLst>
          </p:cNvPr>
          <p:cNvSpPr/>
          <p:nvPr/>
        </p:nvSpPr>
        <p:spPr>
          <a:xfrm>
            <a:off x="6897924" y="2475965"/>
            <a:ext cx="1002530" cy="309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0C0B788-7DA6-4CC4-8EE9-31A154ECD896}"/>
              </a:ext>
            </a:extLst>
          </p:cNvPr>
          <p:cNvCxnSpPr>
            <a:stCxn id="63" idx="3"/>
            <a:endCxn id="116" idx="1"/>
          </p:cNvCxnSpPr>
          <p:nvPr/>
        </p:nvCxnSpPr>
        <p:spPr>
          <a:xfrm>
            <a:off x="5169574" y="2630616"/>
            <a:ext cx="172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2F6A8D2-7ECF-4891-839C-BA25BC2B5318}"/>
              </a:ext>
            </a:extLst>
          </p:cNvPr>
          <p:cNvCxnSpPr>
            <a:stCxn id="116" idx="3"/>
            <a:endCxn id="69" idx="1"/>
          </p:cNvCxnSpPr>
          <p:nvPr/>
        </p:nvCxnSpPr>
        <p:spPr>
          <a:xfrm flipV="1">
            <a:off x="7900454" y="2626690"/>
            <a:ext cx="721751" cy="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1B042EC-AC76-4F9F-B288-8E410D4211A3}"/>
              </a:ext>
            </a:extLst>
          </p:cNvPr>
          <p:cNvSpPr txBox="1"/>
          <p:nvPr/>
        </p:nvSpPr>
        <p:spPr>
          <a:xfrm>
            <a:off x="5361457" y="2315376"/>
            <a:ext cx="114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 Block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C4375D42-81F4-4054-B78B-ED637D58F969}"/>
                  </a:ext>
                </a:extLst>
              </p:cNvPr>
              <p:cNvSpPr txBox="1"/>
              <p:nvPr/>
            </p:nvSpPr>
            <p:spPr>
              <a:xfrm>
                <a:off x="4943195" y="3504626"/>
                <a:ext cx="58656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YOLO Block: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+3×3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𝑐𝑜𝑛𝑣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Prediction: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×[3×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4+1+80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C4375D42-81F4-4054-B78B-ED637D58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95" y="3504626"/>
                <a:ext cx="5865620" cy="923330"/>
              </a:xfrm>
              <a:prstGeom prst="rect">
                <a:avLst/>
              </a:prstGeom>
              <a:blipFill>
                <a:blip r:embed="rId2"/>
                <a:stretch>
                  <a:fillRect l="-936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9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7E9B8A-F911-4558-BB70-C2BBC8FB882C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5B2AF-F30B-4279-AEBE-9BAD94697119}"/>
              </a:ext>
            </a:extLst>
          </p:cNvPr>
          <p:cNvSpPr txBox="1"/>
          <p:nvPr/>
        </p:nvSpPr>
        <p:spPr>
          <a:xfrm>
            <a:off x="506027" y="763480"/>
            <a:ext cx="304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Anchor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Coordinate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2D5779-E5F7-4F48-AE4A-A91EE607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825" y="896127"/>
            <a:ext cx="7323809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B008EA-0611-44B5-87EA-140A63C09602}"/>
              </a:ext>
            </a:extLst>
          </p:cNvPr>
          <p:cNvSpPr txBox="1"/>
          <p:nvPr/>
        </p:nvSpPr>
        <p:spPr>
          <a:xfrm>
            <a:off x="133165" y="71021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79DF8E-96A9-4663-8BEA-4AB0D49119A7}"/>
              </a:ext>
            </a:extLst>
          </p:cNvPr>
          <p:cNvSpPr txBox="1"/>
          <p:nvPr/>
        </p:nvSpPr>
        <p:spPr>
          <a:xfrm>
            <a:off x="1335396" y="440353"/>
            <a:ext cx="55100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Two-Stage: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R-CNN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Fast R-CNN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Faster R-CNN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Mask R-CNN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One-Stage: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YOLO v1-YOLO v3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SSD</a:t>
            </a:r>
          </a:p>
          <a:p>
            <a:pPr marL="800100" lvl="1" indent="-342900">
              <a:buAutoNum type="arabicPeriod"/>
            </a:pPr>
            <a:r>
              <a:rPr lang="en-US" altLang="zh-CN" dirty="0" err="1"/>
              <a:t>RetinaNet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Combine:</a:t>
            </a:r>
          </a:p>
          <a:p>
            <a:pPr lvl="1"/>
            <a:r>
              <a:rPr lang="en-US" altLang="zh-CN" dirty="0"/>
              <a:t>1. </a:t>
            </a:r>
            <a:r>
              <a:rPr lang="en-US" altLang="zh-CN" dirty="0" err="1"/>
              <a:t>RefineDet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Component:</a:t>
            </a:r>
          </a:p>
          <a:p>
            <a:pPr lvl="1"/>
            <a:r>
              <a:rPr lang="en-US" altLang="zh-CN" dirty="0"/>
              <a:t>1. Relation Net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Transformer based:</a:t>
            </a:r>
          </a:p>
          <a:p>
            <a:pPr lvl="1"/>
            <a:r>
              <a:rPr lang="en-US" altLang="zh-CN" dirty="0"/>
              <a:t>1. DETR</a:t>
            </a:r>
          </a:p>
        </p:txBody>
      </p:sp>
    </p:spTree>
    <p:extLst>
      <p:ext uri="{BB962C8B-B14F-4D97-AF65-F5344CB8AC3E}">
        <p14:creationId xmlns:p14="http://schemas.microsoft.com/office/powerpoint/2010/main" val="62242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99F329-1613-45C0-BD6A-6A3863337F35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FEC61A-7A73-4963-B924-0AB13E4E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04" y="1009838"/>
            <a:ext cx="10647619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4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4080E5-17B7-4845-8F3C-A4AF85D06F56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Anchor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3CC255-2510-4C50-9222-DB2C96FB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1" y="629798"/>
            <a:ext cx="5262845" cy="20325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4E5CA6-5138-46C8-9496-16DA607E5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82" y="3315810"/>
            <a:ext cx="4975388" cy="7647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46AF38-E398-4EFD-862E-8779E6E693B5}"/>
              </a:ext>
            </a:extLst>
          </p:cNvPr>
          <p:cNvSpPr txBox="1"/>
          <p:nvPr/>
        </p:nvSpPr>
        <p:spPr>
          <a:xfrm>
            <a:off x="543151" y="3542190"/>
            <a:ext cx="18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Anchor size scale: 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3A0441-4204-494F-B37A-34C1872B9032}"/>
              </a:ext>
            </a:extLst>
          </p:cNvPr>
          <p:cNvCxnSpPr>
            <a:cxnSpLocks/>
          </p:cNvCxnSpPr>
          <p:nvPr/>
        </p:nvCxnSpPr>
        <p:spPr>
          <a:xfrm flipV="1">
            <a:off x="5007006" y="3186202"/>
            <a:ext cx="528221" cy="35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F886317-BE36-4262-9E79-B96652DF21DE}"/>
              </a:ext>
            </a:extLst>
          </p:cNvPr>
          <p:cNvSpPr txBox="1"/>
          <p:nvPr/>
        </p:nvSpPr>
        <p:spPr>
          <a:xfrm>
            <a:off x="5535227" y="2913641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7ED42A7-45D7-4EE7-8398-856AF34ECD62}"/>
              </a:ext>
            </a:extLst>
          </p:cNvPr>
          <p:cNvCxnSpPr/>
          <p:nvPr/>
        </p:nvCxnSpPr>
        <p:spPr>
          <a:xfrm flipH="1" flipV="1">
            <a:off x="3941685" y="3186202"/>
            <a:ext cx="195309" cy="35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225A522-9ED8-4B3A-BA90-F7590E754336}"/>
              </a:ext>
            </a:extLst>
          </p:cNvPr>
          <p:cNvSpPr txBox="1"/>
          <p:nvPr/>
        </p:nvSpPr>
        <p:spPr>
          <a:xfrm>
            <a:off x="3697549" y="2799033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F4A9157-7F7E-4710-894E-36D68FB3DFFE}"/>
              </a:ext>
            </a:extLst>
          </p:cNvPr>
          <p:cNvCxnSpPr>
            <a:cxnSpLocks/>
          </p:cNvCxnSpPr>
          <p:nvPr/>
        </p:nvCxnSpPr>
        <p:spPr>
          <a:xfrm>
            <a:off x="5353235" y="1305017"/>
            <a:ext cx="1032771" cy="115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E51A9B-E6F9-4847-A52C-09C94E94A565}"/>
                  </a:ext>
                </a:extLst>
              </p:cNvPr>
              <p:cNvSpPr txBox="1"/>
              <p:nvPr/>
            </p:nvSpPr>
            <p:spPr>
              <a:xfrm>
                <a:off x="6386006" y="1035898"/>
                <a:ext cx="5418339" cy="769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.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 2, 3,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and a special scale: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E51A9B-E6F9-4847-A52C-09C94E94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06" y="1035898"/>
                <a:ext cx="5418339" cy="769057"/>
              </a:xfrm>
              <a:prstGeom prst="rect">
                <a:avLst/>
              </a:prstGeom>
              <a:blipFill>
                <a:blip r:embed="rId4"/>
                <a:stretch>
                  <a:fillRect l="-101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160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49FB1B-2161-45B5-9B70-6B20DBC5936C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Coordinate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7F955C-5293-4CF1-8A23-6008023A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1" y="629798"/>
            <a:ext cx="5262845" cy="20325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E9675D-0E32-42A4-82BC-B2082E0EAB19}"/>
                  </a:ext>
                </a:extLst>
              </p:cNvPr>
              <p:cNvSpPr txBox="1"/>
              <p:nvPr/>
            </p:nvSpPr>
            <p:spPr>
              <a:xfrm>
                <a:off x="6027938" y="816746"/>
                <a:ext cx="5051394" cy="2046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Anchor coordinate: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Ground truth: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Prediction offset: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Ground </a:t>
                </a:r>
                <a:r>
                  <a:rPr lang="en-US" altLang="zh-CN" dirty="0" err="1"/>
                  <a:t>truch</a:t>
                </a:r>
                <a:r>
                  <a:rPr lang="en-US" altLang="zh-CN" dirty="0"/>
                  <a:t> Offset from Anchor and Ground truth: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E9675D-0E32-42A4-82BC-B2082E0EA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938" y="816746"/>
                <a:ext cx="5051394" cy="2046138"/>
              </a:xfrm>
              <a:prstGeom prst="rect">
                <a:avLst/>
              </a:prstGeom>
              <a:blipFill>
                <a:blip r:embed="rId3"/>
                <a:stretch>
                  <a:fillRect l="-1087" t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E60607E-BA18-4E3E-813A-2A1FB91D5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96" y="2567332"/>
            <a:ext cx="5129078" cy="1232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01AC6B-C1E3-4E2A-8688-9A00F2DC0601}"/>
                  </a:ext>
                </a:extLst>
              </p:cNvPr>
              <p:cNvSpPr txBox="1"/>
              <p:nvPr/>
            </p:nvSpPr>
            <p:spPr>
              <a:xfrm>
                <a:off x="6027938" y="3799643"/>
                <a:ext cx="4509856" cy="152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prediction coordinate: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01AC6B-C1E3-4E2A-8688-9A00F2DC0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938" y="3799643"/>
                <a:ext cx="4509856" cy="1528175"/>
              </a:xfrm>
              <a:prstGeom prst="rect">
                <a:avLst/>
              </a:prstGeom>
              <a:blipFill>
                <a:blip r:embed="rId5"/>
                <a:stretch>
                  <a:fillRect l="-1216" t="-1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43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9695FE-6449-4413-8B9F-EE0DA2F13B08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RetinaNet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6ED400-BC9F-4279-B500-B82DB11D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80" y="2068497"/>
            <a:ext cx="5211904" cy="41564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600668D-C0E9-42AC-AA92-BA0FFC3EA6E2}"/>
              </a:ext>
            </a:extLst>
          </p:cNvPr>
          <p:cNvSpPr/>
          <p:nvPr/>
        </p:nvSpPr>
        <p:spPr>
          <a:xfrm>
            <a:off x="10360241" y="5948039"/>
            <a:ext cx="923277" cy="276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FCF684-0226-4686-B637-050B26C48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78" y="633072"/>
            <a:ext cx="7208404" cy="19713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4D5027-C798-47C8-9F4E-17E1378F468D}"/>
              </a:ext>
            </a:extLst>
          </p:cNvPr>
          <p:cNvSpPr txBox="1"/>
          <p:nvPr/>
        </p:nvSpPr>
        <p:spPr>
          <a:xfrm>
            <a:off x="221942" y="905522"/>
            <a:ext cx="208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Loss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41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6D0CD2-319A-4444-A76B-6B9E2BA14E08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CE46E3-FE41-4C73-B77C-0B1A5F1607A3}"/>
              </a:ext>
            </a:extLst>
          </p:cNvPr>
          <p:cNvSpPr txBox="1"/>
          <p:nvPr/>
        </p:nvSpPr>
        <p:spPr>
          <a:xfrm>
            <a:off x="291391" y="680050"/>
            <a:ext cx="211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First, the CE loss: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4984B0-163D-4643-A405-E4AEB37D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548642"/>
            <a:ext cx="3495238" cy="666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5BC741-F2E6-443F-B8CE-1083CC9AA3D1}"/>
                  </a:ext>
                </a:extLst>
              </p:cNvPr>
              <p:cNvSpPr txBox="1"/>
              <p:nvPr/>
            </p:nvSpPr>
            <p:spPr>
              <a:xfrm>
                <a:off x="280496" y="1427539"/>
                <a:ext cx="1589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5BC741-F2E6-443F-B8CE-1083CC9A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96" y="1427539"/>
                <a:ext cx="1589103" cy="369332"/>
              </a:xfrm>
              <a:prstGeom prst="rect">
                <a:avLst/>
              </a:prstGeom>
              <a:blipFill>
                <a:blip r:embed="rId3"/>
                <a:stretch>
                  <a:fillRect l="-306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37375C0A-58E4-423B-8D44-F0106C6E3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232" y="1216736"/>
            <a:ext cx="2504762" cy="7238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8BDE4F-C6EF-4E0A-A045-B39B1F23F39E}"/>
              </a:ext>
            </a:extLst>
          </p:cNvPr>
          <p:cNvSpPr txBox="1"/>
          <p:nvPr/>
        </p:nvSpPr>
        <p:spPr>
          <a:xfrm>
            <a:off x="280496" y="2164331"/>
            <a:ext cx="23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Then, rewrite CE loss: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DA58CF0-441C-467D-B7DF-E9B21AB18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833" y="2211028"/>
            <a:ext cx="2761905" cy="33333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A85BFED-05A5-4670-846B-2BEB0E9D9EA6}"/>
              </a:ext>
            </a:extLst>
          </p:cNvPr>
          <p:cNvCxnSpPr>
            <a:cxnSpLocks/>
          </p:cNvCxnSpPr>
          <p:nvPr/>
        </p:nvCxnSpPr>
        <p:spPr>
          <a:xfrm flipV="1">
            <a:off x="123825" y="2792590"/>
            <a:ext cx="6454528" cy="39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23761F7-D909-4364-B316-4EE2F7A655AA}"/>
                  </a:ext>
                </a:extLst>
              </p:cNvPr>
              <p:cNvSpPr txBox="1"/>
              <p:nvPr/>
            </p:nvSpPr>
            <p:spPr>
              <a:xfrm>
                <a:off x="84178" y="3006429"/>
                <a:ext cx="66404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To make sample balance, we introduce a positive factor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altLang="zh-CN" dirty="0"/>
                  <a:t>, and negative factor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23761F7-D909-4364-B316-4EE2F7A65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8" y="3006429"/>
                <a:ext cx="6640497" cy="646331"/>
              </a:xfrm>
              <a:prstGeom prst="rect">
                <a:avLst/>
              </a:prstGeom>
              <a:blipFill>
                <a:blip r:embed="rId6"/>
                <a:stretch>
                  <a:fillRect l="-826" t="-4717" r="-110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9177E5B1-3EF2-4756-97CC-988F8A3C4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437" y="3811542"/>
            <a:ext cx="2133333" cy="40952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9E36813-2A0A-4CE1-9DD0-A22AB4893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70" y="3584140"/>
            <a:ext cx="4146638" cy="84660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BF5687D9-CDC3-4D71-A342-37AC6EF61B6F}"/>
              </a:ext>
            </a:extLst>
          </p:cNvPr>
          <p:cNvSpPr/>
          <p:nvPr/>
        </p:nvSpPr>
        <p:spPr>
          <a:xfrm>
            <a:off x="5502146" y="4221066"/>
            <a:ext cx="682631" cy="18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A9C6E85-D603-447B-867A-21CFF17152B4}"/>
              </a:ext>
            </a:extLst>
          </p:cNvPr>
          <p:cNvCxnSpPr>
            <a:cxnSpLocks/>
          </p:cNvCxnSpPr>
          <p:nvPr/>
        </p:nvCxnSpPr>
        <p:spPr>
          <a:xfrm>
            <a:off x="6683408" y="123825"/>
            <a:ext cx="0" cy="6516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E5B8B73-FA2C-4F45-BBE0-DC94FC19AB3C}"/>
              </a:ext>
            </a:extLst>
          </p:cNvPr>
          <p:cNvSpPr txBox="1"/>
          <p:nvPr/>
        </p:nvSpPr>
        <p:spPr>
          <a:xfrm>
            <a:off x="6862439" y="204186"/>
            <a:ext cx="45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Further, We propose the focal loss function: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E3D5235-EBFD-423F-9503-B40D8A5563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0817" y="830334"/>
            <a:ext cx="3171429" cy="438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889919D-EFB4-49CA-9506-6375C5A94DCA}"/>
                  </a:ext>
                </a:extLst>
              </p:cNvPr>
              <p:cNvSpPr txBox="1"/>
              <p:nvPr/>
            </p:nvSpPr>
            <p:spPr>
              <a:xfrm>
                <a:off x="6858009" y="1713390"/>
                <a:ext cx="47539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Introduce a modulating factor                  to balanced CE loss. In practice we 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-balanced variant of the focal loss:</a:t>
                </a:r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889919D-EFB4-49CA-9506-6375C5A9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9" y="1713390"/>
                <a:ext cx="4753983" cy="923330"/>
              </a:xfrm>
              <a:prstGeom prst="rect">
                <a:avLst/>
              </a:prstGeom>
              <a:blipFill>
                <a:blip r:embed="rId10"/>
                <a:stretch>
                  <a:fillRect l="-1026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A93D1713-8B4D-4F4C-BF4C-93A33550BA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4177" y="1701770"/>
            <a:ext cx="952381" cy="38095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76747DC-5EAD-432D-88B2-35A8982B71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8994" y="3081681"/>
            <a:ext cx="2676190" cy="466667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00F24B4F-0B9F-49AA-9916-CD2E9168FC55}"/>
              </a:ext>
            </a:extLst>
          </p:cNvPr>
          <p:cNvSpPr txBox="1"/>
          <p:nvPr/>
        </p:nvSpPr>
        <p:spPr>
          <a:xfrm>
            <a:off x="6244605" y="2370338"/>
            <a:ext cx="40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31146E-F98D-4FC5-BBEA-0131818B3A76}"/>
              </a:ext>
            </a:extLst>
          </p:cNvPr>
          <p:cNvSpPr txBox="1"/>
          <p:nvPr/>
        </p:nvSpPr>
        <p:spPr>
          <a:xfrm>
            <a:off x="6297133" y="6271165"/>
            <a:ext cx="33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EAF715-71BE-40C6-9883-09875F0FC474}"/>
              </a:ext>
            </a:extLst>
          </p:cNvPr>
          <p:cNvSpPr txBox="1"/>
          <p:nvPr/>
        </p:nvSpPr>
        <p:spPr>
          <a:xfrm>
            <a:off x="11793890" y="6334788"/>
            <a:ext cx="33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43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841295-6070-46AC-8EE9-8F5FCB611332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RefineDet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27EB2B-2046-4DD5-9888-27A934A8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3" y="918281"/>
            <a:ext cx="7140539" cy="40763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155303-B552-42C6-AA1D-674D09D9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858" y="918281"/>
            <a:ext cx="3580952" cy="44000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D0C171-58A0-4301-8904-DB0F978C5110}"/>
              </a:ext>
            </a:extLst>
          </p:cNvPr>
          <p:cNvCxnSpPr/>
          <p:nvPr/>
        </p:nvCxnSpPr>
        <p:spPr>
          <a:xfrm flipV="1">
            <a:off x="3389823" y="599689"/>
            <a:ext cx="727969" cy="820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C859531-A4EC-44EA-B87E-E114F6439999}"/>
              </a:ext>
            </a:extLst>
          </p:cNvPr>
          <p:cNvSpPr txBox="1"/>
          <p:nvPr/>
        </p:nvSpPr>
        <p:spPr>
          <a:xfrm>
            <a:off x="2519811" y="151721"/>
            <a:ext cx="499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ARM: predict is obj or not, and refine anchor.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6A037F6-AE4F-4EC0-A7AD-7F92FF44B560}"/>
              </a:ext>
            </a:extLst>
          </p:cNvPr>
          <p:cNvCxnSpPr/>
          <p:nvPr/>
        </p:nvCxnSpPr>
        <p:spPr>
          <a:xfrm>
            <a:off x="3568823" y="4758431"/>
            <a:ext cx="184984" cy="55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27266C7-818D-40A6-BCC2-D103C6FD2C4D}"/>
              </a:ext>
            </a:extLst>
          </p:cNvPr>
          <p:cNvSpPr txBox="1"/>
          <p:nvPr/>
        </p:nvSpPr>
        <p:spPr>
          <a:xfrm>
            <a:off x="2663300" y="5366090"/>
            <a:ext cx="496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ODM: receive feature map and refined anchors from ARM, to predict coordinate and class label.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56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A02414-5EC0-474D-ABBF-1D9F8203A320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Relation Net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6B61E4-1968-43F9-B0CD-41242963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122" y="493157"/>
            <a:ext cx="5123809" cy="2133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E5D89D-7089-4AC1-AE42-5C5571992371}"/>
              </a:ext>
            </a:extLst>
          </p:cNvPr>
          <p:cNvSpPr txBox="1"/>
          <p:nvPr/>
        </p:nvSpPr>
        <p:spPr>
          <a:xfrm>
            <a:off x="318782" y="864066"/>
            <a:ext cx="304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Theory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18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2B37DE-67B5-4644-8049-A41A24878196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91784A-629D-4B50-BF54-6FA6B29E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5" y="672747"/>
            <a:ext cx="3676808" cy="24898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1BD64F-169C-439D-8892-6D6E5414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23" y="869347"/>
            <a:ext cx="2895238" cy="5238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020486-D5B0-4457-8E5C-003632E52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654" y="2105059"/>
            <a:ext cx="2990476" cy="63809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F25938-A057-4627-B048-E098F2F04651}"/>
              </a:ext>
            </a:extLst>
          </p:cNvPr>
          <p:cNvCxnSpPr>
            <a:stCxn id="8" idx="2"/>
            <a:endCxn id="8" idx="2"/>
          </p:cNvCxnSpPr>
          <p:nvPr/>
        </p:nvCxnSpPr>
        <p:spPr>
          <a:xfrm>
            <a:off x="5911442" y="13931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D690398-0F04-4690-9A68-664711972FE4}"/>
              </a:ext>
            </a:extLst>
          </p:cNvPr>
          <p:cNvCxnSpPr>
            <a:cxnSpLocks/>
          </p:cNvCxnSpPr>
          <p:nvPr/>
        </p:nvCxnSpPr>
        <p:spPr>
          <a:xfrm flipH="1">
            <a:off x="5117284" y="1131252"/>
            <a:ext cx="794158" cy="1108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7366F2D-D3D2-4703-AA58-D76A44CDF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061" y="1360442"/>
            <a:ext cx="2742857" cy="6190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E55BA3-2F5C-4FAF-AD09-9D92409CB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337" y="2866626"/>
            <a:ext cx="3047619" cy="523810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0E2C235-93EA-45FF-8A9D-50B2D0875C08}"/>
              </a:ext>
            </a:extLst>
          </p:cNvPr>
          <p:cNvCxnSpPr/>
          <p:nvPr/>
        </p:nvCxnSpPr>
        <p:spPr>
          <a:xfrm flipV="1">
            <a:off x="6878972" y="1685556"/>
            <a:ext cx="629365" cy="554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A6E2F9-0DCD-48FE-B30A-39785ED265BC}"/>
              </a:ext>
            </a:extLst>
          </p:cNvPr>
          <p:cNvCxnSpPr>
            <a:endCxn id="19" idx="1"/>
          </p:cNvCxnSpPr>
          <p:nvPr/>
        </p:nvCxnSpPr>
        <p:spPr>
          <a:xfrm>
            <a:off x="6014906" y="2239861"/>
            <a:ext cx="1493431" cy="888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46C6436-C046-46B2-92E2-61513F4294E4}"/>
              </a:ext>
            </a:extLst>
          </p:cNvPr>
          <p:cNvSpPr txBox="1"/>
          <p:nvPr/>
        </p:nvSpPr>
        <p:spPr>
          <a:xfrm>
            <a:off x="4105530" y="1518726"/>
            <a:ext cx="141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Relation weight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C83E65-0935-4178-A77A-F6B5562BD3CC}"/>
              </a:ext>
            </a:extLst>
          </p:cNvPr>
          <p:cNvSpPr txBox="1"/>
          <p:nvPr/>
        </p:nvSpPr>
        <p:spPr>
          <a:xfrm>
            <a:off x="10048422" y="1516077"/>
            <a:ext cx="184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Appearance weight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253074-3C7C-44F7-927A-9E43AB28F3C6}"/>
              </a:ext>
            </a:extLst>
          </p:cNvPr>
          <p:cNvSpPr txBox="1"/>
          <p:nvPr/>
        </p:nvSpPr>
        <p:spPr>
          <a:xfrm>
            <a:off x="10347995" y="3203722"/>
            <a:ext cx="184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Geometry weight</a:t>
            </a:r>
            <a:endParaRPr lang="zh-CN" altLang="en-US" sz="14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71BBC53-2A87-41EC-8260-8E39901D168B}"/>
              </a:ext>
            </a:extLst>
          </p:cNvPr>
          <p:cNvCxnSpPr/>
          <p:nvPr/>
        </p:nvCxnSpPr>
        <p:spPr>
          <a:xfrm flipH="1">
            <a:off x="9362114" y="3288484"/>
            <a:ext cx="117446" cy="47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BF597AA-FB77-4656-ABE0-D7AE4FD98251}"/>
              </a:ext>
            </a:extLst>
          </p:cNvPr>
          <p:cNvSpPr txBox="1"/>
          <p:nvPr/>
        </p:nvSpPr>
        <p:spPr>
          <a:xfrm>
            <a:off x="8962048" y="3779468"/>
            <a:ext cx="159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Embedding</a:t>
            </a:r>
            <a:endParaRPr lang="zh-CN" altLang="en-US" sz="14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A30C375-A68D-4B9B-994B-EA6BD7CAB155}"/>
              </a:ext>
            </a:extLst>
          </p:cNvPr>
          <p:cNvCxnSpPr/>
          <p:nvPr/>
        </p:nvCxnSpPr>
        <p:spPr>
          <a:xfrm>
            <a:off x="9759002" y="3357610"/>
            <a:ext cx="588993" cy="1029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1C205F73-A080-45B8-83CE-30AD77351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5192" y="4433208"/>
            <a:ext cx="4247619" cy="43809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EADD6ED-2983-41E9-9204-CC9AD9D31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949" y="3183009"/>
            <a:ext cx="4923809" cy="282857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29E616E-E7D0-49B6-B5B4-843AC6860B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949" y="6056866"/>
            <a:ext cx="415238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64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979745-9743-4C66-94B2-5967C0CDFF4C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515A2C-F17F-4210-963D-81112F09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49" y="660938"/>
            <a:ext cx="5559572" cy="231476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7F434DA-5179-47B9-806D-D634BB7D2759}"/>
              </a:ext>
            </a:extLst>
          </p:cNvPr>
          <p:cNvCxnSpPr/>
          <p:nvPr/>
        </p:nvCxnSpPr>
        <p:spPr>
          <a:xfrm flipH="1">
            <a:off x="3758268" y="2975704"/>
            <a:ext cx="486561" cy="916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E83B8CF-9E59-47F1-BA46-E5B5B9918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4" y="3143775"/>
            <a:ext cx="2008492" cy="29517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84B68D-8C36-452D-BE91-F08DE9DA5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87" y="2875001"/>
            <a:ext cx="2354378" cy="2918448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B382151-D487-48F8-9ABB-6CE8BF85E653}"/>
              </a:ext>
            </a:extLst>
          </p:cNvPr>
          <p:cNvCxnSpPr>
            <a:cxnSpLocks/>
          </p:cNvCxnSpPr>
          <p:nvPr/>
        </p:nvCxnSpPr>
        <p:spPr>
          <a:xfrm>
            <a:off x="5905850" y="3015615"/>
            <a:ext cx="973122" cy="413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40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597736-C45F-475B-A07E-85FDF47CBDF9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71AD7-0C13-4D63-BB44-5986946B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" y="1225905"/>
            <a:ext cx="6621492" cy="18427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D7E10D-D96C-46D9-863B-E3EBE383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682" y="390662"/>
            <a:ext cx="4500627" cy="43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8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04450-73C0-4261-BE92-7CA15D50229B}"/>
              </a:ext>
            </a:extLst>
          </p:cNvPr>
          <p:cNvSpPr txBox="1"/>
          <p:nvPr/>
        </p:nvSpPr>
        <p:spPr>
          <a:xfrm>
            <a:off x="150920" y="106532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R-CNN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60633E-831D-406A-AEB4-4EEBA3D2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8" y="2148019"/>
            <a:ext cx="7649207" cy="222395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D87FDD-1A52-4525-8CD5-71D8E8667241}"/>
              </a:ext>
            </a:extLst>
          </p:cNvPr>
          <p:cNvCxnSpPr>
            <a:cxnSpLocks/>
          </p:cNvCxnSpPr>
          <p:nvPr/>
        </p:nvCxnSpPr>
        <p:spPr>
          <a:xfrm flipV="1">
            <a:off x="3781425" y="1381125"/>
            <a:ext cx="466725" cy="7668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00ACE0C-4A35-43DE-9FF3-9982B8C76723}"/>
              </a:ext>
            </a:extLst>
          </p:cNvPr>
          <p:cNvSpPr txBox="1"/>
          <p:nvPr/>
        </p:nvSpPr>
        <p:spPr>
          <a:xfrm>
            <a:off x="3133725" y="85355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Selective Search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850BA1-4B10-412F-A8C2-12593FFE261D}"/>
              </a:ext>
            </a:extLst>
          </p:cNvPr>
          <p:cNvCxnSpPr/>
          <p:nvPr/>
        </p:nvCxnSpPr>
        <p:spPr>
          <a:xfrm flipV="1">
            <a:off x="6210300" y="1562100"/>
            <a:ext cx="53340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5D2522-9BC3-4237-986D-1EFA9E63D6E9}"/>
              </a:ext>
            </a:extLst>
          </p:cNvPr>
          <p:cNvSpPr txBox="1"/>
          <p:nvPr/>
        </p:nvSpPr>
        <p:spPr>
          <a:xfrm>
            <a:off x="5972175" y="949992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AE84D9-6BC7-4006-A4A9-C1B3AB5624E3}"/>
              </a:ext>
            </a:extLst>
          </p:cNvPr>
          <p:cNvCxnSpPr/>
          <p:nvPr/>
        </p:nvCxnSpPr>
        <p:spPr>
          <a:xfrm flipH="1">
            <a:off x="3426781" y="4696287"/>
            <a:ext cx="585926" cy="710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5F563E4-61C0-4F0E-A7D8-9AB5B4D05151}"/>
              </a:ext>
            </a:extLst>
          </p:cNvPr>
          <p:cNvSpPr txBox="1"/>
          <p:nvPr/>
        </p:nvSpPr>
        <p:spPr>
          <a:xfrm>
            <a:off x="2905218" y="5476875"/>
            <a:ext cx="10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DAFEB01-5834-4E7E-8350-28049535A35E}"/>
              </a:ext>
            </a:extLst>
          </p:cNvPr>
          <p:cNvCxnSpPr/>
          <p:nvPr/>
        </p:nvCxnSpPr>
        <p:spPr>
          <a:xfrm>
            <a:off x="6096000" y="4518734"/>
            <a:ext cx="647700" cy="790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6FB8909-EB42-4048-AFDA-7FB1FC4B31FB}"/>
              </a:ext>
            </a:extLst>
          </p:cNvPr>
          <p:cNvSpPr txBox="1"/>
          <p:nvPr/>
        </p:nvSpPr>
        <p:spPr>
          <a:xfrm>
            <a:off x="6210300" y="5476875"/>
            <a:ext cx="127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44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78643E-EC60-42E0-9515-5E09EA644439}"/>
              </a:ext>
            </a:extLst>
          </p:cNvPr>
          <p:cNvSpPr txBox="1"/>
          <p:nvPr/>
        </p:nvSpPr>
        <p:spPr>
          <a:xfrm>
            <a:off x="133165" y="97654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 R-CNN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4E0DE1-C493-46A8-8B26-54BC5E40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21" y="914388"/>
            <a:ext cx="5559452" cy="22904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4AA392-EEC0-466C-9C53-CD9253489BCF}"/>
              </a:ext>
            </a:extLst>
          </p:cNvPr>
          <p:cNvSpPr txBox="1"/>
          <p:nvPr/>
        </p:nvSpPr>
        <p:spPr>
          <a:xfrm>
            <a:off x="230819" y="914388"/>
            <a:ext cx="353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RoI pooling layer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Loss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0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0FD101-6F27-4308-BE9D-873AF4480791}"/>
              </a:ext>
            </a:extLst>
          </p:cNvPr>
          <p:cNvSpPr txBox="1"/>
          <p:nvPr/>
        </p:nvSpPr>
        <p:spPr>
          <a:xfrm>
            <a:off x="133165" y="97654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102619-29FC-48D8-AC57-999601EB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0" y="807855"/>
            <a:ext cx="4923978" cy="202864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E622196-25FA-4879-A980-8CB9A9FAE470}"/>
              </a:ext>
            </a:extLst>
          </p:cNvPr>
          <p:cNvSpPr/>
          <p:nvPr/>
        </p:nvSpPr>
        <p:spPr>
          <a:xfrm>
            <a:off x="594804" y="807855"/>
            <a:ext cx="2982897" cy="22460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789EA7-3C48-4688-8582-D20DE0D012F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86253" y="3053918"/>
            <a:ext cx="630314" cy="7457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立方体 9">
            <a:extLst>
              <a:ext uri="{FF2B5EF4-FFF2-40B4-BE49-F238E27FC236}">
                <a16:creationId xmlns:a16="http://schemas.microsoft.com/office/drawing/2014/main" id="{FFAC6633-0CDD-4810-94FF-4BC7931D1420}"/>
              </a:ext>
            </a:extLst>
          </p:cNvPr>
          <p:cNvSpPr/>
          <p:nvPr/>
        </p:nvSpPr>
        <p:spPr>
          <a:xfrm>
            <a:off x="7102137" y="3506679"/>
            <a:ext cx="1961965" cy="2028640"/>
          </a:xfrm>
          <a:prstGeom prst="cube">
            <a:avLst>
              <a:gd name="adj" fmla="val 54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1B82B7-21F7-42FF-8DAC-2F135EE18299}"/>
              </a:ext>
            </a:extLst>
          </p:cNvPr>
          <p:cNvSpPr/>
          <p:nvPr/>
        </p:nvSpPr>
        <p:spPr>
          <a:xfrm>
            <a:off x="7226425" y="3923930"/>
            <a:ext cx="621437" cy="443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565B86-9092-4B4C-ADE7-E281F4847F1C}"/>
              </a:ext>
            </a:extLst>
          </p:cNvPr>
          <p:cNvSpPr/>
          <p:nvPr/>
        </p:nvSpPr>
        <p:spPr>
          <a:xfrm>
            <a:off x="8345012" y="4384875"/>
            <a:ext cx="275207" cy="27224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5AEFE1-55F0-4263-A496-C1CBB095B8A3}"/>
              </a:ext>
            </a:extLst>
          </p:cNvPr>
          <p:cNvSpPr/>
          <p:nvPr/>
        </p:nvSpPr>
        <p:spPr>
          <a:xfrm>
            <a:off x="7315202" y="4657124"/>
            <a:ext cx="701335" cy="5718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E3BA78-20BF-41BA-A046-F1D54AA58DCE}"/>
              </a:ext>
            </a:extLst>
          </p:cNvPr>
          <p:cNvSpPr txBox="1"/>
          <p:nvPr/>
        </p:nvSpPr>
        <p:spPr>
          <a:xfrm>
            <a:off x="7275251" y="5767904"/>
            <a:ext cx="16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map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F02B98-7DDD-4110-BC46-D60ABD5083A6}"/>
              </a:ext>
            </a:extLst>
          </p:cNvPr>
          <p:cNvCxnSpPr>
            <a:stCxn id="13" idx="3"/>
          </p:cNvCxnSpPr>
          <p:nvPr/>
        </p:nvCxnSpPr>
        <p:spPr>
          <a:xfrm flipV="1">
            <a:off x="7847862" y="2716567"/>
            <a:ext cx="1447060" cy="14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5277315-3F0E-4F15-89E1-4F0B06BA2184}"/>
              </a:ext>
            </a:extLst>
          </p:cNvPr>
          <p:cNvCxnSpPr>
            <a:cxnSpLocks/>
          </p:cNvCxnSpPr>
          <p:nvPr/>
        </p:nvCxnSpPr>
        <p:spPr>
          <a:xfrm flipV="1">
            <a:off x="7998783" y="2716567"/>
            <a:ext cx="1296139" cy="2226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F406261-93B7-4DDD-8FBC-8B7307763F9F}"/>
              </a:ext>
            </a:extLst>
          </p:cNvPr>
          <p:cNvCxnSpPr>
            <a:cxnSpLocks/>
          </p:cNvCxnSpPr>
          <p:nvPr/>
        </p:nvCxnSpPr>
        <p:spPr>
          <a:xfrm flipV="1">
            <a:off x="8620219" y="2716567"/>
            <a:ext cx="674703" cy="1668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EA09355-6B93-4A9E-BD74-E4DCDEB8F57C}"/>
              </a:ext>
            </a:extLst>
          </p:cNvPr>
          <p:cNvSpPr txBox="1"/>
          <p:nvPr/>
        </p:nvSpPr>
        <p:spPr>
          <a:xfrm>
            <a:off x="8771139" y="2192784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RoI projection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28F8D7-C61D-443D-8970-9D78C41F0DDD}"/>
              </a:ext>
            </a:extLst>
          </p:cNvPr>
          <p:cNvSpPr/>
          <p:nvPr/>
        </p:nvSpPr>
        <p:spPr>
          <a:xfrm>
            <a:off x="2594501" y="4144248"/>
            <a:ext cx="1127464" cy="86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FC0D197-50E9-4E54-BC59-05E55A85EFAF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3721965" y="4574816"/>
            <a:ext cx="821184" cy="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EEC4168-A2F0-45D0-9B25-171FB6805F22}"/>
              </a:ext>
            </a:extLst>
          </p:cNvPr>
          <p:cNvSpPr/>
          <p:nvPr/>
        </p:nvSpPr>
        <p:spPr>
          <a:xfrm>
            <a:off x="4543149" y="4272852"/>
            <a:ext cx="1349406" cy="6141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ConvNet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C4C6A4-D955-4A10-B6F9-4348D0547897}"/>
              </a:ext>
            </a:extLst>
          </p:cNvPr>
          <p:cNvCxnSpPr>
            <a:cxnSpLocks/>
            <a:stCxn id="29" idx="3"/>
            <a:endCxn id="10" idx="2"/>
          </p:cNvCxnSpPr>
          <p:nvPr/>
        </p:nvCxnSpPr>
        <p:spPr>
          <a:xfrm flipV="1">
            <a:off x="5892555" y="4574816"/>
            <a:ext cx="1209582" cy="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1FC8850-9030-411B-B716-A9E7BEA6A9BD}"/>
              </a:ext>
            </a:extLst>
          </p:cNvPr>
          <p:cNvCxnSpPr>
            <a:stCxn id="26" idx="2"/>
          </p:cNvCxnSpPr>
          <p:nvPr/>
        </p:nvCxnSpPr>
        <p:spPr>
          <a:xfrm>
            <a:off x="3158233" y="5005383"/>
            <a:ext cx="1182948" cy="5682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3FBD266-03D0-4F41-B3A2-272299FBBFF5}"/>
              </a:ext>
            </a:extLst>
          </p:cNvPr>
          <p:cNvSpPr/>
          <p:nvPr/>
        </p:nvSpPr>
        <p:spPr>
          <a:xfrm>
            <a:off x="4341181" y="5310668"/>
            <a:ext cx="1413029" cy="5752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Selective Search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56B2DE9-F408-4646-89CA-4E91DC04BD15}"/>
              </a:ext>
            </a:extLst>
          </p:cNvPr>
          <p:cNvCxnSpPr>
            <a:stCxn id="38" idx="3"/>
            <a:endCxn id="15" idx="1"/>
          </p:cNvCxnSpPr>
          <p:nvPr/>
        </p:nvCxnSpPr>
        <p:spPr>
          <a:xfrm flipV="1">
            <a:off x="5754210" y="4943036"/>
            <a:ext cx="1560992" cy="6552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5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E08C5ABE-BAFB-496C-ABD4-CB272CFFB49E}"/>
              </a:ext>
            </a:extLst>
          </p:cNvPr>
          <p:cNvSpPr/>
          <p:nvPr/>
        </p:nvSpPr>
        <p:spPr>
          <a:xfrm>
            <a:off x="603682" y="1560158"/>
            <a:ext cx="1961965" cy="2028640"/>
          </a:xfrm>
          <a:prstGeom prst="cube">
            <a:avLst>
              <a:gd name="adj" fmla="val 54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F3F852-E84A-4DCC-9CA9-E5F70CF470A3}"/>
              </a:ext>
            </a:extLst>
          </p:cNvPr>
          <p:cNvSpPr/>
          <p:nvPr/>
        </p:nvSpPr>
        <p:spPr>
          <a:xfrm>
            <a:off x="727970" y="1977409"/>
            <a:ext cx="621437" cy="443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12336-30ED-422E-BB45-D6006D88EB20}"/>
              </a:ext>
            </a:extLst>
          </p:cNvPr>
          <p:cNvSpPr/>
          <p:nvPr/>
        </p:nvSpPr>
        <p:spPr>
          <a:xfrm>
            <a:off x="1846557" y="2438354"/>
            <a:ext cx="275207" cy="27224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EB5B82-CAB4-4C08-AB81-C505541E6489}"/>
              </a:ext>
            </a:extLst>
          </p:cNvPr>
          <p:cNvSpPr/>
          <p:nvPr/>
        </p:nvSpPr>
        <p:spPr>
          <a:xfrm>
            <a:off x="816747" y="2710603"/>
            <a:ext cx="701335" cy="5718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87324A-995E-44B2-BD2C-B74F0B16B00F}"/>
              </a:ext>
            </a:extLst>
          </p:cNvPr>
          <p:cNvSpPr txBox="1"/>
          <p:nvPr/>
        </p:nvSpPr>
        <p:spPr>
          <a:xfrm>
            <a:off x="133164" y="97654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RoI pooling layer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059F8D-FE71-45FA-AE89-F86429250379}"/>
              </a:ext>
            </a:extLst>
          </p:cNvPr>
          <p:cNvSpPr/>
          <p:nvPr/>
        </p:nvSpPr>
        <p:spPr>
          <a:xfrm>
            <a:off x="3685714" y="1152087"/>
            <a:ext cx="621437" cy="443883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41E66B-3E55-4DA2-8808-4AA4E8E0FFA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349407" y="1374029"/>
            <a:ext cx="2336307" cy="825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0D98940-CC48-4986-857B-4D07C06793AC}"/>
              </a:ext>
            </a:extLst>
          </p:cNvPr>
          <p:cNvSpPr/>
          <p:nvPr/>
        </p:nvSpPr>
        <p:spPr>
          <a:xfrm>
            <a:off x="3858828" y="2421292"/>
            <a:ext cx="275207" cy="272248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3CFF25E-F563-499D-84F1-992434CFFF44}"/>
              </a:ext>
            </a:extLst>
          </p:cNvPr>
          <p:cNvCxnSpPr>
            <a:endCxn id="12" idx="1"/>
          </p:cNvCxnSpPr>
          <p:nvPr/>
        </p:nvCxnSpPr>
        <p:spPr>
          <a:xfrm flipV="1">
            <a:off x="2121764" y="2557416"/>
            <a:ext cx="1737064" cy="17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E4C8633-7F08-485D-8665-5F56DD6EA33F}"/>
              </a:ext>
            </a:extLst>
          </p:cNvPr>
          <p:cNvSpPr/>
          <p:nvPr/>
        </p:nvSpPr>
        <p:spPr>
          <a:xfrm>
            <a:off x="3641327" y="3302886"/>
            <a:ext cx="701335" cy="57182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6BB773D-E059-4C40-A386-2F9438CA180B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518082" y="2996515"/>
            <a:ext cx="2123245" cy="592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14EC6F1-E7CF-413A-B8E6-E01993A64851}"/>
              </a:ext>
            </a:extLst>
          </p:cNvPr>
          <p:cNvSpPr txBox="1"/>
          <p:nvPr/>
        </p:nvSpPr>
        <p:spPr>
          <a:xfrm>
            <a:off x="3107186" y="4132540"/>
            <a:ext cx="176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RoI feature map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8F1E7E-8CD9-435D-AEC7-64FC4F5456FE}"/>
              </a:ext>
            </a:extLst>
          </p:cNvPr>
          <p:cNvSpPr/>
          <p:nvPr/>
        </p:nvSpPr>
        <p:spPr>
          <a:xfrm>
            <a:off x="5745332" y="3302886"/>
            <a:ext cx="701335" cy="57182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DB7191-B65E-4FAF-98B3-E2210EF3733B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5745332" y="3588798"/>
            <a:ext cx="701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73AA1BF-6176-48DE-B5CB-0D32453E2D4A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6096000" y="3302886"/>
            <a:ext cx="0" cy="57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EC8CCCE-AB2D-476C-8BFD-821567B2611C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4342662" y="3588798"/>
            <a:ext cx="1402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CB4C553-A618-48AF-BC8A-A175AA80308C}"/>
              </a:ext>
            </a:extLst>
          </p:cNvPr>
          <p:cNvSpPr/>
          <p:nvPr/>
        </p:nvSpPr>
        <p:spPr>
          <a:xfrm>
            <a:off x="5958395" y="2441267"/>
            <a:ext cx="275207" cy="272248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EE3D1F7-04F6-412E-9F45-FF20B53C828E}"/>
              </a:ext>
            </a:extLst>
          </p:cNvPr>
          <p:cNvCxnSpPr>
            <a:stCxn id="34" idx="1"/>
            <a:endCxn id="34" idx="3"/>
          </p:cNvCxnSpPr>
          <p:nvPr/>
        </p:nvCxnSpPr>
        <p:spPr>
          <a:xfrm>
            <a:off x="5958395" y="2577391"/>
            <a:ext cx="275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3C58748-834C-4777-9976-B15B28B3DD1A}"/>
              </a:ext>
            </a:extLst>
          </p:cNvPr>
          <p:cNvCxnSpPr>
            <a:stCxn id="34" idx="0"/>
            <a:endCxn id="34" idx="2"/>
          </p:cNvCxnSpPr>
          <p:nvPr/>
        </p:nvCxnSpPr>
        <p:spPr>
          <a:xfrm>
            <a:off x="6095999" y="2441267"/>
            <a:ext cx="0" cy="27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EE8C946-D832-4BC4-A287-4F6E6E8391A1}"/>
              </a:ext>
            </a:extLst>
          </p:cNvPr>
          <p:cNvSpPr/>
          <p:nvPr/>
        </p:nvSpPr>
        <p:spPr>
          <a:xfrm>
            <a:off x="5788239" y="1152087"/>
            <a:ext cx="621437" cy="443883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821165C-CF30-4356-B003-2E8521584EBA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5788239" y="1374029"/>
            <a:ext cx="621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E7CD0D7-B541-49E6-9B37-BD6BCD585A4A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8958" y="1152087"/>
            <a:ext cx="0" cy="44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3827A3B-1D68-4AC6-BED9-1F1F82F48A7D}"/>
              </a:ext>
            </a:extLst>
          </p:cNvPr>
          <p:cNvCxnSpPr>
            <a:stCxn id="12" idx="3"/>
            <a:endCxn id="34" idx="1"/>
          </p:cNvCxnSpPr>
          <p:nvPr/>
        </p:nvCxnSpPr>
        <p:spPr>
          <a:xfrm>
            <a:off x="4134035" y="2557416"/>
            <a:ext cx="1824360" cy="1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A446D73-5772-4837-92A4-A944F5A49068}"/>
              </a:ext>
            </a:extLst>
          </p:cNvPr>
          <p:cNvCxnSpPr>
            <a:stCxn id="9" idx="3"/>
            <a:endCxn id="39" idx="1"/>
          </p:cNvCxnSpPr>
          <p:nvPr/>
        </p:nvCxnSpPr>
        <p:spPr>
          <a:xfrm>
            <a:off x="4307151" y="1374029"/>
            <a:ext cx="148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F5649A-74DE-4B46-BAA4-BD3DAD112D08}"/>
              </a:ext>
            </a:extLst>
          </p:cNvPr>
          <p:cNvCxnSpPr/>
          <p:nvPr/>
        </p:nvCxnSpPr>
        <p:spPr>
          <a:xfrm flipV="1">
            <a:off x="6233602" y="807868"/>
            <a:ext cx="300363" cy="48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11239A5-827D-4F10-9244-B6F023788970}"/>
              </a:ext>
            </a:extLst>
          </p:cNvPr>
          <p:cNvSpPr txBox="1"/>
          <p:nvPr/>
        </p:nvSpPr>
        <p:spPr>
          <a:xfrm>
            <a:off x="5672831" y="412583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 pooling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18E1D85-08B9-459A-AFEB-D6FD623182CA}"/>
              </a:ext>
            </a:extLst>
          </p:cNvPr>
          <p:cNvSpPr/>
          <p:nvPr/>
        </p:nvSpPr>
        <p:spPr>
          <a:xfrm>
            <a:off x="7677699" y="1189310"/>
            <a:ext cx="426129" cy="3708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6F01CCA-D4B2-493F-A1F5-E843006D5B9A}"/>
              </a:ext>
            </a:extLst>
          </p:cNvPr>
          <p:cNvSpPr/>
          <p:nvPr/>
        </p:nvSpPr>
        <p:spPr>
          <a:xfrm>
            <a:off x="7671140" y="3407650"/>
            <a:ext cx="426129" cy="3708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DCB5620-08D4-44FA-A112-E4C97A58D3B5}"/>
              </a:ext>
            </a:extLst>
          </p:cNvPr>
          <p:cNvSpPr/>
          <p:nvPr/>
        </p:nvSpPr>
        <p:spPr>
          <a:xfrm>
            <a:off x="7672237" y="2380523"/>
            <a:ext cx="426129" cy="3708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38005B8C-5923-4720-8769-03F28AB31FC6}"/>
              </a:ext>
            </a:extLst>
          </p:cNvPr>
          <p:cNvSpPr/>
          <p:nvPr/>
        </p:nvSpPr>
        <p:spPr>
          <a:xfrm>
            <a:off x="8372475" y="1374029"/>
            <a:ext cx="592941" cy="24169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5F54857-8D8F-424F-8FCF-598F02D2CAD1}"/>
              </a:ext>
            </a:extLst>
          </p:cNvPr>
          <p:cNvSpPr txBox="1"/>
          <p:nvPr/>
        </p:nvSpPr>
        <p:spPr>
          <a:xfrm>
            <a:off x="9182100" y="2438354"/>
            <a:ext cx="178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Same size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83DD4D7-5074-4C0F-B975-1046173363F0}"/>
              </a:ext>
            </a:extLst>
          </p:cNvPr>
          <p:cNvCxnSpPr>
            <a:stCxn id="39" idx="3"/>
            <a:endCxn id="53" idx="1"/>
          </p:cNvCxnSpPr>
          <p:nvPr/>
        </p:nvCxnSpPr>
        <p:spPr>
          <a:xfrm>
            <a:off x="6409676" y="1374029"/>
            <a:ext cx="1268023" cy="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459A40B-0E40-4DDE-AD43-D9ED219A95B6}"/>
              </a:ext>
            </a:extLst>
          </p:cNvPr>
          <p:cNvCxnSpPr>
            <a:stCxn id="34" idx="3"/>
            <a:endCxn id="55" idx="1"/>
          </p:cNvCxnSpPr>
          <p:nvPr/>
        </p:nvCxnSpPr>
        <p:spPr>
          <a:xfrm flipV="1">
            <a:off x="6233602" y="2565947"/>
            <a:ext cx="1438635" cy="11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B74F0E3-41E1-4E9C-AE79-5FB5D3876753}"/>
              </a:ext>
            </a:extLst>
          </p:cNvPr>
          <p:cNvCxnSpPr>
            <a:stCxn id="19" idx="3"/>
            <a:endCxn id="54" idx="1"/>
          </p:cNvCxnSpPr>
          <p:nvPr/>
        </p:nvCxnSpPr>
        <p:spPr>
          <a:xfrm>
            <a:off x="6446667" y="3588798"/>
            <a:ext cx="1224473" cy="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EC5253-6404-452D-9736-E1A88238AF9B}"/>
              </a:ext>
            </a:extLst>
          </p:cNvPr>
          <p:cNvSpPr txBox="1"/>
          <p:nvPr/>
        </p:nvSpPr>
        <p:spPr>
          <a:xfrm>
            <a:off x="5266814" y="4132540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RoI pooling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60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942145-41DA-4BA5-A13C-EE7C02250015}"/>
              </a:ext>
            </a:extLst>
          </p:cNvPr>
          <p:cNvSpPr txBox="1"/>
          <p:nvPr/>
        </p:nvSpPr>
        <p:spPr>
          <a:xfrm>
            <a:off x="133164" y="97654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78C82D-D2F4-4C5B-ACEE-B96701F2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5" y="2086008"/>
            <a:ext cx="5171429" cy="53333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E67C19-6707-4200-A51E-563A1AFAFAA7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790950" y="1876425"/>
            <a:ext cx="400050" cy="209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18B87F-BA4C-442C-B76E-DB0A238929C6}"/>
                  </a:ext>
                </a:extLst>
              </p:cNvPr>
              <p:cNvSpPr txBox="1"/>
              <p:nvPr/>
            </p:nvSpPr>
            <p:spPr>
              <a:xfrm>
                <a:off x="2228850" y="1160486"/>
                <a:ext cx="2543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softmax output of object,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GT.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18B87F-BA4C-442C-B76E-DB0A2389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1160486"/>
                <a:ext cx="2543175" cy="646331"/>
              </a:xfrm>
              <a:prstGeom prst="rect">
                <a:avLst/>
              </a:prstGeom>
              <a:blipFill>
                <a:blip r:embed="rId3"/>
                <a:stretch>
                  <a:fillRect l="-215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952BF0A-E9FA-481B-B1B8-7431765290C5}"/>
              </a:ext>
            </a:extLst>
          </p:cNvPr>
          <p:cNvCxnSpPr/>
          <p:nvPr/>
        </p:nvCxnSpPr>
        <p:spPr>
          <a:xfrm flipV="1">
            <a:off x="6276975" y="1876425"/>
            <a:ext cx="161925" cy="209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DFF44-8FFE-4241-AF1F-ACA3C82D04BA}"/>
                  </a:ext>
                </a:extLst>
              </p:cNvPr>
              <p:cNvSpPr txBox="1"/>
              <p:nvPr/>
            </p:nvSpPr>
            <p:spPr>
              <a:xfrm>
                <a:off x="5252714" y="1160485"/>
                <a:ext cx="304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represent predict bounding box,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GT.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DFF44-8FFE-4241-AF1F-ACA3C82D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4" y="1160485"/>
                <a:ext cx="3048000" cy="646331"/>
              </a:xfrm>
              <a:prstGeom prst="rect">
                <a:avLst/>
              </a:prstGeom>
              <a:blipFill>
                <a:blip r:embed="rId4"/>
                <a:stretch>
                  <a:fillRect l="-1800" t="-4717" r="-300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306AEA54-83EE-42DF-81FD-BF4D957D4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850" y="3432223"/>
            <a:ext cx="2219048" cy="342857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DAE9A6-1F2C-4C5D-A7CE-FFC060EF2B9C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3338374" y="2619341"/>
            <a:ext cx="852626" cy="81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0914F6AF-51AE-4771-BA1E-B4B5A9B46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362" y="3324225"/>
            <a:ext cx="4790476" cy="780952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A956923-9C40-4A4A-81D0-511052E3772E}"/>
              </a:ext>
            </a:extLst>
          </p:cNvPr>
          <p:cNvCxnSpPr>
            <a:endCxn id="23" idx="0"/>
          </p:cNvCxnSpPr>
          <p:nvPr/>
        </p:nvCxnSpPr>
        <p:spPr>
          <a:xfrm>
            <a:off x="5886450" y="2619341"/>
            <a:ext cx="1962150" cy="704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BDC91ADA-FAD1-403A-942B-2B2D36C41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885" y="4546390"/>
            <a:ext cx="4571429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8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BBD79F-2257-448D-96FC-56741D49BDDB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Faster R-CNN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6EACD-B296-406B-9FBE-ADF6BC6E3A0B}"/>
              </a:ext>
            </a:extLst>
          </p:cNvPr>
          <p:cNvSpPr txBox="1"/>
          <p:nvPr/>
        </p:nvSpPr>
        <p:spPr>
          <a:xfrm>
            <a:off x="257175" y="866775"/>
            <a:ext cx="300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RPN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E9F139-2680-4EA0-95C5-159E141F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75" y="767019"/>
            <a:ext cx="4200000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283C92-1B7C-4A80-ABCD-FABCA9DFEC29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F9D84F-0597-4335-9B2B-C82D07BD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25" y="871794"/>
            <a:ext cx="4405050" cy="43051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315842F-C0AE-41FD-B9F0-DF99D06EF5A8}"/>
              </a:ext>
            </a:extLst>
          </p:cNvPr>
          <p:cNvCxnSpPr/>
          <p:nvPr/>
        </p:nvCxnSpPr>
        <p:spPr>
          <a:xfrm flipH="1">
            <a:off x="3305175" y="2771775"/>
            <a:ext cx="1771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7F1A5CE-405F-451A-90C2-9F31D2326380}"/>
              </a:ext>
            </a:extLst>
          </p:cNvPr>
          <p:cNvSpPr txBox="1"/>
          <p:nvPr/>
        </p:nvSpPr>
        <p:spPr>
          <a:xfrm>
            <a:off x="723900" y="2562225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Proposal RoI from feature map by RPN.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14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520</Words>
  <Application>Microsoft Office PowerPoint</Application>
  <PresentationFormat>宽屏</PresentationFormat>
  <Paragraphs>135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Times New Roman</vt:lpstr>
      <vt:lpstr>Office 主题​​</vt:lpstr>
      <vt:lpstr>Week 8-9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8-9</dc:title>
  <dc:creator>BRYANT MAKE</dc:creator>
  <cp:lastModifiedBy>BRYANT MAKE</cp:lastModifiedBy>
  <cp:revision>1</cp:revision>
  <dcterms:created xsi:type="dcterms:W3CDTF">2023-07-14T01:08:06Z</dcterms:created>
  <dcterms:modified xsi:type="dcterms:W3CDTF">2023-07-14T04:47:08Z</dcterms:modified>
</cp:coreProperties>
</file>