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70C9-94E4-4046-AFB2-FDF5CE888A8F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0CA7-E647-A34E-A473-D6E64FA2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70C9-94E4-4046-AFB2-FDF5CE888A8F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0CA7-E647-A34E-A473-D6E64FA2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5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70C9-94E4-4046-AFB2-FDF5CE888A8F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0CA7-E647-A34E-A473-D6E64FA2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8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70C9-94E4-4046-AFB2-FDF5CE888A8F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0CA7-E647-A34E-A473-D6E64FA2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70C9-94E4-4046-AFB2-FDF5CE888A8F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0CA7-E647-A34E-A473-D6E64FA2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7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70C9-94E4-4046-AFB2-FDF5CE888A8F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0CA7-E647-A34E-A473-D6E64FA2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1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70C9-94E4-4046-AFB2-FDF5CE888A8F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0CA7-E647-A34E-A473-D6E64FA2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2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70C9-94E4-4046-AFB2-FDF5CE888A8F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0CA7-E647-A34E-A473-D6E64FA2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70C9-94E4-4046-AFB2-FDF5CE888A8F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0CA7-E647-A34E-A473-D6E64FA2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70C9-94E4-4046-AFB2-FDF5CE888A8F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0CA7-E647-A34E-A473-D6E64FA2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70C9-94E4-4046-AFB2-FDF5CE888A8F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0CA7-E647-A34E-A473-D6E64FA2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1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70C9-94E4-4046-AFB2-FDF5CE888A8F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0CA7-E647-A34E-A473-D6E64FA2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5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7190"/>
            <a:ext cx="7772400" cy="1470025"/>
          </a:xfrm>
        </p:spPr>
        <p:txBody>
          <a:bodyPr/>
          <a:lstStyle/>
          <a:p>
            <a:r>
              <a:rPr lang="pt-BR" dirty="0" smtClean="0"/>
              <a:t>Gest</a:t>
            </a:r>
            <a:r>
              <a:rPr lang="pt-BR" dirty="0" smtClean="0"/>
              <a:t>ão e Projetos </a:t>
            </a:r>
            <a:r>
              <a:rPr lang="pt-BR" dirty="0" err="1" smtClean="0"/>
              <a:t>Freeality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0379"/>
            <a:ext cx="6400800" cy="1752600"/>
          </a:xfrm>
        </p:spPr>
        <p:txBody>
          <a:bodyPr/>
          <a:lstStyle/>
          <a:p>
            <a:r>
              <a:rPr lang="pt-BR" dirty="0" smtClean="0"/>
              <a:t>An</a:t>
            </a:r>
            <a:r>
              <a:rPr lang="pt-BR" dirty="0" smtClean="0"/>
              <a:t>álise e desenvolvimento</a:t>
            </a:r>
          </a:p>
          <a:p>
            <a:r>
              <a:rPr lang="pt-BR" dirty="0" smtClean="0"/>
              <a:t>Velox</a:t>
            </a:r>
          </a:p>
          <a:p>
            <a:r>
              <a:rPr lang="pt-BR" dirty="0" smtClean="0"/>
              <a:t>Pet Amigo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350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Ajustes e Melhorias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Implantação de gerenciamento de versões </a:t>
            </a:r>
            <a:r>
              <a:rPr lang="pt-BR" i="1" dirty="0" smtClean="0"/>
              <a:t>Github</a:t>
            </a:r>
          </a:p>
          <a:p>
            <a:r>
              <a:rPr lang="pt-BR" dirty="0" smtClean="0"/>
              <a:t>Planejamento com </a:t>
            </a:r>
            <a:r>
              <a:rPr lang="pt-BR" i="1" dirty="0" smtClean="0"/>
              <a:t>Project Libre</a:t>
            </a:r>
            <a:r>
              <a:rPr lang="pt-BR" dirty="0" smtClean="0"/>
              <a:t> e Trello para coordenação de equipe</a:t>
            </a:r>
          </a:p>
        </p:txBody>
      </p:sp>
    </p:spTree>
    <p:extLst>
      <p:ext uri="{BB962C8B-B14F-4D97-AF65-F5344CB8AC3E}">
        <p14:creationId xmlns:p14="http://schemas.microsoft.com/office/powerpoint/2010/main" val="161392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 Velox </a:t>
            </a:r>
            <a:r>
              <a:rPr lang="en-US" dirty="0" smtClean="0"/>
              <a:t>e Pet Amigo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</a:t>
            </a:r>
            <a:r>
              <a:rPr lang="pt-BR" dirty="0" smtClean="0"/>
              <a:t>álise inicial</a:t>
            </a:r>
            <a:endParaRPr lang="pt-BR" dirty="0" smtClean="0"/>
          </a:p>
          <a:p>
            <a:r>
              <a:rPr lang="pt-BR" dirty="0" smtClean="0"/>
              <a:t>Aplicativo iOS de demonstração do Pet Amigo</a:t>
            </a:r>
          </a:p>
          <a:p>
            <a:r>
              <a:rPr lang="pt-BR" dirty="0" smtClean="0"/>
              <a:t>Levantamento de Requisitos</a:t>
            </a:r>
            <a:endParaRPr lang="pt-BR" dirty="0" smtClean="0"/>
          </a:p>
          <a:p>
            <a:r>
              <a:rPr lang="pt-BR" dirty="0" smtClean="0"/>
              <a:t>Modelagem UML</a:t>
            </a:r>
          </a:p>
          <a:p>
            <a:r>
              <a:rPr lang="pt-BR" dirty="0" smtClean="0"/>
              <a:t>Especificaç</a:t>
            </a:r>
            <a:r>
              <a:rPr lang="pt-BR" dirty="0" smtClean="0"/>
              <a:t>ão dos Casos de Uso</a:t>
            </a:r>
          </a:p>
          <a:p>
            <a:r>
              <a:rPr lang="pt-BR" dirty="0" smtClean="0"/>
              <a:t>Implantação Unity e Web Services em Go Language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05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Gestão e Projetos Freeality</vt:lpstr>
      <vt:lpstr>Ajustes e Melhorias</vt:lpstr>
      <vt:lpstr>Projetos Velox e Pet Amigo</vt:lpstr>
    </vt:vector>
  </TitlesOfParts>
  <Company>Particular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e Projetos Freeality</dc:title>
  <dc:creator>Pedro Brandão</dc:creator>
  <cp:lastModifiedBy>Pedro Brandão</cp:lastModifiedBy>
  <cp:revision>4</cp:revision>
  <dcterms:created xsi:type="dcterms:W3CDTF">2017-03-16T12:35:16Z</dcterms:created>
  <dcterms:modified xsi:type="dcterms:W3CDTF">2017-03-16T12:54:47Z</dcterms:modified>
</cp:coreProperties>
</file>