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40"/>
  </p:normalViewPr>
  <p:slideViewPr>
    <p:cSldViewPr snapToGrid="0">
      <p:cViewPr>
        <p:scale>
          <a:sx n="59" d="100"/>
          <a:sy n="59" d="100"/>
        </p:scale>
        <p:origin x="-2264" y="-3928"/>
      </p:cViewPr>
      <p:guideLst>
        <p:guide orient="horz" pos="11339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2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6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65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0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23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2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37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5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4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24EC9-397D-F243-B731-25809A549520}" type="datetimeFigureOut">
              <a:rPr kumimoji="1" lang="zh-CN" altLang="en-US" smtClean="0"/>
              <a:t>2025/9/3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7FA1B-1372-FA42-A6E5-FA83B3902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5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83BF32-377D-1A5B-7C3D-9E48F8FF021D}"/>
              </a:ext>
            </a:extLst>
          </p:cNvPr>
          <p:cNvSpPr/>
          <p:nvPr/>
        </p:nvSpPr>
        <p:spPr>
          <a:xfrm>
            <a:off x="10912192" y="16302962"/>
            <a:ext cx="2167228" cy="9471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REDC3329_comb</a:t>
            </a:r>
            <a:r>
              <a:rPr kumimoji="1" lang="en-US" altLang="zh-CN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60A39E9-B21F-8AE1-B715-08A244FD68BA}"/>
              </a:ext>
            </a:extLst>
          </p:cNvPr>
          <p:cNvCxnSpPr>
            <a:cxnSpLocks/>
          </p:cNvCxnSpPr>
          <p:nvPr/>
        </p:nvCxnSpPr>
        <p:spPr>
          <a:xfrm>
            <a:off x="10318692" y="16508632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ACAEF59-E1F5-FE7F-3CA0-8F98A47592EA}"/>
              </a:ext>
            </a:extLst>
          </p:cNvPr>
          <p:cNvCxnSpPr>
            <a:cxnSpLocks/>
          </p:cNvCxnSpPr>
          <p:nvPr/>
        </p:nvCxnSpPr>
        <p:spPr>
          <a:xfrm>
            <a:off x="10318692" y="17044490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715EEC-0A65-128D-3CDB-08D375AD0E00}"/>
              </a:ext>
            </a:extLst>
          </p:cNvPr>
          <p:cNvSpPr txBox="1"/>
          <p:nvPr/>
        </p:nvSpPr>
        <p:spPr>
          <a:xfrm>
            <a:off x="9123086" y="16266489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R2_MOD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5A7AC8-3782-F5BF-8E6C-9E1E8289A508}"/>
              </a:ext>
            </a:extLst>
          </p:cNvPr>
          <p:cNvSpPr/>
          <p:nvPr/>
        </p:nvSpPr>
        <p:spPr>
          <a:xfrm>
            <a:off x="10912192" y="18100616"/>
            <a:ext cx="2167228" cy="9471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REDC3329_comb</a:t>
            </a:r>
            <a:r>
              <a:rPr kumimoji="1" lang="en-US" altLang="zh-CN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0A14384-C2EC-0294-A753-06E6FFA7A59C}"/>
              </a:ext>
            </a:extLst>
          </p:cNvPr>
          <p:cNvCxnSpPr>
            <a:cxnSpLocks/>
          </p:cNvCxnSpPr>
          <p:nvPr/>
        </p:nvCxnSpPr>
        <p:spPr>
          <a:xfrm>
            <a:off x="10318692" y="18306286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E4BFB64-E357-9669-D133-F25CBE6DE3A8}"/>
              </a:ext>
            </a:extLst>
          </p:cNvPr>
          <p:cNvCxnSpPr>
            <a:cxnSpLocks/>
          </p:cNvCxnSpPr>
          <p:nvPr/>
        </p:nvCxnSpPr>
        <p:spPr>
          <a:xfrm>
            <a:off x="10318692" y="18842144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88E50DC-F50B-0330-197E-BDB426BDE119}"/>
              </a:ext>
            </a:extLst>
          </p:cNvPr>
          <p:cNvSpPr txBox="1"/>
          <p:nvPr/>
        </p:nvSpPr>
        <p:spPr>
          <a:xfrm>
            <a:off x="9128943" y="18596336"/>
            <a:ext cx="12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R2_MOD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332594-F841-7856-5BC1-6FE894DB9293}"/>
              </a:ext>
            </a:extLst>
          </p:cNvPr>
          <p:cNvSpPr/>
          <p:nvPr/>
        </p:nvSpPr>
        <p:spPr>
          <a:xfrm>
            <a:off x="13509060" y="16302962"/>
            <a:ext cx="663879" cy="27448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8E1CBCF-01AA-6683-562C-F405C020B783}"/>
              </a:ext>
            </a:extLst>
          </p:cNvPr>
          <p:cNvCxnSpPr>
            <a:cxnSpLocks/>
          </p:cNvCxnSpPr>
          <p:nvPr/>
        </p:nvCxnSpPr>
        <p:spPr>
          <a:xfrm>
            <a:off x="13079420" y="16776561"/>
            <a:ext cx="429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9F2229F-7FFC-43C4-DAAA-E47D6D9B2152}"/>
              </a:ext>
            </a:extLst>
          </p:cNvPr>
          <p:cNvCxnSpPr>
            <a:cxnSpLocks/>
          </p:cNvCxnSpPr>
          <p:nvPr/>
        </p:nvCxnSpPr>
        <p:spPr>
          <a:xfrm>
            <a:off x="13079420" y="18599535"/>
            <a:ext cx="429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C644A00-BC74-AE91-0827-82C0F5344116}"/>
              </a:ext>
            </a:extLst>
          </p:cNvPr>
          <p:cNvSpPr/>
          <p:nvPr/>
        </p:nvSpPr>
        <p:spPr>
          <a:xfrm>
            <a:off x="14772296" y="17194928"/>
            <a:ext cx="2167228" cy="9471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REDC3329_comb</a:t>
            </a:r>
            <a:r>
              <a:rPr kumimoji="1" lang="en-US" altLang="zh-CN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5888D4B-0C24-5A89-CF65-268035351BF0}"/>
              </a:ext>
            </a:extLst>
          </p:cNvPr>
          <p:cNvCxnSpPr>
            <a:cxnSpLocks/>
          </p:cNvCxnSpPr>
          <p:nvPr/>
        </p:nvCxnSpPr>
        <p:spPr>
          <a:xfrm>
            <a:off x="14178796" y="17424868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B8D1DEA-A484-E80D-7518-7A187B7B012D}"/>
              </a:ext>
            </a:extLst>
          </p:cNvPr>
          <p:cNvCxnSpPr>
            <a:cxnSpLocks/>
          </p:cNvCxnSpPr>
          <p:nvPr/>
        </p:nvCxnSpPr>
        <p:spPr>
          <a:xfrm>
            <a:off x="14178796" y="17912187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ED230F5-F29A-11F8-1AA9-9B11BE4ECC3C}"/>
              </a:ext>
            </a:extLst>
          </p:cNvPr>
          <p:cNvSpPr/>
          <p:nvPr/>
        </p:nvSpPr>
        <p:spPr>
          <a:xfrm>
            <a:off x="18790403" y="17194928"/>
            <a:ext cx="2167228" cy="9471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REDC3329_comb</a:t>
            </a:r>
            <a:r>
              <a:rPr kumimoji="1" lang="en-US" altLang="zh-CN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0D0084D7-B2CF-073B-1CFD-87EDC6B7CC51}"/>
              </a:ext>
            </a:extLst>
          </p:cNvPr>
          <p:cNvCxnSpPr>
            <a:cxnSpLocks/>
          </p:cNvCxnSpPr>
          <p:nvPr/>
        </p:nvCxnSpPr>
        <p:spPr>
          <a:xfrm>
            <a:off x="18196903" y="17424868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5B07263E-251E-8771-ECE8-07BA9D4E9E75}"/>
              </a:ext>
            </a:extLst>
          </p:cNvPr>
          <p:cNvCxnSpPr>
            <a:cxnSpLocks/>
          </p:cNvCxnSpPr>
          <p:nvPr/>
        </p:nvCxnSpPr>
        <p:spPr>
          <a:xfrm>
            <a:off x="18467560" y="17912187"/>
            <a:ext cx="3228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4F5142C-2562-31D9-4BDA-03A8281696D7}"/>
              </a:ext>
            </a:extLst>
          </p:cNvPr>
          <p:cNvSpPr txBox="1"/>
          <p:nvPr/>
        </p:nvSpPr>
        <p:spPr>
          <a:xfrm>
            <a:off x="18170807" y="17731284"/>
            <a:ext cx="32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11C66C-4148-4C08-BCED-CF3DE17D7782}"/>
              </a:ext>
            </a:extLst>
          </p:cNvPr>
          <p:cNvSpPr/>
          <p:nvPr/>
        </p:nvSpPr>
        <p:spPr>
          <a:xfrm>
            <a:off x="17533024" y="17194928"/>
            <a:ext cx="663879" cy="9471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8D8021E0-903A-2DCA-B94D-B5F1D27E501C}"/>
              </a:ext>
            </a:extLst>
          </p:cNvPr>
          <p:cNvCxnSpPr>
            <a:cxnSpLocks/>
          </p:cNvCxnSpPr>
          <p:nvPr/>
        </p:nvCxnSpPr>
        <p:spPr>
          <a:xfrm>
            <a:off x="16939524" y="17668527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FBD923C-29C5-6286-2DF2-DD6185C08281}"/>
              </a:ext>
            </a:extLst>
          </p:cNvPr>
          <p:cNvSpPr/>
          <p:nvPr/>
        </p:nvSpPr>
        <p:spPr>
          <a:xfrm>
            <a:off x="21551131" y="17174422"/>
            <a:ext cx="663879" cy="9471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A58D3FD2-0BA1-0B55-C11C-1EB447E6017C}"/>
              </a:ext>
            </a:extLst>
          </p:cNvPr>
          <p:cNvCxnSpPr>
            <a:cxnSpLocks/>
          </p:cNvCxnSpPr>
          <p:nvPr/>
        </p:nvCxnSpPr>
        <p:spPr>
          <a:xfrm>
            <a:off x="20957631" y="17668526"/>
            <a:ext cx="593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BA6C32A-8AF5-E93B-9218-D719EA9A3BF6}"/>
              </a:ext>
            </a:extLst>
          </p:cNvPr>
          <p:cNvSpPr/>
          <p:nvPr/>
        </p:nvSpPr>
        <p:spPr>
          <a:xfrm>
            <a:off x="9648956" y="16864856"/>
            <a:ext cx="663879" cy="1621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0B831E2-2977-2633-0147-913A1574F682}"/>
              </a:ext>
            </a:extLst>
          </p:cNvPr>
          <p:cNvSpPr/>
          <p:nvPr/>
        </p:nvSpPr>
        <p:spPr>
          <a:xfrm>
            <a:off x="8705850" y="15439804"/>
            <a:ext cx="13982700" cy="44711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64492C5A-1C24-AFFD-FFC8-A5E98B231E8B}"/>
              </a:ext>
            </a:extLst>
          </p:cNvPr>
          <p:cNvCxnSpPr>
            <a:cxnSpLocks/>
          </p:cNvCxnSpPr>
          <p:nvPr/>
        </p:nvCxnSpPr>
        <p:spPr>
          <a:xfrm>
            <a:off x="22215010" y="17675388"/>
            <a:ext cx="1045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397CE2D-C7E3-4896-3E04-FEDEAB03174C}"/>
              </a:ext>
            </a:extLst>
          </p:cNvPr>
          <p:cNvCxnSpPr>
            <a:cxnSpLocks/>
          </p:cNvCxnSpPr>
          <p:nvPr/>
        </p:nvCxnSpPr>
        <p:spPr>
          <a:xfrm>
            <a:off x="7822838" y="17250160"/>
            <a:ext cx="18261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CDDA62DB-0625-4F3E-87B1-76B8E368AECD}"/>
              </a:ext>
            </a:extLst>
          </p:cNvPr>
          <p:cNvCxnSpPr>
            <a:cxnSpLocks/>
          </p:cNvCxnSpPr>
          <p:nvPr/>
        </p:nvCxnSpPr>
        <p:spPr>
          <a:xfrm>
            <a:off x="7822838" y="18100616"/>
            <a:ext cx="18261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088D45D-520A-BDA2-7C73-946D4142E303}"/>
              </a:ext>
            </a:extLst>
          </p:cNvPr>
          <p:cNvSpPr txBox="1"/>
          <p:nvPr/>
        </p:nvSpPr>
        <p:spPr>
          <a:xfrm>
            <a:off x="7438174" y="16989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F9B081B-F883-290F-5CCA-9A3D3604DBEC}"/>
              </a:ext>
            </a:extLst>
          </p:cNvPr>
          <p:cNvSpPr txBox="1"/>
          <p:nvPr/>
        </p:nvSpPr>
        <p:spPr>
          <a:xfrm>
            <a:off x="7438174" y="177727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D9F3610-74AA-4176-E7A7-4027964D999B}"/>
              </a:ext>
            </a:extLst>
          </p:cNvPr>
          <p:cNvSpPr txBox="1"/>
          <p:nvPr/>
        </p:nvSpPr>
        <p:spPr>
          <a:xfrm>
            <a:off x="23291615" y="174248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B80E15A-44CA-1DD5-4C24-77D5333E7C97}"/>
              </a:ext>
            </a:extLst>
          </p:cNvPr>
          <p:cNvSpPr txBox="1"/>
          <p:nvPr/>
        </p:nvSpPr>
        <p:spPr>
          <a:xfrm>
            <a:off x="19083188" y="15804824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REDC3329_Pipeline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29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Yuanzheng Li</dc:creator>
  <cp:lastModifiedBy>Yuanzheng Li</cp:lastModifiedBy>
  <cp:revision>1</cp:revision>
  <dcterms:created xsi:type="dcterms:W3CDTF">2025-09-03T09:16:44Z</dcterms:created>
  <dcterms:modified xsi:type="dcterms:W3CDTF">2025-09-03T10:08:42Z</dcterms:modified>
</cp:coreProperties>
</file>