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8" r:id="rId3"/>
    <p:sldId id="257" r:id="rId4"/>
    <p:sldId id="269" r:id="rId5"/>
    <p:sldId id="258" r:id="rId6"/>
    <p:sldId id="267" r:id="rId7"/>
    <p:sldId id="259" r:id="rId8"/>
    <p:sldId id="265" r:id="rId9"/>
    <p:sldId id="262" r:id="rId10"/>
    <p:sldId id="266" r:id="rId11"/>
    <p:sldId id="263" r:id="rId12"/>
    <p:sldId id="270" r:id="rId13"/>
    <p:sldId id="271" r:id="rId14"/>
    <p:sldId id="272" r:id="rId15"/>
    <p:sldId id="275" r:id="rId16"/>
    <p:sldId id="276" r:id="rId17"/>
    <p:sldId id="274" r:id="rId18"/>
    <p:sldId id="277" r:id="rId19"/>
    <p:sldId id="273" r:id="rId20"/>
    <p:sldId id="278" r:id="rId21"/>
    <p:sldId id="260" r:id="rId22"/>
  </p:sldIdLst>
  <p:sldSz cx="12192000" cy="6858000"/>
  <p:notesSz cx="6858000" cy="9144000"/>
  <p:embeddedFontLst>
    <p:embeddedFont>
      <p:font typeface="타이포_크레파스 M" panose="02020503020101020101" pitchFamily="18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925E-B654-4056-957F-D693D32A8A7E}" type="datetimeFigureOut">
              <a:rPr lang="ko-KR" altLang="en-US" smtClean="0"/>
              <a:t>2015-12-09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ADAC-C8C2-4C06-87E0-61D469B23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94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925E-B654-4056-957F-D693D32A8A7E}" type="datetimeFigureOut">
              <a:rPr lang="ko-KR" altLang="en-US" smtClean="0"/>
              <a:t>2015-12-09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ADAC-C8C2-4C06-87E0-61D469B23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16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925E-B654-4056-957F-D693D32A8A7E}" type="datetimeFigureOut">
              <a:rPr lang="ko-KR" altLang="en-US" smtClean="0"/>
              <a:t>2015-12-09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ADAC-C8C2-4C06-87E0-61D469B23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05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925E-B654-4056-957F-D693D32A8A7E}" type="datetimeFigureOut">
              <a:rPr lang="ko-KR" altLang="en-US" smtClean="0"/>
              <a:t>2015-12-09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ADAC-C8C2-4C06-87E0-61D469B23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9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925E-B654-4056-957F-D693D32A8A7E}" type="datetimeFigureOut">
              <a:rPr lang="ko-KR" altLang="en-US" smtClean="0"/>
              <a:t>2015-12-09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ADAC-C8C2-4C06-87E0-61D469B23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20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925E-B654-4056-957F-D693D32A8A7E}" type="datetimeFigureOut">
              <a:rPr lang="ko-KR" altLang="en-US" smtClean="0"/>
              <a:t>2015-12-09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ADAC-C8C2-4C06-87E0-61D469B23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73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925E-B654-4056-957F-D693D32A8A7E}" type="datetimeFigureOut">
              <a:rPr lang="ko-KR" altLang="en-US" smtClean="0"/>
              <a:t>2015-12-09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ADAC-C8C2-4C06-87E0-61D469B23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2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925E-B654-4056-957F-D693D32A8A7E}" type="datetimeFigureOut">
              <a:rPr lang="ko-KR" altLang="en-US" smtClean="0"/>
              <a:t>2015-12-09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ADAC-C8C2-4C06-87E0-61D469B23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06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925E-B654-4056-957F-D693D32A8A7E}" type="datetimeFigureOut">
              <a:rPr lang="ko-KR" altLang="en-US" smtClean="0"/>
              <a:t>2015-12-09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ADAC-C8C2-4C06-87E0-61D469B23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01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925E-B654-4056-957F-D693D32A8A7E}" type="datetimeFigureOut">
              <a:rPr lang="ko-KR" altLang="en-US" smtClean="0"/>
              <a:t>2015-12-09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ADAC-C8C2-4C06-87E0-61D469B23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66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925E-B654-4056-957F-D693D32A8A7E}" type="datetimeFigureOut">
              <a:rPr lang="ko-KR" altLang="en-US" smtClean="0"/>
              <a:t>2015-12-09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7ADAC-C8C2-4C06-87E0-61D469B23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60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0925E-B654-4056-957F-D693D32A8A7E}" type="datetimeFigureOut">
              <a:rPr lang="ko-KR" altLang="en-US" smtClean="0"/>
              <a:t>2015-12-09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7ADAC-C8C2-4C06-87E0-61D469B234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7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8.png"/><Relationship Id="rId7" Type="http://schemas.openxmlformats.org/officeDocument/2006/relationships/image" Target="../media/image2.png"/><Relationship Id="rId12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5.png"/><Relationship Id="rId5" Type="http://schemas.openxmlformats.org/officeDocument/2006/relationships/image" Target="../media/image30.png"/><Relationship Id="rId10" Type="http://schemas.openxmlformats.org/officeDocument/2006/relationships/image" Target="../media/image4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694" y="3028391"/>
            <a:ext cx="1136861" cy="1515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3" name="그룹 12"/>
          <p:cNvGrpSpPr/>
          <p:nvPr/>
        </p:nvGrpSpPr>
        <p:grpSpPr>
          <a:xfrm>
            <a:off x="6885492" y="3245078"/>
            <a:ext cx="1833119" cy="1219102"/>
            <a:chOff x="6959683" y="2130461"/>
            <a:chExt cx="1833119" cy="121910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9236" y="2130461"/>
              <a:ext cx="609551" cy="60955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9683" y="2740012"/>
              <a:ext cx="609551" cy="60955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3251" y="2740012"/>
              <a:ext cx="609551" cy="60955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9235" y="2740012"/>
              <a:ext cx="609551" cy="60955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71"/>
            <a:ext cx="10058400" cy="13751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59792">
            <a:off x="110582" y="416684"/>
            <a:ext cx="6664327" cy="2159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799317"/>
              </p:ext>
            </p:extLst>
          </p:nvPr>
        </p:nvGraphicFramePr>
        <p:xfrm>
          <a:off x="8100603" y="860445"/>
          <a:ext cx="2397125" cy="21274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97125"/>
              </a:tblGrid>
              <a:tr h="21274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프로그래밍 언어론</a:t>
                      </a:r>
                      <a:endParaRPr lang="en-US" altLang="ko-KR" dirty="0" smtClean="0"/>
                    </a:p>
                    <a:p>
                      <a:pPr algn="r" latinLnBrk="1"/>
                      <a:r>
                        <a:rPr lang="ko-KR" altLang="en-US" dirty="0" smtClean="0"/>
                        <a:t>지정희 교수님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201311197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김보하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en-US" altLang="ko-KR" baseline="0" dirty="0" smtClean="0"/>
                        <a:t>201111419 </a:t>
                      </a:r>
                      <a:r>
                        <a:rPr lang="ko-KR" altLang="en-US" baseline="0" dirty="0" err="1" smtClean="0"/>
                        <a:t>김진솔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en-US" altLang="ko-KR" baseline="0" dirty="0" smtClean="0"/>
                        <a:t>201111305 </a:t>
                      </a:r>
                      <a:r>
                        <a:rPr lang="ko-KR" altLang="en-US" baseline="0" dirty="0" smtClean="0"/>
                        <a:t>이동호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en-US" altLang="ko-KR" baseline="0" dirty="0" smtClean="0"/>
                        <a:t>201111306 </a:t>
                      </a:r>
                      <a:r>
                        <a:rPr lang="ko-KR" altLang="en-US" baseline="0" dirty="0" smtClean="0"/>
                        <a:t>이상민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0" y="4716731"/>
            <a:ext cx="13107931" cy="634921"/>
            <a:chOff x="0" y="4716731"/>
            <a:chExt cx="13107931" cy="634921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153" y="4716731"/>
              <a:ext cx="6577778" cy="63492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16731"/>
              <a:ext cx="6577778" cy="634921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2" name="타원형 설명선 1"/>
          <p:cNvSpPr/>
          <p:nvPr/>
        </p:nvSpPr>
        <p:spPr>
          <a:xfrm>
            <a:off x="4594555" y="2569981"/>
            <a:ext cx="1228725" cy="549503"/>
          </a:xfrm>
          <a:prstGeom prst="wedgeEllipseCallout">
            <a:avLst>
              <a:gd name="adj1" fmla="val -48740"/>
              <a:gd name="adj2" fmla="val 590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길좀</a:t>
            </a:r>
            <a:endParaRPr lang="ko-KR" altLang="en-US" dirty="0"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</p:txBody>
      </p:sp>
      <p:sp>
        <p:nvSpPr>
          <p:cNvPr id="16" name="타원형 설명선 15"/>
          <p:cNvSpPr/>
          <p:nvPr/>
        </p:nvSpPr>
        <p:spPr>
          <a:xfrm flipH="1">
            <a:off x="5510212" y="3165053"/>
            <a:ext cx="1228725" cy="549503"/>
          </a:xfrm>
          <a:prstGeom prst="wedgeEllipseCallout">
            <a:avLst>
              <a:gd name="adj1" fmla="val -48740"/>
              <a:gd name="adj2" fmla="val 590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걱정마</a:t>
            </a:r>
            <a:endParaRPr lang="ko-KR" altLang="en-US" dirty="0"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24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26" y="1632273"/>
            <a:ext cx="557867" cy="557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26" y="2412859"/>
            <a:ext cx="557867" cy="557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81" y="3193445"/>
            <a:ext cx="557867" cy="557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81" y="3974031"/>
            <a:ext cx="557867" cy="557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81" y="4754617"/>
            <a:ext cx="557867" cy="557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574" y="1632273"/>
            <a:ext cx="575514" cy="575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574" y="2412859"/>
            <a:ext cx="575514" cy="575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574" y="3211092"/>
            <a:ext cx="575514" cy="575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574" y="3974031"/>
            <a:ext cx="575514" cy="575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574" y="4772264"/>
            <a:ext cx="575514" cy="575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879119"/>
              </p:ext>
            </p:extLst>
          </p:nvPr>
        </p:nvGraphicFramePr>
        <p:xfrm>
          <a:off x="994936" y="396281"/>
          <a:ext cx="1201854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0185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이상민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65" y="627774"/>
            <a:ext cx="7649737" cy="541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02315"/>
              </p:ext>
            </p:extLst>
          </p:nvPr>
        </p:nvGraphicFramePr>
        <p:xfrm>
          <a:off x="994936" y="396281"/>
          <a:ext cx="1201854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0185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김진솔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66" y="627774"/>
            <a:ext cx="7649735" cy="541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5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94795"/>
              </p:ext>
            </p:extLst>
          </p:nvPr>
        </p:nvGraphicFramePr>
        <p:xfrm>
          <a:off x="994936" y="396281"/>
          <a:ext cx="1201854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0185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김보하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66" y="627774"/>
            <a:ext cx="7649735" cy="541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6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159593"/>
              </p:ext>
            </p:extLst>
          </p:nvPr>
        </p:nvGraphicFramePr>
        <p:xfrm>
          <a:off x="994936" y="396281"/>
          <a:ext cx="1201854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0185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이상민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66" y="627774"/>
            <a:ext cx="7649734" cy="5411930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128160"/>
              </p:ext>
            </p:extLst>
          </p:nvPr>
        </p:nvGraphicFramePr>
        <p:xfrm>
          <a:off x="346419" y="807800"/>
          <a:ext cx="5772893" cy="56123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2893"/>
              </a:tblGrid>
              <a:tr h="5570965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300" dirty="0" smtClean="0"/>
                        <a:t>....................................................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....................................................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....................................................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....................................................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....................................................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....................................................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....................................................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....................................................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....................................................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....................................................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.......................................0101.........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.......................................6767.........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....................................................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....................................................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....................................................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....................................................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.........0101..................44444444.............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.........6767...................8885235......9......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......................9............5235.............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...................................5235.............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...................................5235.....01......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...................01321...........5535.....6701....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...................................5553.......23....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..............44...............44445535.......23...4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..............43.................883555.......35...5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..............53...................3225.......35..42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..............53...................2235.......35.453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42344..4422244533444....4443...43222355.......354534</a:t>
                      </a:r>
                      <a:endParaRPr lang="ko-KR" altLang="en-US" sz="1300" dirty="0"/>
                    </a:p>
                  </a:txBody>
                  <a:tcPr marL="64945" marR="64945" marT="32473" marB="32473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422328"/>
              </p:ext>
            </p:extLst>
          </p:nvPr>
        </p:nvGraphicFramePr>
        <p:xfrm>
          <a:off x="6249624" y="794948"/>
          <a:ext cx="5772893" cy="56123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2893"/>
              </a:tblGrid>
              <a:tr h="5570965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1300" dirty="0" smtClean="0"/>
                        <a:t>....................................................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....................................................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....................................................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....................................................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....................................................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....................................................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....................................................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....................................................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....................................................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....................................................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....................................................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....................................................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......................9.............................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....................................................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.................0..................................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................1.1...0.............................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...............6...2.4.2............................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....................5...2...........................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.........................6..........................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.................................002................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..................................71........0011....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...........0.......................8.........771....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..........112......................5..........82....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.........32113...............00....6..........23....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........0444225.............152....71........345....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......0245678.45...........2354...4722......34553...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.....434455787644.........4445569885445.....77777...</a:t>
                      </a:r>
                    </a:p>
                    <a:p>
                      <a:pPr algn="dist" latinLnBrk="1"/>
                      <a:r>
                        <a:rPr lang="en-US" altLang="ko-KR" sz="1300" dirty="0" smtClean="0"/>
                        <a:t>887812555787768876......868777557667788.....88888...</a:t>
                      </a:r>
                      <a:endParaRPr lang="ko-KR" altLang="en-US" sz="1300" dirty="0"/>
                    </a:p>
                  </a:txBody>
                  <a:tcPr marL="64945" marR="64945" marT="32473" marB="3247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06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667247"/>
              </p:ext>
            </p:extLst>
          </p:nvPr>
        </p:nvGraphicFramePr>
        <p:xfrm>
          <a:off x="994936" y="396281"/>
          <a:ext cx="1201854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0185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이동호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66" y="627774"/>
            <a:ext cx="7649734" cy="541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5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660638"/>
              </p:ext>
            </p:extLst>
          </p:nvPr>
        </p:nvGraphicFramePr>
        <p:xfrm>
          <a:off x="994936" y="396281"/>
          <a:ext cx="1201854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0185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김진솔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66" y="751953"/>
            <a:ext cx="7649734" cy="51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1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486565"/>
              </p:ext>
            </p:extLst>
          </p:nvPr>
        </p:nvGraphicFramePr>
        <p:xfrm>
          <a:off x="994936" y="396281"/>
          <a:ext cx="1201854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0185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이상민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66" y="751953"/>
            <a:ext cx="7649734" cy="516357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44" y="561910"/>
            <a:ext cx="965426" cy="83226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228" y="561910"/>
            <a:ext cx="965426" cy="8322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612" y="561910"/>
            <a:ext cx="965426" cy="8322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996" y="561910"/>
            <a:ext cx="965426" cy="83226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378" y="561910"/>
            <a:ext cx="965426" cy="83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942074"/>
              </p:ext>
            </p:extLst>
          </p:nvPr>
        </p:nvGraphicFramePr>
        <p:xfrm>
          <a:off x="994936" y="396281"/>
          <a:ext cx="1201854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0185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김진솔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66" y="751953"/>
            <a:ext cx="7649734" cy="51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8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322109"/>
              </p:ext>
            </p:extLst>
          </p:nvPr>
        </p:nvGraphicFramePr>
        <p:xfrm>
          <a:off x="994936" y="396281"/>
          <a:ext cx="1201854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0185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이상민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김보하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27" y="751953"/>
            <a:ext cx="7280812" cy="516357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48" y="2172631"/>
            <a:ext cx="449386" cy="449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73" y="2172631"/>
            <a:ext cx="449386" cy="449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32" y="2172631"/>
            <a:ext cx="449386" cy="449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78" y="2864007"/>
            <a:ext cx="449386" cy="449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73" y="2864007"/>
            <a:ext cx="449386" cy="449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32" y="2864007"/>
            <a:ext cx="449386" cy="449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08" y="3555383"/>
            <a:ext cx="442726" cy="4427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73" y="3555383"/>
            <a:ext cx="442726" cy="4427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292" y="3555383"/>
            <a:ext cx="442726" cy="4427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187" y="1343990"/>
            <a:ext cx="627079" cy="82864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563" y="1343990"/>
            <a:ext cx="627079" cy="82864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939" y="1343990"/>
            <a:ext cx="627079" cy="82864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315" y="1343990"/>
            <a:ext cx="627079" cy="82864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689" y="1343990"/>
            <a:ext cx="627079" cy="82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1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540143"/>
              </p:ext>
            </p:extLst>
          </p:nvPr>
        </p:nvGraphicFramePr>
        <p:xfrm>
          <a:off x="994936" y="396281"/>
          <a:ext cx="1201854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0185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김보하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66" y="763161"/>
            <a:ext cx="7649734" cy="514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6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76" y="2589117"/>
            <a:ext cx="10058400" cy="13751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829670"/>
              </p:ext>
            </p:extLst>
          </p:nvPr>
        </p:nvGraphicFramePr>
        <p:xfrm>
          <a:off x="4998224" y="2905306"/>
          <a:ext cx="2829932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993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팀원소개</a:t>
                      </a:r>
                      <a:endParaRPr lang="ko-KR" altLang="en-US" sz="44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75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94936" y="396281"/>
          <a:ext cx="1201854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0185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김보하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570" y="763161"/>
            <a:ext cx="7616526" cy="514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6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76" y="2589117"/>
            <a:ext cx="10058400" cy="13751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869178"/>
              </p:ext>
            </p:extLst>
          </p:nvPr>
        </p:nvGraphicFramePr>
        <p:xfrm>
          <a:off x="4741746" y="2883003"/>
          <a:ext cx="2829932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993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시연</a:t>
                      </a:r>
                      <a:endParaRPr lang="ko-KR" altLang="en-US" sz="44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60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설명선 1(테두리 및 강조선) 4"/>
          <p:cNvSpPr/>
          <p:nvPr/>
        </p:nvSpPr>
        <p:spPr>
          <a:xfrm flipH="1">
            <a:off x="4714875" y="1257300"/>
            <a:ext cx="2514600" cy="514350"/>
          </a:xfrm>
          <a:prstGeom prst="accentBorderCallout1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EDGE </a:t>
            </a:r>
            <a:r>
              <a:rPr lang="ko-KR" altLang="en-US" dirty="0" smtClean="0"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부회장</a:t>
            </a:r>
            <a:endParaRPr lang="ko-KR" altLang="en-US" dirty="0"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</p:txBody>
      </p:sp>
      <p:sp>
        <p:nvSpPr>
          <p:cNvPr id="6" name="설명선 1(테두리 및 강조선) 5"/>
          <p:cNvSpPr/>
          <p:nvPr/>
        </p:nvSpPr>
        <p:spPr>
          <a:xfrm flipH="1">
            <a:off x="4714875" y="1943100"/>
            <a:ext cx="2514600" cy="514350"/>
          </a:xfrm>
          <a:prstGeom prst="accentBorderCallout1">
            <a:avLst>
              <a:gd name="adj1" fmla="val 18750"/>
              <a:gd name="adj2" fmla="val -8333"/>
              <a:gd name="adj3" fmla="val 36574"/>
              <a:gd name="adj4" fmla="val -37954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EDGE </a:t>
            </a:r>
            <a:r>
              <a:rPr lang="ko-KR" altLang="en-US" dirty="0" smtClean="0"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기획부장</a:t>
            </a:r>
            <a:endParaRPr lang="ko-KR" altLang="en-US" dirty="0"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</p:txBody>
      </p:sp>
      <p:sp>
        <p:nvSpPr>
          <p:cNvPr id="7" name="설명선 1(테두리 및 강조선) 6"/>
          <p:cNvSpPr/>
          <p:nvPr/>
        </p:nvSpPr>
        <p:spPr>
          <a:xfrm flipH="1">
            <a:off x="4714875" y="2628900"/>
            <a:ext cx="2514600" cy="514350"/>
          </a:xfrm>
          <a:prstGeom prst="accentBorderCallout1">
            <a:avLst>
              <a:gd name="adj1" fmla="val 18750"/>
              <a:gd name="adj2" fmla="val -8333"/>
              <a:gd name="adj3" fmla="val -37500"/>
              <a:gd name="adj4" fmla="val -37954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EDGE </a:t>
            </a:r>
            <a:r>
              <a:rPr lang="ko-KR" altLang="en-US" dirty="0" smtClean="0"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총무</a:t>
            </a:r>
            <a:endParaRPr lang="ko-KR" altLang="en-US" dirty="0"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</p:txBody>
      </p:sp>
      <p:sp>
        <p:nvSpPr>
          <p:cNvPr id="8" name="설명선 1(테두리 및 강조선) 7"/>
          <p:cNvSpPr/>
          <p:nvPr/>
        </p:nvSpPr>
        <p:spPr>
          <a:xfrm flipH="1">
            <a:off x="4714875" y="3314700"/>
            <a:ext cx="2514600" cy="514350"/>
          </a:xfrm>
          <a:prstGeom prst="accentBorderCallout1">
            <a:avLst>
              <a:gd name="adj1" fmla="val 18750"/>
              <a:gd name="adj2" fmla="val -8333"/>
              <a:gd name="adj3" fmla="val -113426"/>
              <a:gd name="adj4" fmla="val -38712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EDGE </a:t>
            </a:r>
            <a:r>
              <a:rPr lang="ko-KR" altLang="en-US" dirty="0" smtClean="0">
                <a:latin typeface="타이포_크레파스 M" panose="02020503020101020101" pitchFamily="18" charset="-127"/>
                <a:ea typeface="타이포_크레파스 M" panose="02020503020101020101" pitchFamily="18" charset="-127"/>
              </a:rPr>
              <a:t>회장</a:t>
            </a:r>
            <a:endParaRPr lang="ko-KR" altLang="en-US" dirty="0">
              <a:latin typeface="타이포_크레파스 M" panose="02020503020101020101" pitchFamily="18" charset="-127"/>
              <a:ea typeface="타이포_크레파스 M" panose="02020503020101020101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079597"/>
              </p:ext>
            </p:extLst>
          </p:nvPr>
        </p:nvGraphicFramePr>
        <p:xfrm>
          <a:off x="8100603" y="860445"/>
          <a:ext cx="2397125" cy="21274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97125"/>
              </a:tblGrid>
              <a:tr h="21274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프로그래밍 언어론</a:t>
                      </a:r>
                      <a:endParaRPr lang="en-US" altLang="ko-KR" dirty="0" smtClean="0"/>
                    </a:p>
                    <a:p>
                      <a:pPr algn="r" latinLnBrk="1"/>
                      <a:r>
                        <a:rPr lang="ko-KR" altLang="en-US" dirty="0" smtClean="0"/>
                        <a:t>지정희 교수님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201311197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김보하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en-US" altLang="ko-KR" baseline="0" dirty="0" smtClean="0"/>
                        <a:t>201111419 </a:t>
                      </a:r>
                      <a:r>
                        <a:rPr lang="ko-KR" altLang="en-US" baseline="0" dirty="0" err="1" smtClean="0"/>
                        <a:t>김진솔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en-US" altLang="ko-KR" baseline="0" dirty="0" smtClean="0"/>
                        <a:t>201111305 </a:t>
                      </a:r>
                      <a:r>
                        <a:rPr lang="ko-KR" altLang="en-US" baseline="0" dirty="0" smtClean="0"/>
                        <a:t>이동호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en-US" altLang="ko-KR" baseline="0" dirty="0" smtClean="0"/>
                        <a:t>201111306 </a:t>
                      </a:r>
                      <a:r>
                        <a:rPr lang="ko-KR" altLang="en-US" baseline="0" dirty="0" smtClean="0"/>
                        <a:t>이상민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세로로 말린 두루마리 모양 11"/>
          <p:cNvSpPr/>
          <p:nvPr/>
        </p:nvSpPr>
        <p:spPr>
          <a:xfrm>
            <a:off x="171449" y="619125"/>
            <a:ext cx="4276725" cy="3676650"/>
          </a:xfrm>
          <a:prstGeom prst="verticalScroll">
            <a:avLst/>
          </a:prstGeom>
          <a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850312"/>
              </p:ext>
            </p:extLst>
          </p:nvPr>
        </p:nvGraphicFramePr>
        <p:xfrm>
          <a:off x="727075" y="1391581"/>
          <a:ext cx="3263900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3900"/>
              </a:tblGrid>
              <a:tr h="15335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myHeader.py 309 Lines</a:t>
                      </a:r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PythonFrozen1.py 1152 Lines</a:t>
                      </a:r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server.py</a:t>
                      </a:r>
                      <a:r>
                        <a:rPr lang="en-US" altLang="ko-KR" baseline="0" dirty="0" smtClean="0"/>
                        <a:t> 132 Lines</a:t>
                      </a:r>
                    </a:p>
                    <a:p>
                      <a:pPr latinLnBrk="1"/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en-US" altLang="ko-KR" baseline="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1700 Lines Game</a:t>
                      </a:r>
                      <a:endParaRPr lang="ko-KR" altLang="en-US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8626" y="1333500"/>
            <a:ext cx="4914900" cy="430530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0" y="4716731"/>
            <a:ext cx="13107931" cy="634921"/>
            <a:chOff x="0" y="4716731"/>
            <a:chExt cx="13107931" cy="634921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153" y="4716731"/>
              <a:ext cx="6577778" cy="63492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16731"/>
              <a:ext cx="6577778" cy="634921"/>
            </a:xfrm>
            <a:prstGeom prst="rect">
              <a:avLst/>
            </a:prstGeom>
            <a:ln>
              <a:noFill/>
            </a:ln>
            <a:effectLst/>
          </p:spPr>
        </p:pic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74" y="1658730"/>
            <a:ext cx="3010816" cy="17045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159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4.79167E-6 0.3513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76" y="2589117"/>
            <a:ext cx="10058400" cy="13751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317494"/>
              </p:ext>
            </p:extLst>
          </p:nvPr>
        </p:nvGraphicFramePr>
        <p:xfrm>
          <a:off x="4998224" y="2905306"/>
          <a:ext cx="2829932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993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dirty="0" smtClean="0">
                          <a:latin typeface="타이포_크레파스 M" panose="02020503020101020101" pitchFamily="18" charset="-127"/>
                          <a:ea typeface="타이포_크레파스 M" panose="02020503020101020101" pitchFamily="18" charset="-127"/>
                        </a:rPr>
                        <a:t>제작과정</a:t>
                      </a:r>
                      <a:endParaRPr lang="ko-KR" altLang="en-US" sz="4400" dirty="0">
                        <a:latin typeface="타이포_크레파스 M" panose="02020503020101020101" pitchFamily="18" charset="-127"/>
                        <a:ea typeface="타이포_크레파스 M" panose="0202050302010102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9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451891"/>
              </p:ext>
            </p:extLst>
          </p:nvPr>
        </p:nvGraphicFramePr>
        <p:xfrm>
          <a:off x="994936" y="396281"/>
          <a:ext cx="1201854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0185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팀원 전체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143" y="1026532"/>
            <a:ext cx="3515886" cy="4687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145" y="1026533"/>
            <a:ext cx="3520534" cy="4694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984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30" y="1038109"/>
            <a:ext cx="7371191" cy="413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757017"/>
              </p:ext>
            </p:extLst>
          </p:nvPr>
        </p:nvGraphicFramePr>
        <p:xfrm>
          <a:off x="994936" y="396281"/>
          <a:ext cx="1201854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0185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팀원 전체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19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65" y="627774"/>
            <a:ext cx="7649737" cy="5411932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118740"/>
              </p:ext>
            </p:extLst>
          </p:nvPr>
        </p:nvGraphicFramePr>
        <p:xfrm>
          <a:off x="994936" y="396281"/>
          <a:ext cx="1201854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0185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김진솔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10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65" y="627774"/>
            <a:ext cx="7649737" cy="54119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759" y="4395274"/>
            <a:ext cx="704717" cy="965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642" y="4395274"/>
            <a:ext cx="704717" cy="965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525" y="4390936"/>
            <a:ext cx="704717" cy="965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000" y="2361660"/>
            <a:ext cx="704717" cy="965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883" y="1190837"/>
            <a:ext cx="704717" cy="965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126" y="1247496"/>
            <a:ext cx="704717" cy="965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366" y="2377131"/>
            <a:ext cx="704717" cy="965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008" y="4390936"/>
            <a:ext cx="704717" cy="965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91" y="4390937"/>
            <a:ext cx="704717" cy="965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774" y="4390936"/>
            <a:ext cx="704717" cy="965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692519"/>
              </p:ext>
            </p:extLst>
          </p:nvPr>
        </p:nvGraphicFramePr>
        <p:xfrm>
          <a:off x="994936" y="396281"/>
          <a:ext cx="1201854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0185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이상민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75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80059"/>
              </p:ext>
            </p:extLst>
          </p:nvPr>
        </p:nvGraphicFramePr>
        <p:xfrm>
          <a:off x="994936" y="396281"/>
          <a:ext cx="1201854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0185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이동호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65" y="627774"/>
            <a:ext cx="7649737" cy="541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0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263</Words>
  <Application>Microsoft Office PowerPoint</Application>
  <PresentationFormat>와이드스크린</PresentationFormat>
  <Paragraphs>103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타이포_크레파스 M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EDGE03</dc:creator>
  <cp:lastModifiedBy>EDGE01</cp:lastModifiedBy>
  <cp:revision>14</cp:revision>
  <dcterms:created xsi:type="dcterms:W3CDTF">2015-12-08T16:40:00Z</dcterms:created>
  <dcterms:modified xsi:type="dcterms:W3CDTF">2015-12-09T02:30:32Z</dcterms:modified>
</cp:coreProperties>
</file>