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318" r:id="rId12"/>
    <p:sldId id="320" r:id="rId13"/>
    <p:sldId id="319" r:id="rId14"/>
    <p:sldId id="321"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x="9144000" cy="71993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6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CE8A"/>
    <a:srgbClr val="EDCE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67" y="-158"/>
      </p:cViewPr>
      <p:guideLst>
        <p:guide orient="horz" pos="226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air.ai/"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github.com/dair-ai/visuals/issues/new" TargetMode="External"/><Relationship Id="rId5" Type="http://schemas.openxmlformats.org/officeDocument/2006/relationships/hyperlink" Target="mailto:ellfae@gmail.com" TargetMode="External"/><Relationship Id="rId4" Type="http://schemas.openxmlformats.org/officeDocument/2006/relationships/hyperlink" Target="https://github.com/dair-ai/ml-visuals"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mailto:sourav@yahoo.com"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uigradients.com/#GradeGrey"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rgbClr val="24292E"/>
                </a:solidFill>
                <a:highlight>
                  <a:srgbClr val="FFFF00"/>
                </a:highlight>
              </a:rPr>
              <a:t>IMPORTANT NOTE:</a:t>
            </a:r>
            <a:r>
              <a:rPr lang="en"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This is a project made by the </a:t>
            </a:r>
            <a:r>
              <a:rPr lang="en" sz="1200" u="sng">
                <a:solidFill>
                  <a:schemeClr val="hlink"/>
                </a:solidFill>
                <a:highlight>
                  <a:srgbClr val="FFFFFF"/>
                </a:highlight>
                <a:hlinkClick r:id="rId3"/>
              </a:rPr>
              <a:t>dair.ai </a:t>
            </a:r>
            <a:r>
              <a:rPr lang="en" sz="1200">
                <a:solidFill>
                  <a:srgbClr val="24292E"/>
                </a:solidFill>
                <a:highlight>
                  <a:srgbClr val="FFFFFF"/>
                </a:highlight>
              </a:rPr>
              <a:t>community and maintained in this </a:t>
            </a:r>
            <a:r>
              <a:rPr lang="en" sz="1200" u="sng">
                <a:solidFill>
                  <a:schemeClr val="hlink"/>
                </a:solidFill>
                <a:highlight>
                  <a:srgbClr val="FFFFFF"/>
                </a:highlight>
                <a:hlinkClick r:id="rId4"/>
              </a:rPr>
              <a:t>GitHub repo</a:t>
            </a:r>
            <a:r>
              <a:rPr lang="en"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marL="0" lvl="0" indent="0" algn="l" rtl="0">
              <a:lnSpc>
                <a:spcPct val="115000"/>
              </a:lnSpc>
              <a:spcBef>
                <a:spcPts val="1200"/>
              </a:spcBef>
              <a:spcAft>
                <a:spcPts val="0"/>
              </a:spcAft>
              <a:buNone/>
            </a:pPr>
            <a:r>
              <a:rPr lang="en" sz="1200" b="1">
                <a:solidFill>
                  <a:srgbClr val="24292E"/>
                </a:solidFill>
                <a:highlight>
                  <a:srgbClr val="FFFFFF"/>
                </a:highlight>
              </a:rPr>
              <a:t>Contributing:</a:t>
            </a:r>
            <a:r>
              <a:rPr lang="en"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 sz="1200" u="sng">
                <a:solidFill>
                  <a:schemeClr val="hlink"/>
                </a:solidFill>
                <a:highlight>
                  <a:srgbClr val="FFFFFF"/>
                </a:highlight>
                <a:hlinkClick r:id="rId5"/>
              </a:rPr>
              <a:t>ellfae@gmail.com</a:t>
            </a:r>
            <a:r>
              <a:rPr lang="en"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 sz="1200">
                <a:solidFill>
                  <a:srgbClr val="24292E"/>
                </a:solidFill>
                <a:highlight>
                  <a:srgbClr val="FFFFFF"/>
                </a:highlight>
              </a:rPr>
              <a:t>If you need help with customizing a figure or have an idea of something that could be valuable to others, we can help. Just open an issue </a:t>
            </a:r>
            <a:r>
              <a:rPr lang="en" sz="1200">
                <a:solidFill>
                  <a:srgbClr val="0366D6"/>
                </a:solidFill>
                <a:highlight>
                  <a:srgbClr val="FFFFFF"/>
                </a:highlight>
                <a:uFill>
                  <a:noFill/>
                </a:uFill>
                <a:hlinkClick r:id="rId6">
                  <a:extLst>
                    <a:ext uri="{A12FA001-AC4F-418D-AE19-62706E023703}">
                      <ahyp:hlinkClr xmlns:ahyp="http://schemas.microsoft.com/office/drawing/2018/hyperlinkcolor" val="tx"/>
                    </a:ext>
                  </a:extLst>
                </a:hlinkClick>
              </a:rPr>
              <a:t>here</a:t>
            </a:r>
            <a:r>
              <a:rPr lang="en"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8327f1586_0_1161: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Using the same visual components from before and a few new custom ones, I was able to come up with the Transformer architecture</a:t>
            </a:r>
            <a:endParaRPr/>
          </a:p>
          <a:p>
            <a:pPr marL="457200" lvl="0" indent="-298450" algn="l" rtl="0">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3"/>
              </a:rPr>
              <a:t>Vaswani et al. 2017</a:t>
            </a:r>
            <a:endParaRPr/>
          </a:p>
          <a:p>
            <a:pPr marL="457200" lvl="0" indent="-298450" algn="l" rtl="0">
              <a:spcBef>
                <a:spcPts val="0"/>
              </a:spcBef>
              <a:spcAft>
                <a:spcPts val="0"/>
              </a:spcAft>
              <a:buSzPts val="1100"/>
              <a:buChar char="-"/>
            </a:pPr>
            <a:r>
              <a:rPr lang="en"/>
              <a:t>You can further customize it however you want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8327f1586_0_1161: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Using the same visual components from before and a few new custom ones, I was able to come up with the Transformer architecture</a:t>
            </a:r>
            <a:endParaRPr/>
          </a:p>
          <a:p>
            <a:pPr marL="457200" lvl="0" indent="-298450" algn="l" rtl="0">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3"/>
              </a:rPr>
              <a:t>Vaswani et al. 2017</a:t>
            </a:r>
            <a:endParaRPr/>
          </a:p>
          <a:p>
            <a:pPr marL="457200" lvl="0" indent="-298450" algn="l" rtl="0">
              <a:spcBef>
                <a:spcPts val="0"/>
              </a:spcBef>
              <a:spcAft>
                <a:spcPts val="0"/>
              </a:spcAft>
              <a:buSzPts val="1100"/>
              <a:buChar char="-"/>
            </a:pPr>
            <a:r>
              <a:rPr lang="en"/>
              <a:t>You can further customize it however you want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extLst>
      <p:ext uri="{BB962C8B-B14F-4D97-AF65-F5344CB8AC3E}">
        <p14:creationId xmlns:p14="http://schemas.microsoft.com/office/powerpoint/2010/main" val="125686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aeaf79e6c_37_23: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eaf79e6c_37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Using the same visual components from before and a few new custom ones, I was able to come up with the Transformer architecture</a:t>
            </a:r>
            <a:endParaRPr/>
          </a:p>
          <a:p>
            <a:pPr marL="457200" lvl="0" indent="-298450" algn="l" rtl="0">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3"/>
              </a:rPr>
              <a:t>Vaswani et al. 2017</a:t>
            </a:r>
            <a:endParaRPr/>
          </a:p>
          <a:p>
            <a:pPr marL="457200" lvl="0" indent="-298450" algn="l" rtl="0">
              <a:spcBef>
                <a:spcPts val="0"/>
              </a:spcBef>
              <a:spcAft>
                <a:spcPts val="0"/>
              </a:spcAft>
              <a:buSzPts val="1100"/>
              <a:buChar char="-"/>
            </a:pPr>
            <a:r>
              <a:rPr lang="en"/>
              <a:t>You can further customize it however you want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78327f1586_0_428: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78327f1586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figure aims to demonstrate the process of tokenization</a:t>
            </a:r>
            <a:endParaRPr/>
          </a:p>
          <a:p>
            <a:pPr marL="457200" lvl="0" indent="-298450" algn="l" rtl="0">
              <a:spcBef>
                <a:spcPts val="0"/>
              </a:spcBef>
              <a:spcAft>
                <a:spcPts val="0"/>
              </a:spcAft>
              <a:buSzPts val="1100"/>
              <a:buChar char="-"/>
            </a:pPr>
            <a:r>
              <a:rPr lang="en"/>
              <a:t>If you want to change the gradient colors of this shape, you can simply click on the shape and then select “Fill color” (the bucket looking icon at the top).</a:t>
            </a:r>
            <a:endParaRPr/>
          </a:p>
          <a:p>
            <a:pPr marL="457200" lvl="0" indent="-298450" algn="l" rtl="0">
              <a:spcBef>
                <a:spcPts val="0"/>
              </a:spcBef>
              <a:spcAft>
                <a:spcPts val="0"/>
              </a:spcAft>
              <a:buSzPts val="1100"/>
              <a:buChar char="-"/>
            </a:pPr>
            <a:r>
              <a:rPr lang="en"/>
              <a:t>This is a gradient color so you can customize however you want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 (ellfae@gmail.com)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85a0789696_9_5: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5a0789696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Created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85a0789696_741_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85a0789696_74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Original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u="sng">
                <a:solidFill>
                  <a:schemeClr val="hlink"/>
                </a:solidFill>
                <a:hlinkClick r:id="rId4"/>
              </a:rPr>
              <a:t>sourav@yahoo.com</a:t>
            </a:r>
            <a:endParaRPr/>
          </a:p>
          <a:p>
            <a:pPr marL="0" lvl="0" indent="0" algn="l" rtl="0">
              <a:spcBef>
                <a:spcPts val="0"/>
              </a:spcBef>
              <a:spcAft>
                <a:spcPts val="0"/>
              </a:spcAft>
              <a:buNone/>
            </a:pPr>
            <a:endParaRPr/>
          </a:p>
          <a:p>
            <a:pPr marL="0" lvl="0" indent="0" algn="l" rtl="0">
              <a:spcBef>
                <a:spcPts val="0"/>
              </a:spcBef>
              <a:spcAft>
                <a:spcPts val="0"/>
              </a:spcAft>
              <a:buNone/>
            </a:pPr>
            <a:r>
              <a:rPr lang="en"/>
              <a:t>Dark themed version by (Elvis Saravia - </a:t>
            </a:r>
            <a:r>
              <a:rPr lang="en">
                <a:solidFill>
                  <a:schemeClr val="dk1"/>
                </a:solidFill>
              </a:rPr>
              <a:t>ellfae@gmail.com</a:t>
            </a:r>
            <a:r>
              <a:rPr lang="en"/>
              <a: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62c40195a_317_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62c40195a_3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Created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85a0789696_2337_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5a0789696_23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8a7331a6e5_206_5: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8a7331a6e5_20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8a7331a6e5_206_34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8a7331a6e5_206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8327f1586_1_1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Basic components go here.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78327f1586_1_2: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78327f158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1"/>
        <p:cNvGrpSpPr/>
        <p:nvPr/>
      </p:nvGrpSpPr>
      <p:grpSpPr>
        <a:xfrm>
          <a:off x="0" y="0"/>
          <a:ext cx="0" cy="0"/>
          <a:chOff x="0" y="0"/>
          <a:chExt cx="0" cy="0"/>
        </a:xfrm>
      </p:grpSpPr>
      <p:sp>
        <p:nvSpPr>
          <p:cNvPr id="1812" name="Google Shape;1812;g78327f1586_0_19: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3" name="Google Shape;1813;g78327f158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g78327f1586_0_233: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78327f1586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457200" lvl="0" indent="-298450" algn="l" rtl="0">
              <a:spcBef>
                <a:spcPts val="0"/>
              </a:spcBef>
              <a:spcAft>
                <a:spcPts val="0"/>
              </a:spcAft>
              <a:buSzPts val="1100"/>
              <a:buChar char="-"/>
            </a:pPr>
            <a:r>
              <a:rPr lang="en"/>
              <a:t>You can customize the background as well by right clicking and changing to another gradient or static color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78327f1586_0_465: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78327f1586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78327f1586_0_659: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78327f1586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9"/>
        <p:cNvGrpSpPr/>
        <p:nvPr/>
      </p:nvGrpSpPr>
      <p:grpSpPr>
        <a:xfrm>
          <a:off x="0" y="0"/>
          <a:ext cx="0" cy="0"/>
          <a:chOff x="0" y="0"/>
          <a:chExt cx="0" cy="0"/>
        </a:xfrm>
      </p:grpSpPr>
      <p:sp>
        <p:nvSpPr>
          <p:cNvPr id="2590" name="Google Shape;2590;g78327f1586_0_449: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1" name="Google Shape;2591;g78327f1586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Gradient background shows some inspirations and ideas for color themes that could be used for backgrounds</a:t>
            </a:r>
            <a:endParaRPr/>
          </a:p>
          <a:p>
            <a:pPr marL="457200" lvl="0" indent="-298450" algn="l" rtl="0">
              <a:spcBef>
                <a:spcPts val="0"/>
              </a:spcBef>
              <a:spcAft>
                <a:spcPts val="0"/>
              </a:spcAft>
              <a:buSzPts val="1100"/>
              <a:buChar char="-"/>
            </a:pPr>
            <a:r>
              <a:rPr lang="en"/>
              <a:t>The examples used in this section are inspired by </a:t>
            </a:r>
            <a:r>
              <a:rPr lang="en" u="sng">
                <a:solidFill>
                  <a:schemeClr val="hlink"/>
                </a:solidFill>
                <a:hlinkClick r:id="rId3"/>
              </a:rPr>
              <a:t>https://uigradients.com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78327f1586_0_444: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78327f1586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8"/>
        <p:cNvGrpSpPr/>
        <p:nvPr/>
      </p:nvGrpSpPr>
      <p:grpSpPr>
        <a:xfrm>
          <a:off x="0" y="0"/>
          <a:ext cx="0" cy="0"/>
          <a:chOff x="0" y="0"/>
          <a:chExt cx="0" cy="0"/>
        </a:xfrm>
      </p:grpSpPr>
      <p:sp>
        <p:nvSpPr>
          <p:cNvPr id="2599" name="Google Shape;2599;g78327f1586_0_454: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78327f1586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2"/>
        <p:cNvGrpSpPr/>
        <p:nvPr/>
      </p:nvGrpSpPr>
      <p:grpSpPr>
        <a:xfrm>
          <a:off x="0" y="0"/>
          <a:ext cx="0" cy="0"/>
          <a:chOff x="0" y="0"/>
          <a:chExt cx="0" cy="0"/>
        </a:xfrm>
      </p:grpSpPr>
      <p:sp>
        <p:nvSpPr>
          <p:cNvPr id="2603" name="Google Shape;2603;g78327f1586_0_46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78327f1586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9aeaf79e6c_37_19: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9aeaf79e6c_37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8327f1586_0_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8327f15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a simple round rectangle that can represent some process, operation, or transformation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85a0789696_2352_5: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85a0789696_235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c3ed6abf22_2_215: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c3ed6abf22_2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8"/>
        <p:cNvGrpSpPr/>
        <p:nvPr/>
      </p:nvGrpSpPr>
      <p:grpSpPr>
        <a:xfrm>
          <a:off x="0" y="0"/>
          <a:ext cx="0" cy="0"/>
          <a:chOff x="0" y="0"/>
          <a:chExt cx="0" cy="0"/>
        </a:xfrm>
      </p:grpSpPr>
      <p:sp>
        <p:nvSpPr>
          <p:cNvPr id="4409" name="Google Shape;4409;gc3ed6abf22_2_2579: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0" name="Google Shape;4410;gc3ed6abf22_2_2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4"/>
        <p:cNvGrpSpPr/>
        <p:nvPr/>
      </p:nvGrpSpPr>
      <p:grpSpPr>
        <a:xfrm>
          <a:off x="0" y="0"/>
          <a:ext cx="0" cy="0"/>
          <a:chOff x="0" y="0"/>
          <a:chExt cx="0" cy="0"/>
        </a:xfrm>
      </p:grpSpPr>
      <p:sp>
        <p:nvSpPr>
          <p:cNvPr id="4855" name="Google Shape;4855;g878bb028e8_885_5: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6" name="Google Shape;4856;g878bb028e8_88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9"/>
        <p:cNvGrpSpPr/>
        <p:nvPr/>
      </p:nvGrpSpPr>
      <p:grpSpPr>
        <a:xfrm>
          <a:off x="0" y="0"/>
          <a:ext cx="0" cy="0"/>
          <a:chOff x="0" y="0"/>
          <a:chExt cx="0" cy="0"/>
        </a:xfrm>
      </p:grpSpPr>
      <p:sp>
        <p:nvSpPr>
          <p:cNvPr id="4880" name="Google Shape;4880;gc88160a497_35_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1" name="Google Shape;4881;gc88160a497_3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0"/>
        <p:cNvGrpSpPr/>
        <p:nvPr/>
      </p:nvGrpSpPr>
      <p:grpSpPr>
        <a:xfrm>
          <a:off x="0" y="0"/>
          <a:ext cx="0" cy="0"/>
          <a:chOff x="0" y="0"/>
          <a:chExt cx="0" cy="0"/>
        </a:xfrm>
      </p:grpSpPr>
      <p:sp>
        <p:nvSpPr>
          <p:cNvPr id="4921" name="Google Shape;4921;gc88160a497_35_187: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2" name="Google Shape;4922;gc88160a497_35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9"/>
        <p:cNvGrpSpPr/>
        <p:nvPr/>
      </p:nvGrpSpPr>
      <p:grpSpPr>
        <a:xfrm>
          <a:off x="0" y="0"/>
          <a:ext cx="0" cy="0"/>
          <a:chOff x="0" y="0"/>
          <a:chExt cx="0" cy="0"/>
        </a:xfrm>
      </p:grpSpPr>
      <p:sp>
        <p:nvSpPr>
          <p:cNvPr id="4990" name="Google Shape;4990;gc88160a497_35_302: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1" name="Google Shape;4991;gc88160a497_35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8"/>
        <p:cNvGrpSpPr/>
        <p:nvPr/>
      </p:nvGrpSpPr>
      <p:grpSpPr>
        <a:xfrm>
          <a:off x="0" y="0"/>
          <a:ext cx="0" cy="0"/>
          <a:chOff x="0" y="0"/>
          <a:chExt cx="0" cy="0"/>
        </a:xfrm>
      </p:grpSpPr>
      <p:sp>
        <p:nvSpPr>
          <p:cNvPr id="5069" name="Google Shape;5069;gc88160a497_35_60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0" name="Google Shape;5070;gc88160a497_35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6"/>
        <p:cNvGrpSpPr/>
        <p:nvPr/>
      </p:nvGrpSpPr>
      <p:grpSpPr>
        <a:xfrm>
          <a:off x="0" y="0"/>
          <a:ext cx="0" cy="0"/>
          <a:chOff x="0" y="0"/>
          <a:chExt cx="0" cy="0"/>
        </a:xfrm>
      </p:grpSpPr>
      <p:sp>
        <p:nvSpPr>
          <p:cNvPr id="5187" name="Google Shape;5187;g78327f1586_217_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8" name="Google Shape;5188;g78327f1586_2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t>
            </a:r>
            <a:r>
              <a:rPr lang="en" u="sng">
                <a:solidFill>
                  <a:schemeClr val="hlink"/>
                </a:solidFill>
                <a:hlinkClick r:id="rId3"/>
              </a:rPr>
              <a:t>@srvmshr</a:t>
            </a:r>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6"/>
        <p:cNvGrpSpPr/>
        <p:nvPr/>
      </p:nvGrpSpPr>
      <p:grpSpPr>
        <a:xfrm>
          <a:off x="0" y="0"/>
          <a:ext cx="0" cy="0"/>
          <a:chOff x="0" y="0"/>
          <a:chExt cx="0" cy="0"/>
        </a:xfrm>
      </p:grpSpPr>
      <p:sp>
        <p:nvSpPr>
          <p:cNvPr id="5227" name="Google Shape;5227;g78327f1586_217_43: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8" name="Google Shape;5228;g78327f1586_217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8327f1586_0_7: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8327f158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This can be used to represent a vector. If you want to edit the distance between each element, you can “ungroup” the shapes and then modify the distance between the individual lines.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9"/>
        <p:cNvGrpSpPr/>
        <p:nvPr/>
      </p:nvGrpSpPr>
      <p:grpSpPr>
        <a:xfrm>
          <a:off x="0" y="0"/>
          <a:ext cx="0" cy="0"/>
          <a:chOff x="0" y="0"/>
          <a:chExt cx="0" cy="0"/>
        </a:xfrm>
      </p:grpSpPr>
      <p:sp>
        <p:nvSpPr>
          <p:cNvPr id="5330" name="Google Shape;5330;g78327f1586_214_5: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1" name="Google Shape;5331;g78327f1586_21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2"/>
        <p:cNvGrpSpPr/>
        <p:nvPr/>
      </p:nvGrpSpPr>
      <p:grpSpPr>
        <a:xfrm>
          <a:off x="0" y="0"/>
          <a:ext cx="0" cy="0"/>
          <a:chOff x="0" y="0"/>
          <a:chExt cx="0" cy="0"/>
        </a:xfrm>
      </p:grpSpPr>
      <p:sp>
        <p:nvSpPr>
          <p:cNvPr id="5383" name="Google Shape;5383;g78327f1586_217_154: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4" name="Google Shape;5384;g78327f1586_217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9"/>
        <p:cNvGrpSpPr/>
        <p:nvPr/>
      </p:nvGrpSpPr>
      <p:grpSpPr>
        <a:xfrm>
          <a:off x="0" y="0"/>
          <a:ext cx="0" cy="0"/>
          <a:chOff x="0" y="0"/>
          <a:chExt cx="0" cy="0"/>
        </a:xfrm>
      </p:grpSpPr>
      <p:sp>
        <p:nvSpPr>
          <p:cNvPr id="5400" name="Google Shape;5400;g78327f1586_217_169: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1" name="Google Shape;5401;g78327f1586_217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8"/>
        <p:cNvGrpSpPr/>
        <p:nvPr/>
      </p:nvGrpSpPr>
      <p:grpSpPr>
        <a:xfrm>
          <a:off x="0" y="0"/>
          <a:ext cx="0" cy="0"/>
          <a:chOff x="0" y="0"/>
          <a:chExt cx="0" cy="0"/>
        </a:xfrm>
      </p:grpSpPr>
      <p:sp>
        <p:nvSpPr>
          <p:cNvPr id="5439" name="Google Shape;5439;g78327f1586_217_206: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0" name="Google Shape;5440;g78327f1586_217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5"/>
        <p:cNvGrpSpPr/>
        <p:nvPr/>
      </p:nvGrpSpPr>
      <p:grpSpPr>
        <a:xfrm>
          <a:off x="0" y="0"/>
          <a:ext cx="0" cy="0"/>
          <a:chOff x="0" y="0"/>
          <a:chExt cx="0" cy="0"/>
        </a:xfrm>
      </p:grpSpPr>
      <p:sp>
        <p:nvSpPr>
          <p:cNvPr id="5526" name="Google Shape;5526;g13f970c10fe_95_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7" name="Google Shape;5527;g13f970c10fe_9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2"/>
        <p:cNvGrpSpPr/>
        <p:nvPr/>
      </p:nvGrpSpPr>
      <p:grpSpPr>
        <a:xfrm>
          <a:off x="0" y="0"/>
          <a:ext cx="0" cy="0"/>
          <a:chOff x="0" y="0"/>
          <a:chExt cx="0" cy="0"/>
        </a:xfrm>
      </p:grpSpPr>
      <p:sp>
        <p:nvSpPr>
          <p:cNvPr id="5613" name="Google Shape;5613;g78327f1586_217_291: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4" name="Google Shape;5614;g78327f1586_217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7"/>
        <p:cNvGrpSpPr/>
        <p:nvPr/>
      </p:nvGrpSpPr>
      <p:grpSpPr>
        <a:xfrm>
          <a:off x="0" y="0"/>
          <a:ext cx="0" cy="0"/>
          <a:chOff x="0" y="0"/>
          <a:chExt cx="0" cy="0"/>
        </a:xfrm>
      </p:grpSpPr>
      <p:sp>
        <p:nvSpPr>
          <p:cNvPr id="5808" name="Google Shape;5808;g78327f1586_217_481: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9" name="Google Shape;5809;g78327f1586_217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2"/>
        <p:cNvGrpSpPr/>
        <p:nvPr/>
      </p:nvGrpSpPr>
      <p:grpSpPr>
        <a:xfrm>
          <a:off x="0" y="0"/>
          <a:ext cx="0" cy="0"/>
          <a:chOff x="0" y="0"/>
          <a:chExt cx="0" cy="0"/>
        </a:xfrm>
      </p:grpSpPr>
      <p:sp>
        <p:nvSpPr>
          <p:cNvPr id="5993" name="Google Shape;5993;g78327f1586_217_663: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4" name="Google Shape;5994;g78327f1586_217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4"/>
        <p:cNvGrpSpPr/>
        <p:nvPr/>
      </p:nvGrpSpPr>
      <p:grpSpPr>
        <a:xfrm>
          <a:off x="0" y="0"/>
          <a:ext cx="0" cy="0"/>
          <a:chOff x="0" y="0"/>
          <a:chExt cx="0" cy="0"/>
        </a:xfrm>
      </p:grpSpPr>
      <p:sp>
        <p:nvSpPr>
          <p:cNvPr id="6045" name="Google Shape;6045;g78327f1586_217_712: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6" name="Google Shape;6046;g78327f1586_217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3"/>
        <p:cNvGrpSpPr/>
        <p:nvPr/>
      </p:nvGrpSpPr>
      <p:grpSpPr>
        <a:xfrm>
          <a:off x="0" y="0"/>
          <a:ext cx="0" cy="0"/>
          <a:chOff x="0" y="0"/>
          <a:chExt cx="0" cy="0"/>
        </a:xfrm>
      </p:grpSpPr>
      <p:sp>
        <p:nvSpPr>
          <p:cNvPr id="6104" name="Google Shape;6104;g78327f1586_217_774: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5" name="Google Shape;6105;g78327f1586_217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d0cd77ab1_253_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d0cd77ab1_25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Symbolizing an embedding</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3"/>
        <p:cNvGrpSpPr/>
        <p:nvPr/>
      </p:nvGrpSpPr>
      <p:grpSpPr>
        <a:xfrm>
          <a:off x="0" y="0"/>
          <a:ext cx="0" cy="0"/>
          <a:chOff x="0" y="0"/>
          <a:chExt cx="0" cy="0"/>
        </a:xfrm>
      </p:grpSpPr>
      <p:sp>
        <p:nvSpPr>
          <p:cNvPr id="6154" name="Google Shape;6154;g78327f1586_217_821: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5" name="Google Shape;6155;g78327f1586_217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3"/>
        <p:cNvGrpSpPr/>
        <p:nvPr/>
      </p:nvGrpSpPr>
      <p:grpSpPr>
        <a:xfrm>
          <a:off x="0" y="0"/>
          <a:ext cx="0" cy="0"/>
          <a:chOff x="0" y="0"/>
          <a:chExt cx="0" cy="0"/>
        </a:xfrm>
      </p:grpSpPr>
      <p:sp>
        <p:nvSpPr>
          <p:cNvPr id="6234" name="Google Shape;6234;g78327f1586_1537_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5" name="Google Shape;6235;g78327f1586_15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8"/>
        <p:cNvGrpSpPr/>
        <p:nvPr/>
      </p:nvGrpSpPr>
      <p:grpSpPr>
        <a:xfrm>
          <a:off x="0" y="0"/>
          <a:ext cx="0" cy="0"/>
          <a:chOff x="0" y="0"/>
          <a:chExt cx="0" cy="0"/>
        </a:xfrm>
      </p:grpSpPr>
      <p:sp>
        <p:nvSpPr>
          <p:cNvPr id="6239" name="Google Shape;6239;g78327f1586_1537_4: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0" name="Google Shape;6240;g78327f1586_1537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t>
            </a:r>
            <a:r>
              <a:rPr lang="en" u="sng">
                <a:solidFill>
                  <a:schemeClr val="hlink"/>
                </a:solidFill>
                <a:hlinkClick r:id="rId3"/>
              </a:rPr>
              <a:t>@avsthiago</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2"/>
        <p:cNvGrpSpPr/>
        <p:nvPr/>
      </p:nvGrpSpPr>
      <p:grpSpPr>
        <a:xfrm>
          <a:off x="0" y="0"/>
          <a:ext cx="0" cy="0"/>
          <a:chOff x="0" y="0"/>
          <a:chExt cx="0" cy="0"/>
        </a:xfrm>
      </p:grpSpPr>
      <p:sp>
        <p:nvSpPr>
          <p:cNvPr id="6363" name="Google Shape;6363;g78327f1586_1537_175: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4" name="Google Shape;6364;g78327f1586_1537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2"/>
        <p:cNvGrpSpPr/>
        <p:nvPr/>
      </p:nvGrpSpPr>
      <p:grpSpPr>
        <a:xfrm>
          <a:off x="0" y="0"/>
          <a:ext cx="0" cy="0"/>
          <a:chOff x="0" y="0"/>
          <a:chExt cx="0" cy="0"/>
        </a:xfrm>
      </p:grpSpPr>
      <p:sp>
        <p:nvSpPr>
          <p:cNvPr id="6453" name="Google Shape;6453;g78327f1586_1537_41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4" name="Google Shape;6454;g78327f1586_1537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6"/>
        <p:cNvGrpSpPr/>
        <p:nvPr/>
      </p:nvGrpSpPr>
      <p:grpSpPr>
        <a:xfrm>
          <a:off x="0" y="0"/>
          <a:ext cx="0" cy="0"/>
          <a:chOff x="0" y="0"/>
          <a:chExt cx="0" cy="0"/>
        </a:xfrm>
      </p:grpSpPr>
      <p:sp>
        <p:nvSpPr>
          <p:cNvPr id="6477" name="Google Shape;6477;g878bb028e8_1686_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8" name="Google Shape;6478;g878bb028e8_168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7"/>
        <p:cNvGrpSpPr/>
        <p:nvPr/>
      </p:nvGrpSpPr>
      <p:grpSpPr>
        <a:xfrm>
          <a:off x="0" y="0"/>
          <a:ext cx="0" cy="0"/>
          <a:chOff x="0" y="0"/>
          <a:chExt cx="0" cy="0"/>
        </a:xfrm>
      </p:grpSpPr>
      <p:sp>
        <p:nvSpPr>
          <p:cNvPr id="6498" name="Google Shape;6498;g78327f1586_1537_433: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9" name="Google Shape;6499;g78327f1586_1537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4"/>
        <p:cNvGrpSpPr/>
        <p:nvPr/>
      </p:nvGrpSpPr>
      <p:grpSpPr>
        <a:xfrm>
          <a:off x="0" y="0"/>
          <a:ext cx="0" cy="0"/>
          <a:chOff x="0" y="0"/>
          <a:chExt cx="0" cy="0"/>
        </a:xfrm>
      </p:grpSpPr>
      <p:sp>
        <p:nvSpPr>
          <p:cNvPr id="6625" name="Google Shape;6625;g78327f1586_1537_535: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6" name="Google Shape;6626;g78327f1586_1537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0"/>
        <p:cNvGrpSpPr/>
        <p:nvPr/>
      </p:nvGrpSpPr>
      <p:grpSpPr>
        <a:xfrm>
          <a:off x="0" y="0"/>
          <a:ext cx="0" cy="0"/>
          <a:chOff x="0" y="0"/>
          <a:chExt cx="0" cy="0"/>
        </a:xfrm>
      </p:grpSpPr>
      <p:sp>
        <p:nvSpPr>
          <p:cNvPr id="6681" name="Google Shape;6681;g78327f1586_1537_59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2" name="Google Shape;6682;g78327f1586_1537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1"/>
        <p:cNvGrpSpPr/>
        <p:nvPr/>
      </p:nvGrpSpPr>
      <p:grpSpPr>
        <a:xfrm>
          <a:off x="0" y="0"/>
          <a:ext cx="0" cy="0"/>
          <a:chOff x="0" y="0"/>
          <a:chExt cx="0" cy="0"/>
        </a:xfrm>
      </p:grpSpPr>
      <p:sp>
        <p:nvSpPr>
          <p:cNvPr id="6762" name="Google Shape;6762;g78327f1586_1537_67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3" name="Google Shape;6763;g78327f1586_1537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8327f1586_0_1154: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327f1586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Can represent a neuron or some arbitrary operation</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5"/>
        <p:cNvGrpSpPr/>
        <p:nvPr/>
      </p:nvGrpSpPr>
      <p:grpSpPr>
        <a:xfrm>
          <a:off x="0" y="0"/>
          <a:ext cx="0" cy="0"/>
          <a:chOff x="0" y="0"/>
          <a:chExt cx="0" cy="0"/>
        </a:xfrm>
      </p:grpSpPr>
      <p:sp>
        <p:nvSpPr>
          <p:cNvPr id="6856" name="Google Shape;6856;g78327f1586_1537_763: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7" name="Google Shape;6857;g78327f1586_1537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7"/>
        <p:cNvGrpSpPr/>
        <p:nvPr/>
      </p:nvGrpSpPr>
      <p:grpSpPr>
        <a:xfrm>
          <a:off x="0" y="0"/>
          <a:ext cx="0" cy="0"/>
          <a:chOff x="0" y="0"/>
          <a:chExt cx="0" cy="0"/>
        </a:xfrm>
      </p:grpSpPr>
      <p:sp>
        <p:nvSpPr>
          <p:cNvPr id="6958" name="Google Shape;6958;g78327f1586_1537_865: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9" name="Google Shape;6959;g78327f1586_1537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4"/>
        <p:cNvGrpSpPr/>
        <p:nvPr/>
      </p:nvGrpSpPr>
      <p:grpSpPr>
        <a:xfrm>
          <a:off x="0" y="0"/>
          <a:ext cx="0" cy="0"/>
          <a:chOff x="0" y="0"/>
          <a:chExt cx="0" cy="0"/>
        </a:xfrm>
      </p:grpSpPr>
      <p:sp>
        <p:nvSpPr>
          <p:cNvPr id="7035" name="Google Shape;7035;g85a0789696_743_21: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6" name="Google Shape;7036;g85a0789696_74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Dark-theme version of the previous (by Elvis Saravia)</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6"/>
        <p:cNvGrpSpPr/>
        <p:nvPr/>
      </p:nvGrpSpPr>
      <p:grpSpPr>
        <a:xfrm>
          <a:off x="0" y="0"/>
          <a:ext cx="0" cy="0"/>
          <a:chOff x="0" y="0"/>
          <a:chExt cx="0" cy="0"/>
        </a:xfrm>
      </p:grpSpPr>
      <p:sp>
        <p:nvSpPr>
          <p:cNvPr id="7267" name="Google Shape;7267;g78327f1586_1537_92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8" name="Google Shape;7268;g78327f1586_1537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fc103f579_2_94: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c103f579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These visuals can represent a multi-directional array (3D) input, tensor, etc.</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8327f1586_0_865: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8327f1586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These visuals could represent transformations (left) or operations (right)</a:t>
            </a:r>
            <a:endParaRPr/>
          </a:p>
          <a:p>
            <a:pPr marL="457200" lvl="0" indent="-298450" algn="l" rtl="0">
              <a:spcBef>
                <a:spcPts val="0"/>
              </a:spcBef>
              <a:spcAft>
                <a:spcPts val="0"/>
              </a:spcAft>
              <a:buSzPts val="1100"/>
              <a:buChar char="-"/>
            </a:pPr>
            <a:r>
              <a:rPr lang="en"/>
              <a:t>The visuals on the right use the Math Equations Add on for Google Slides.</a:t>
            </a:r>
            <a:endParaRPr/>
          </a:p>
          <a:p>
            <a:pPr marL="457200" lvl="0" indent="-298450" algn="l" rtl="0">
              <a:spcBef>
                <a:spcPts val="0"/>
              </a:spcBef>
              <a:spcAft>
                <a:spcPts val="0"/>
              </a:spcAft>
              <a:buSzPts val="1100"/>
              <a:buChar char="-"/>
            </a:pPr>
            <a:r>
              <a:rPr lang="en"/>
              <a:t>If you click on the equation you are able to modify it by:</a:t>
            </a:r>
            <a:endParaRPr/>
          </a:p>
          <a:p>
            <a:pPr marL="914400" lvl="1" indent="-298450" algn="l" rtl="0">
              <a:spcBef>
                <a:spcPts val="0"/>
              </a:spcBef>
              <a:spcAft>
                <a:spcPts val="0"/>
              </a:spcAft>
              <a:buSzPts val="1100"/>
              <a:buChar char="-"/>
            </a:pPr>
            <a:r>
              <a:rPr lang="en"/>
              <a:t>Selecting Add Ons → Math Equations → Menu</a:t>
            </a:r>
            <a:endParaRPr/>
          </a:p>
          <a:p>
            <a:pPr marL="914400" lvl="1" indent="-298450" algn="l" rtl="0">
              <a:spcBef>
                <a:spcPts val="0"/>
              </a:spcBef>
              <a:spcAft>
                <a:spcPts val="0"/>
              </a:spcAft>
              <a:buSzPts val="1100"/>
              <a:buChar char="-"/>
            </a:pPr>
            <a:r>
              <a:rPr lang="en"/>
              <a:t>While the equation is selected, click “Connect to Equation” on the “Math Equations UI”</a:t>
            </a:r>
            <a:endParaRPr/>
          </a:p>
          <a:p>
            <a:pPr marL="914400" lvl="1" indent="-298450" algn="l" rtl="0">
              <a:spcBef>
                <a:spcPts val="0"/>
              </a:spcBef>
              <a:spcAft>
                <a:spcPts val="0"/>
              </a:spcAft>
              <a:buSzPts val="1100"/>
              <a:buChar char="-"/>
            </a:pPr>
            <a:r>
              <a:rPr lang="en"/>
              <a:t>Then change the properties like color, size, etc.</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5a0789696_743_0:notes"/>
          <p:cNvSpPr>
            <a:spLocks noGrp="1" noRot="1" noChangeAspect="1"/>
          </p:cNvSpPr>
          <p:nvPr>
            <p:ph type="sldImg" idx="2"/>
          </p:nvPr>
        </p:nvSpPr>
        <p:spPr>
          <a:xfrm>
            <a:off x="1250950" y="685800"/>
            <a:ext cx="4356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5a0789696_74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Note: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These visuals could represent transformations (left) or operations (right)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visuals on the right use the Math Equations Add on for Google Slides.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you click on the equation you are able to modify it by: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Selecting Add Ons → Math Equations → Menu</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While the equation is selected, click “Connect to Equation” on the “Math Equations UI”</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Then change the properties like color, size, etc.</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Log: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Added a dark theme version of the previous slide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042175"/>
            <a:ext cx="8520600" cy="2873007"/>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199"/>
            </a:lvl1pPr>
            <a:lvl2pPr lvl="1" algn="ctr">
              <a:spcBef>
                <a:spcPts val="0"/>
              </a:spcBef>
              <a:spcAft>
                <a:spcPts val="0"/>
              </a:spcAft>
              <a:buSzPts val="5200"/>
              <a:buNone/>
              <a:defRPr sz="5199"/>
            </a:lvl2pPr>
            <a:lvl3pPr lvl="2" algn="ctr">
              <a:spcBef>
                <a:spcPts val="0"/>
              </a:spcBef>
              <a:spcAft>
                <a:spcPts val="0"/>
              </a:spcAft>
              <a:buSzPts val="5200"/>
              <a:buNone/>
              <a:defRPr sz="5199"/>
            </a:lvl3pPr>
            <a:lvl4pPr lvl="3" algn="ctr">
              <a:spcBef>
                <a:spcPts val="0"/>
              </a:spcBef>
              <a:spcAft>
                <a:spcPts val="0"/>
              </a:spcAft>
              <a:buSzPts val="5200"/>
              <a:buNone/>
              <a:defRPr sz="5199"/>
            </a:lvl4pPr>
            <a:lvl5pPr lvl="4" algn="ctr">
              <a:spcBef>
                <a:spcPts val="0"/>
              </a:spcBef>
              <a:spcAft>
                <a:spcPts val="0"/>
              </a:spcAft>
              <a:buSzPts val="5200"/>
              <a:buNone/>
              <a:defRPr sz="5199"/>
            </a:lvl5pPr>
            <a:lvl6pPr lvl="5" algn="ctr">
              <a:spcBef>
                <a:spcPts val="0"/>
              </a:spcBef>
              <a:spcAft>
                <a:spcPts val="0"/>
              </a:spcAft>
              <a:buSzPts val="5200"/>
              <a:buNone/>
              <a:defRPr sz="5199"/>
            </a:lvl6pPr>
            <a:lvl7pPr lvl="6" algn="ctr">
              <a:spcBef>
                <a:spcPts val="0"/>
              </a:spcBef>
              <a:spcAft>
                <a:spcPts val="0"/>
              </a:spcAft>
              <a:buSzPts val="5200"/>
              <a:buNone/>
              <a:defRPr sz="5199"/>
            </a:lvl7pPr>
            <a:lvl8pPr lvl="7" algn="ctr">
              <a:spcBef>
                <a:spcPts val="0"/>
              </a:spcBef>
              <a:spcAft>
                <a:spcPts val="0"/>
              </a:spcAft>
              <a:buSzPts val="5200"/>
              <a:buNone/>
              <a:defRPr sz="5199"/>
            </a:lvl8pPr>
            <a:lvl9pPr lvl="8" algn="ctr">
              <a:spcBef>
                <a:spcPts val="0"/>
              </a:spcBef>
              <a:spcAft>
                <a:spcPts val="0"/>
              </a:spcAft>
              <a:buSzPts val="5200"/>
              <a:buNone/>
              <a:defRPr sz="5199"/>
            </a:lvl9pPr>
          </a:lstStyle>
          <a:p>
            <a:endParaRPr/>
          </a:p>
        </p:txBody>
      </p:sp>
      <p:sp>
        <p:nvSpPr>
          <p:cNvPr id="11" name="Google Shape;11;p2"/>
          <p:cNvSpPr txBox="1">
            <a:spLocks noGrp="1"/>
          </p:cNvSpPr>
          <p:nvPr>
            <p:ph type="subTitle" idx="1"/>
          </p:nvPr>
        </p:nvSpPr>
        <p:spPr>
          <a:xfrm>
            <a:off x="311700" y="3966902"/>
            <a:ext cx="8520600" cy="1109395"/>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527066"/>
            <a:ext cx="548700" cy="550919"/>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548234"/>
            <a:ext cx="8520600" cy="2748294"/>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1999"/>
            </a:lvl1pPr>
            <a:lvl2pPr lvl="1" algn="ctr">
              <a:spcBef>
                <a:spcPts val="0"/>
              </a:spcBef>
              <a:spcAft>
                <a:spcPts val="0"/>
              </a:spcAft>
              <a:buSzPts val="12000"/>
              <a:buNone/>
              <a:defRPr sz="11999"/>
            </a:lvl2pPr>
            <a:lvl3pPr lvl="2" algn="ctr">
              <a:spcBef>
                <a:spcPts val="0"/>
              </a:spcBef>
              <a:spcAft>
                <a:spcPts val="0"/>
              </a:spcAft>
              <a:buSzPts val="12000"/>
              <a:buNone/>
              <a:defRPr sz="11999"/>
            </a:lvl3pPr>
            <a:lvl4pPr lvl="3" algn="ctr">
              <a:spcBef>
                <a:spcPts val="0"/>
              </a:spcBef>
              <a:spcAft>
                <a:spcPts val="0"/>
              </a:spcAft>
              <a:buSzPts val="12000"/>
              <a:buNone/>
              <a:defRPr sz="11999"/>
            </a:lvl4pPr>
            <a:lvl5pPr lvl="4" algn="ctr">
              <a:spcBef>
                <a:spcPts val="0"/>
              </a:spcBef>
              <a:spcAft>
                <a:spcPts val="0"/>
              </a:spcAft>
              <a:buSzPts val="12000"/>
              <a:buNone/>
              <a:defRPr sz="11999"/>
            </a:lvl5pPr>
            <a:lvl6pPr lvl="5" algn="ctr">
              <a:spcBef>
                <a:spcPts val="0"/>
              </a:spcBef>
              <a:spcAft>
                <a:spcPts val="0"/>
              </a:spcAft>
              <a:buSzPts val="12000"/>
              <a:buNone/>
              <a:defRPr sz="11999"/>
            </a:lvl6pPr>
            <a:lvl7pPr lvl="6" algn="ctr">
              <a:spcBef>
                <a:spcPts val="0"/>
              </a:spcBef>
              <a:spcAft>
                <a:spcPts val="0"/>
              </a:spcAft>
              <a:buSzPts val="12000"/>
              <a:buNone/>
              <a:defRPr sz="11999"/>
            </a:lvl7pPr>
            <a:lvl8pPr lvl="7" algn="ctr">
              <a:spcBef>
                <a:spcPts val="0"/>
              </a:spcBef>
              <a:spcAft>
                <a:spcPts val="0"/>
              </a:spcAft>
              <a:buSzPts val="12000"/>
              <a:buNone/>
              <a:defRPr sz="11999"/>
            </a:lvl8pPr>
            <a:lvl9pPr lvl="8" algn="ctr">
              <a:spcBef>
                <a:spcPts val="0"/>
              </a:spcBef>
              <a:spcAft>
                <a:spcPts val="0"/>
              </a:spcAft>
              <a:buSzPts val="12000"/>
              <a:buNone/>
              <a:defRPr sz="11999"/>
            </a:lvl9pPr>
          </a:lstStyle>
          <a:p>
            <a:r>
              <a:t>xx%</a:t>
            </a:r>
          </a:p>
        </p:txBody>
      </p:sp>
      <p:sp>
        <p:nvSpPr>
          <p:cNvPr id="46" name="Google Shape;46;p11"/>
          <p:cNvSpPr txBox="1">
            <a:spLocks noGrp="1"/>
          </p:cNvSpPr>
          <p:nvPr>
            <p:ph type="body" idx="1"/>
          </p:nvPr>
        </p:nvSpPr>
        <p:spPr>
          <a:xfrm>
            <a:off x="311700" y="4412142"/>
            <a:ext cx="8520600" cy="1820719"/>
          </a:xfrm>
          <a:prstGeom prst="rect">
            <a:avLst/>
          </a:prstGeom>
        </p:spPr>
        <p:txBody>
          <a:bodyPr spcFirstLastPara="1" wrap="square" lIns="91425" tIns="91425" rIns="91425" bIns="91425" anchor="t" anchorCtr="0">
            <a:noAutofit/>
          </a:bodyPr>
          <a:lstStyle>
            <a:lvl1pPr marL="457175" lvl="0" indent="-342881" algn="ctr">
              <a:spcBef>
                <a:spcPts val="0"/>
              </a:spcBef>
              <a:spcAft>
                <a:spcPts val="0"/>
              </a:spcAft>
              <a:buSzPts val="1800"/>
              <a:buChar char="●"/>
              <a:defRPr/>
            </a:lvl1pPr>
            <a:lvl2pPr marL="914351" lvl="1" indent="-317483" algn="ctr">
              <a:spcBef>
                <a:spcPts val="1600"/>
              </a:spcBef>
              <a:spcAft>
                <a:spcPts val="0"/>
              </a:spcAft>
              <a:buSzPts val="1400"/>
              <a:buChar char="○"/>
              <a:defRPr/>
            </a:lvl2pPr>
            <a:lvl3pPr marL="1371526" lvl="2" indent="-317483" algn="ctr">
              <a:spcBef>
                <a:spcPts val="1600"/>
              </a:spcBef>
              <a:spcAft>
                <a:spcPts val="0"/>
              </a:spcAft>
              <a:buSzPts val="1400"/>
              <a:buChar char="■"/>
              <a:defRPr/>
            </a:lvl3pPr>
            <a:lvl4pPr marL="1828700" lvl="3" indent="-317483" algn="ctr">
              <a:spcBef>
                <a:spcPts val="1600"/>
              </a:spcBef>
              <a:spcAft>
                <a:spcPts val="0"/>
              </a:spcAft>
              <a:buSzPts val="1400"/>
              <a:buChar char="●"/>
              <a:defRPr/>
            </a:lvl4pPr>
            <a:lvl5pPr marL="2285876" lvl="4" indent="-317483" algn="ctr">
              <a:spcBef>
                <a:spcPts val="1600"/>
              </a:spcBef>
              <a:spcAft>
                <a:spcPts val="0"/>
              </a:spcAft>
              <a:buSzPts val="1400"/>
              <a:buChar char="○"/>
              <a:defRPr/>
            </a:lvl5pPr>
            <a:lvl6pPr marL="2743051" lvl="5" indent="-317483" algn="ctr">
              <a:spcBef>
                <a:spcPts val="1600"/>
              </a:spcBef>
              <a:spcAft>
                <a:spcPts val="0"/>
              </a:spcAft>
              <a:buSzPts val="1400"/>
              <a:buChar char="■"/>
              <a:defRPr/>
            </a:lvl6pPr>
            <a:lvl7pPr marL="3200226" lvl="6" indent="-317483" algn="ctr">
              <a:spcBef>
                <a:spcPts val="1600"/>
              </a:spcBef>
              <a:spcAft>
                <a:spcPts val="0"/>
              </a:spcAft>
              <a:buSzPts val="1400"/>
              <a:buChar char="●"/>
              <a:defRPr/>
            </a:lvl7pPr>
            <a:lvl8pPr marL="3657402" lvl="7" indent="-317483" algn="ctr">
              <a:spcBef>
                <a:spcPts val="1600"/>
              </a:spcBef>
              <a:spcAft>
                <a:spcPts val="0"/>
              </a:spcAft>
              <a:buSzPts val="1400"/>
              <a:buChar char="○"/>
              <a:defRPr/>
            </a:lvl8pPr>
            <a:lvl9pPr marL="4114577" lvl="8" indent="-317483"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527066"/>
            <a:ext cx="548700" cy="550919"/>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527066"/>
            <a:ext cx="548700" cy="550919"/>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3010527"/>
            <a:ext cx="8520600" cy="117826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527066"/>
            <a:ext cx="548700" cy="550919"/>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622898"/>
            <a:ext cx="8520600" cy="801603"/>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613109"/>
            <a:ext cx="8520600" cy="4781906"/>
          </a:xfrm>
          <a:prstGeom prst="rect">
            <a:avLst/>
          </a:prstGeom>
        </p:spPr>
        <p:txBody>
          <a:bodyPr spcFirstLastPara="1" wrap="square" lIns="91425" tIns="91425" rIns="91425" bIns="91425" anchor="t" anchorCtr="0">
            <a:noAutofit/>
          </a:bodyPr>
          <a:lstStyle>
            <a:lvl1pPr marL="457175" lvl="0" indent="-342881">
              <a:spcBef>
                <a:spcPts val="0"/>
              </a:spcBef>
              <a:spcAft>
                <a:spcPts val="0"/>
              </a:spcAft>
              <a:buSzPts val="1800"/>
              <a:buChar char="●"/>
              <a:defRPr/>
            </a:lvl1pPr>
            <a:lvl2pPr marL="914351" lvl="1" indent="-317483">
              <a:spcBef>
                <a:spcPts val="1600"/>
              </a:spcBef>
              <a:spcAft>
                <a:spcPts val="0"/>
              </a:spcAft>
              <a:buSzPts val="1400"/>
              <a:buChar char="○"/>
              <a:defRPr/>
            </a:lvl2pPr>
            <a:lvl3pPr marL="1371526" lvl="2" indent="-317483">
              <a:spcBef>
                <a:spcPts val="1600"/>
              </a:spcBef>
              <a:spcAft>
                <a:spcPts val="0"/>
              </a:spcAft>
              <a:buSzPts val="1400"/>
              <a:buChar char="■"/>
              <a:defRPr/>
            </a:lvl3pPr>
            <a:lvl4pPr marL="1828700" lvl="3" indent="-317483">
              <a:spcBef>
                <a:spcPts val="1600"/>
              </a:spcBef>
              <a:spcAft>
                <a:spcPts val="0"/>
              </a:spcAft>
              <a:buSzPts val="1400"/>
              <a:buChar char="●"/>
              <a:defRPr/>
            </a:lvl4pPr>
            <a:lvl5pPr marL="2285876" lvl="4" indent="-317483">
              <a:spcBef>
                <a:spcPts val="1600"/>
              </a:spcBef>
              <a:spcAft>
                <a:spcPts val="0"/>
              </a:spcAft>
              <a:buSzPts val="1400"/>
              <a:buChar char="○"/>
              <a:defRPr/>
            </a:lvl5pPr>
            <a:lvl6pPr marL="2743051" lvl="5" indent="-317483">
              <a:spcBef>
                <a:spcPts val="1600"/>
              </a:spcBef>
              <a:spcAft>
                <a:spcPts val="0"/>
              </a:spcAft>
              <a:buSzPts val="1400"/>
              <a:buChar char="■"/>
              <a:defRPr/>
            </a:lvl6pPr>
            <a:lvl7pPr marL="3200226" lvl="6" indent="-317483">
              <a:spcBef>
                <a:spcPts val="1600"/>
              </a:spcBef>
              <a:spcAft>
                <a:spcPts val="0"/>
              </a:spcAft>
              <a:buSzPts val="1400"/>
              <a:buChar char="●"/>
              <a:defRPr/>
            </a:lvl7pPr>
            <a:lvl8pPr marL="3657402" lvl="7" indent="-317483">
              <a:spcBef>
                <a:spcPts val="1600"/>
              </a:spcBef>
              <a:spcAft>
                <a:spcPts val="0"/>
              </a:spcAft>
              <a:buSzPts val="1400"/>
              <a:buChar char="○"/>
              <a:defRPr/>
            </a:lvl8pPr>
            <a:lvl9pPr marL="4114577" lvl="8" indent="-317483">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527066"/>
            <a:ext cx="548700" cy="550919"/>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622898"/>
            <a:ext cx="8520600" cy="801603"/>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613109"/>
            <a:ext cx="3999900" cy="4781906"/>
          </a:xfrm>
          <a:prstGeom prst="rect">
            <a:avLst/>
          </a:prstGeom>
        </p:spPr>
        <p:txBody>
          <a:bodyPr spcFirstLastPara="1" wrap="square" lIns="91425" tIns="91425" rIns="91425" bIns="91425" anchor="t" anchorCtr="0">
            <a:noAutofit/>
          </a:bodyPr>
          <a:lstStyle>
            <a:lvl1pPr marL="457175" lvl="0" indent="-317483">
              <a:spcBef>
                <a:spcPts val="0"/>
              </a:spcBef>
              <a:spcAft>
                <a:spcPts val="0"/>
              </a:spcAft>
              <a:buSzPts val="1400"/>
              <a:buChar char="●"/>
              <a:defRPr sz="1400"/>
            </a:lvl1pPr>
            <a:lvl2pPr marL="914351" lvl="1" indent="-304784">
              <a:spcBef>
                <a:spcPts val="1600"/>
              </a:spcBef>
              <a:spcAft>
                <a:spcPts val="0"/>
              </a:spcAft>
              <a:buSzPts val="1200"/>
              <a:buChar char="○"/>
              <a:defRPr sz="1200"/>
            </a:lvl2pPr>
            <a:lvl3pPr marL="1371526" lvl="2" indent="-304784">
              <a:spcBef>
                <a:spcPts val="1600"/>
              </a:spcBef>
              <a:spcAft>
                <a:spcPts val="0"/>
              </a:spcAft>
              <a:buSzPts val="1200"/>
              <a:buChar char="■"/>
              <a:defRPr sz="1200"/>
            </a:lvl3pPr>
            <a:lvl4pPr marL="1828700" lvl="3" indent="-304784">
              <a:spcBef>
                <a:spcPts val="1600"/>
              </a:spcBef>
              <a:spcAft>
                <a:spcPts val="0"/>
              </a:spcAft>
              <a:buSzPts val="1200"/>
              <a:buChar char="●"/>
              <a:defRPr sz="1200"/>
            </a:lvl4pPr>
            <a:lvl5pPr marL="2285876" lvl="4" indent="-304784">
              <a:spcBef>
                <a:spcPts val="1600"/>
              </a:spcBef>
              <a:spcAft>
                <a:spcPts val="0"/>
              </a:spcAft>
              <a:buSzPts val="1200"/>
              <a:buChar char="○"/>
              <a:defRPr sz="1200"/>
            </a:lvl5pPr>
            <a:lvl6pPr marL="2743051" lvl="5" indent="-304784">
              <a:spcBef>
                <a:spcPts val="1600"/>
              </a:spcBef>
              <a:spcAft>
                <a:spcPts val="0"/>
              </a:spcAft>
              <a:buSzPts val="1200"/>
              <a:buChar char="■"/>
              <a:defRPr sz="1200"/>
            </a:lvl6pPr>
            <a:lvl7pPr marL="3200226" lvl="6" indent="-304784">
              <a:spcBef>
                <a:spcPts val="1600"/>
              </a:spcBef>
              <a:spcAft>
                <a:spcPts val="0"/>
              </a:spcAft>
              <a:buSzPts val="1200"/>
              <a:buChar char="●"/>
              <a:defRPr sz="1200"/>
            </a:lvl7pPr>
            <a:lvl8pPr marL="3657402" lvl="7" indent="-304784">
              <a:spcBef>
                <a:spcPts val="1600"/>
              </a:spcBef>
              <a:spcAft>
                <a:spcPts val="0"/>
              </a:spcAft>
              <a:buSzPts val="1200"/>
              <a:buChar char="○"/>
              <a:defRPr sz="1200"/>
            </a:lvl8pPr>
            <a:lvl9pPr marL="4114577" lvl="8" indent="-304784">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613109"/>
            <a:ext cx="3999900" cy="4781906"/>
          </a:xfrm>
          <a:prstGeom prst="rect">
            <a:avLst/>
          </a:prstGeom>
        </p:spPr>
        <p:txBody>
          <a:bodyPr spcFirstLastPara="1" wrap="square" lIns="91425" tIns="91425" rIns="91425" bIns="91425" anchor="t" anchorCtr="0">
            <a:noAutofit/>
          </a:bodyPr>
          <a:lstStyle>
            <a:lvl1pPr marL="457175" lvl="0" indent="-317483">
              <a:spcBef>
                <a:spcPts val="0"/>
              </a:spcBef>
              <a:spcAft>
                <a:spcPts val="0"/>
              </a:spcAft>
              <a:buSzPts val="1400"/>
              <a:buChar char="●"/>
              <a:defRPr sz="1400"/>
            </a:lvl1pPr>
            <a:lvl2pPr marL="914351" lvl="1" indent="-304784">
              <a:spcBef>
                <a:spcPts val="1600"/>
              </a:spcBef>
              <a:spcAft>
                <a:spcPts val="0"/>
              </a:spcAft>
              <a:buSzPts val="1200"/>
              <a:buChar char="○"/>
              <a:defRPr sz="1200"/>
            </a:lvl2pPr>
            <a:lvl3pPr marL="1371526" lvl="2" indent="-304784">
              <a:spcBef>
                <a:spcPts val="1600"/>
              </a:spcBef>
              <a:spcAft>
                <a:spcPts val="0"/>
              </a:spcAft>
              <a:buSzPts val="1200"/>
              <a:buChar char="■"/>
              <a:defRPr sz="1200"/>
            </a:lvl3pPr>
            <a:lvl4pPr marL="1828700" lvl="3" indent="-304784">
              <a:spcBef>
                <a:spcPts val="1600"/>
              </a:spcBef>
              <a:spcAft>
                <a:spcPts val="0"/>
              </a:spcAft>
              <a:buSzPts val="1200"/>
              <a:buChar char="●"/>
              <a:defRPr sz="1200"/>
            </a:lvl4pPr>
            <a:lvl5pPr marL="2285876" lvl="4" indent="-304784">
              <a:spcBef>
                <a:spcPts val="1600"/>
              </a:spcBef>
              <a:spcAft>
                <a:spcPts val="0"/>
              </a:spcAft>
              <a:buSzPts val="1200"/>
              <a:buChar char="○"/>
              <a:defRPr sz="1200"/>
            </a:lvl5pPr>
            <a:lvl6pPr marL="2743051" lvl="5" indent="-304784">
              <a:spcBef>
                <a:spcPts val="1600"/>
              </a:spcBef>
              <a:spcAft>
                <a:spcPts val="0"/>
              </a:spcAft>
              <a:buSzPts val="1200"/>
              <a:buChar char="■"/>
              <a:defRPr sz="1200"/>
            </a:lvl6pPr>
            <a:lvl7pPr marL="3200226" lvl="6" indent="-304784">
              <a:spcBef>
                <a:spcPts val="1600"/>
              </a:spcBef>
              <a:spcAft>
                <a:spcPts val="0"/>
              </a:spcAft>
              <a:buSzPts val="1200"/>
              <a:buChar char="●"/>
              <a:defRPr sz="1200"/>
            </a:lvl7pPr>
            <a:lvl8pPr marL="3657402" lvl="7" indent="-304784">
              <a:spcBef>
                <a:spcPts val="1600"/>
              </a:spcBef>
              <a:spcAft>
                <a:spcPts val="0"/>
              </a:spcAft>
              <a:buSzPts val="1200"/>
              <a:buChar char="○"/>
              <a:defRPr sz="1200"/>
            </a:lvl8pPr>
            <a:lvl9pPr marL="4114577" lvl="8" indent="-304784">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527066"/>
            <a:ext cx="548700" cy="550919"/>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622898"/>
            <a:ext cx="8520600" cy="801603"/>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527066"/>
            <a:ext cx="548700" cy="550919"/>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77668"/>
            <a:ext cx="2808000" cy="1057747"/>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945011"/>
            <a:ext cx="2808000" cy="4450179"/>
          </a:xfrm>
          <a:prstGeom prst="rect">
            <a:avLst/>
          </a:prstGeom>
        </p:spPr>
        <p:txBody>
          <a:bodyPr spcFirstLastPara="1" wrap="square" lIns="91425" tIns="91425" rIns="91425" bIns="91425" anchor="t" anchorCtr="0">
            <a:noAutofit/>
          </a:bodyPr>
          <a:lstStyle>
            <a:lvl1pPr marL="457175" lvl="0" indent="-304784">
              <a:spcBef>
                <a:spcPts val="0"/>
              </a:spcBef>
              <a:spcAft>
                <a:spcPts val="0"/>
              </a:spcAft>
              <a:buSzPts val="1200"/>
              <a:buChar char="●"/>
              <a:defRPr sz="1200"/>
            </a:lvl1pPr>
            <a:lvl2pPr marL="914351" lvl="1" indent="-304784">
              <a:spcBef>
                <a:spcPts val="1600"/>
              </a:spcBef>
              <a:spcAft>
                <a:spcPts val="0"/>
              </a:spcAft>
              <a:buSzPts val="1200"/>
              <a:buChar char="○"/>
              <a:defRPr sz="1200"/>
            </a:lvl2pPr>
            <a:lvl3pPr marL="1371526" lvl="2" indent="-304784">
              <a:spcBef>
                <a:spcPts val="1600"/>
              </a:spcBef>
              <a:spcAft>
                <a:spcPts val="0"/>
              </a:spcAft>
              <a:buSzPts val="1200"/>
              <a:buChar char="■"/>
              <a:defRPr sz="1200"/>
            </a:lvl3pPr>
            <a:lvl4pPr marL="1828700" lvl="3" indent="-304784">
              <a:spcBef>
                <a:spcPts val="1600"/>
              </a:spcBef>
              <a:spcAft>
                <a:spcPts val="0"/>
              </a:spcAft>
              <a:buSzPts val="1200"/>
              <a:buChar char="●"/>
              <a:defRPr sz="1200"/>
            </a:lvl4pPr>
            <a:lvl5pPr marL="2285876" lvl="4" indent="-304784">
              <a:spcBef>
                <a:spcPts val="1600"/>
              </a:spcBef>
              <a:spcAft>
                <a:spcPts val="0"/>
              </a:spcAft>
              <a:buSzPts val="1200"/>
              <a:buChar char="○"/>
              <a:defRPr sz="1200"/>
            </a:lvl5pPr>
            <a:lvl6pPr marL="2743051" lvl="5" indent="-304784">
              <a:spcBef>
                <a:spcPts val="1600"/>
              </a:spcBef>
              <a:spcAft>
                <a:spcPts val="0"/>
              </a:spcAft>
              <a:buSzPts val="1200"/>
              <a:buChar char="■"/>
              <a:defRPr sz="1200"/>
            </a:lvl6pPr>
            <a:lvl7pPr marL="3200226" lvl="6" indent="-304784">
              <a:spcBef>
                <a:spcPts val="1600"/>
              </a:spcBef>
              <a:spcAft>
                <a:spcPts val="0"/>
              </a:spcAft>
              <a:buSzPts val="1200"/>
              <a:buChar char="●"/>
              <a:defRPr sz="1200"/>
            </a:lvl7pPr>
            <a:lvl8pPr marL="3657402" lvl="7" indent="-304784">
              <a:spcBef>
                <a:spcPts val="1600"/>
              </a:spcBef>
              <a:spcAft>
                <a:spcPts val="0"/>
              </a:spcAft>
              <a:buSzPts val="1200"/>
              <a:buChar char="○"/>
              <a:defRPr sz="1200"/>
            </a:lvl8pPr>
            <a:lvl9pPr marL="4114577" lvl="8" indent="-304784">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527066"/>
            <a:ext cx="548700" cy="550919"/>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30071"/>
            <a:ext cx="6367800" cy="5725858"/>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527066"/>
            <a:ext cx="548700" cy="550919"/>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75"/>
            <a:ext cx="4572000" cy="719931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265500" y="1726064"/>
            <a:ext cx="4045200" cy="2074763"/>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923440"/>
            <a:ext cx="4045200" cy="172875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1013482"/>
            <a:ext cx="3837000" cy="5172000"/>
          </a:xfrm>
          <a:prstGeom prst="rect">
            <a:avLst/>
          </a:prstGeom>
        </p:spPr>
        <p:txBody>
          <a:bodyPr spcFirstLastPara="1" wrap="square" lIns="91425" tIns="91425" rIns="91425" bIns="91425" anchor="ctr" anchorCtr="0">
            <a:noAutofit/>
          </a:bodyPr>
          <a:lstStyle>
            <a:lvl1pPr marL="457175" lvl="0" indent="-342881">
              <a:spcBef>
                <a:spcPts val="0"/>
              </a:spcBef>
              <a:spcAft>
                <a:spcPts val="0"/>
              </a:spcAft>
              <a:buSzPts val="1800"/>
              <a:buChar char="●"/>
              <a:defRPr/>
            </a:lvl1pPr>
            <a:lvl2pPr marL="914351" lvl="1" indent="-317483">
              <a:spcBef>
                <a:spcPts val="1600"/>
              </a:spcBef>
              <a:spcAft>
                <a:spcPts val="0"/>
              </a:spcAft>
              <a:buSzPts val="1400"/>
              <a:buChar char="○"/>
              <a:defRPr/>
            </a:lvl2pPr>
            <a:lvl3pPr marL="1371526" lvl="2" indent="-317483">
              <a:spcBef>
                <a:spcPts val="1600"/>
              </a:spcBef>
              <a:spcAft>
                <a:spcPts val="0"/>
              </a:spcAft>
              <a:buSzPts val="1400"/>
              <a:buChar char="■"/>
              <a:defRPr/>
            </a:lvl3pPr>
            <a:lvl4pPr marL="1828700" lvl="3" indent="-317483">
              <a:spcBef>
                <a:spcPts val="1600"/>
              </a:spcBef>
              <a:spcAft>
                <a:spcPts val="0"/>
              </a:spcAft>
              <a:buSzPts val="1400"/>
              <a:buChar char="●"/>
              <a:defRPr/>
            </a:lvl4pPr>
            <a:lvl5pPr marL="2285876" lvl="4" indent="-317483">
              <a:spcBef>
                <a:spcPts val="1600"/>
              </a:spcBef>
              <a:spcAft>
                <a:spcPts val="0"/>
              </a:spcAft>
              <a:buSzPts val="1400"/>
              <a:buChar char="○"/>
              <a:defRPr/>
            </a:lvl5pPr>
            <a:lvl6pPr marL="2743051" lvl="5" indent="-317483">
              <a:spcBef>
                <a:spcPts val="1600"/>
              </a:spcBef>
              <a:spcAft>
                <a:spcPts val="0"/>
              </a:spcAft>
              <a:buSzPts val="1400"/>
              <a:buChar char="■"/>
              <a:defRPr/>
            </a:lvl6pPr>
            <a:lvl7pPr marL="3200226" lvl="6" indent="-317483">
              <a:spcBef>
                <a:spcPts val="1600"/>
              </a:spcBef>
              <a:spcAft>
                <a:spcPts val="0"/>
              </a:spcAft>
              <a:buSzPts val="1400"/>
              <a:buChar char="●"/>
              <a:defRPr/>
            </a:lvl7pPr>
            <a:lvl8pPr marL="3657402" lvl="7" indent="-317483">
              <a:spcBef>
                <a:spcPts val="1600"/>
              </a:spcBef>
              <a:spcAft>
                <a:spcPts val="0"/>
              </a:spcAft>
              <a:buSzPts val="1400"/>
              <a:buChar char="○"/>
              <a:defRPr/>
            </a:lvl8pPr>
            <a:lvl9pPr marL="4114577" lvl="8" indent="-317483">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527066"/>
            <a:ext cx="548700" cy="550919"/>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921500"/>
            <a:ext cx="5998800" cy="846953"/>
          </a:xfrm>
          <a:prstGeom prst="rect">
            <a:avLst/>
          </a:prstGeom>
        </p:spPr>
        <p:txBody>
          <a:bodyPr spcFirstLastPara="1" wrap="square" lIns="91425" tIns="91425" rIns="91425" bIns="91425" anchor="ctr" anchorCtr="0">
            <a:noAutofit/>
          </a:bodyPr>
          <a:lstStyle>
            <a:lvl1pPr marL="457175" lvl="0" indent="-228587">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527066"/>
            <a:ext cx="548700" cy="550919"/>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22898"/>
            <a:ext cx="8520600" cy="801603"/>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613109"/>
            <a:ext cx="8520600" cy="4781906"/>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527066"/>
            <a:ext cx="548700" cy="550919"/>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ir.a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dair-ai/ml-visual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3.x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3.x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1.wmf"/><Relationship Id="rId7"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3.xml"/><Relationship Id="rId6" Type="http://schemas.openxmlformats.org/officeDocument/2006/relationships/oleObject" Target="../embeddings/oleObject1.bin"/><Relationship Id="rId5" Type="http://schemas.openxmlformats.org/officeDocument/2006/relationships/image" Target="../media/image12.wmf"/><Relationship Id="rId4" Type="http://schemas.openxmlformats.org/officeDocument/2006/relationships/oleObject" Target="../embeddings/oleObject6.bin"/><Relationship Id="rId9"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077281"/>
            <a:ext cx="8520600" cy="2418000"/>
          </a:xfrm>
          <a:prstGeom prst="rect">
            <a:avLst/>
          </a:prstGeom>
        </p:spPr>
        <p:txBody>
          <a:bodyPr spcFirstLastPara="1" wrap="square" lIns="91425" tIns="91425" rIns="91425" bIns="91425" anchor="b" anchorCtr="0">
            <a:noAutofit/>
          </a:bodyPr>
          <a:lstStyle/>
          <a:p>
            <a:r>
              <a:rPr lang="en">
                <a:solidFill>
                  <a:srgbClr val="FFFFFF"/>
                </a:solidFill>
              </a:rPr>
              <a:t>ML Visuals</a:t>
            </a:r>
            <a:endParaRPr>
              <a:solidFill>
                <a:srgbClr val="FFFFFF"/>
              </a:solidFill>
            </a:endParaRPr>
          </a:p>
          <a:p>
            <a:r>
              <a:rPr lang="en" sz="1700">
                <a:solidFill>
                  <a:srgbClr val="FFFFFF"/>
                </a:solidFill>
              </a:rPr>
              <a:t>By </a:t>
            </a:r>
            <a:r>
              <a:rPr lang="en" sz="1700" u="sng">
                <a:solidFill>
                  <a:srgbClr val="FFFFFF"/>
                </a:solidFill>
                <a:hlinkClick r:id="rId3">
                  <a:extLst>
                    <a:ext uri="{A12FA001-AC4F-418D-AE19-62706E023703}">
                      <ahyp:hlinkClr xmlns:ahyp="http://schemas.microsoft.com/office/drawing/2018/hyperlinkcolor" val="tx"/>
                    </a:ext>
                  </a:extLst>
                </a:hlinkClick>
              </a:rPr>
              <a:t>dair.ai</a:t>
            </a:r>
            <a:endParaRPr sz="1700">
              <a:solidFill>
                <a:srgbClr val="FFFFFF"/>
              </a:solidFill>
            </a:endParaRPr>
          </a:p>
          <a:p>
            <a:endParaRPr sz="1700">
              <a:solidFill>
                <a:srgbClr val="FFFFFF"/>
              </a:solidFill>
            </a:endParaRPr>
          </a:p>
          <a:p>
            <a:r>
              <a:rPr lang="en" sz="1700" u="sng">
                <a:solidFill>
                  <a:srgbClr val="FFFFFF"/>
                </a:solidFill>
                <a:hlinkClick r:id="rId4">
                  <a:extLst>
                    <a:ext uri="{A12FA001-AC4F-418D-AE19-62706E023703}">
                      <ahyp:hlinkClr xmlns:ahyp="http://schemas.microsoft.com/office/drawing/2018/hyperlinkcolor" val="tx"/>
                    </a:ext>
                  </a:extLst>
                </a:hlinkClick>
              </a:rPr>
              <a:t>https://github.com/dair-ai/ml-visuals</a:t>
            </a:r>
            <a:endParaRPr sz="1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cxnSp>
        <p:nvCxnSpPr>
          <p:cNvPr id="345" name="Google Shape;345;p22"/>
          <p:cNvCxnSpPr/>
          <p:nvPr/>
        </p:nvCxnSpPr>
        <p:spPr>
          <a:xfrm rot="5400000" flipH="1">
            <a:off x="2509551" y="2700381"/>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346" name="Google Shape;346;p22"/>
          <p:cNvGrpSpPr/>
          <p:nvPr/>
        </p:nvGrpSpPr>
        <p:grpSpPr>
          <a:xfrm>
            <a:off x="3037731" y="4753064"/>
            <a:ext cx="255900" cy="258300"/>
            <a:chOff x="2372506" y="3438683"/>
            <a:chExt cx="255900" cy="258300"/>
          </a:xfrm>
        </p:grpSpPr>
        <p:pic>
          <p:nvPicPr>
            <p:cNvPr id="347" name="Google Shape;347;p22"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grpSp>
      <p:grpSp>
        <p:nvGrpSpPr>
          <p:cNvPr id="349" name="Google Shape;349;p22"/>
          <p:cNvGrpSpPr/>
          <p:nvPr/>
        </p:nvGrpSpPr>
        <p:grpSpPr>
          <a:xfrm>
            <a:off x="2541628" y="4721801"/>
            <a:ext cx="323668" cy="320833"/>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52" name="Google Shape;352;p22"/>
          <p:cNvSpPr txBox="1"/>
          <p:nvPr/>
        </p:nvSpPr>
        <p:spPr>
          <a:xfrm>
            <a:off x="1231200" y="4592656"/>
            <a:ext cx="1634100" cy="179100"/>
          </a:xfrm>
          <a:prstGeom prst="rect">
            <a:avLst/>
          </a:prstGeom>
          <a:noFill/>
          <a:ln>
            <a:noFill/>
          </a:ln>
        </p:spPr>
        <p:txBody>
          <a:bodyPr spcFirstLastPara="1" wrap="square" lIns="91425" tIns="91425" rIns="91425" bIns="91425" anchor="t" anchorCtr="0">
            <a:noAutofit/>
          </a:bodyPr>
          <a:lstStyle/>
          <a:p>
            <a:pPr algn="ctr"/>
            <a:r>
              <a:rPr lang="en" sz="1100">
                <a:solidFill>
                  <a:schemeClr val="dk2"/>
                </a:solidFill>
              </a:rPr>
              <a:t>Positional </a:t>
            </a:r>
            <a:endParaRPr sz="1100">
              <a:solidFill>
                <a:schemeClr val="dk2"/>
              </a:solidFill>
            </a:endParaRPr>
          </a:p>
          <a:p>
            <a:pPr algn="ctr"/>
            <a:r>
              <a:rPr lang="en" sz="1100">
                <a:solidFill>
                  <a:schemeClr val="dk2"/>
                </a:solidFill>
              </a:rPr>
              <a:t>Encoding</a:t>
            </a:r>
            <a:endParaRPr sz="1100">
              <a:solidFill>
                <a:schemeClr val="dk2"/>
              </a:solidFill>
            </a:endParaRPr>
          </a:p>
        </p:txBody>
      </p:sp>
      <p:cxnSp>
        <p:nvCxnSpPr>
          <p:cNvPr id="353" name="Google Shape;353;p22"/>
          <p:cNvCxnSpPr>
            <a:stCxn id="348" idx="2"/>
            <a:endCxn id="350" idx="6"/>
          </p:cNvCxnSpPr>
          <p:nvPr/>
        </p:nvCxnSpPr>
        <p:spPr>
          <a:xfrm rot="10800000">
            <a:off x="2865231" y="4882214"/>
            <a:ext cx="172500" cy="0"/>
          </a:xfrm>
          <a:prstGeom prst="straightConnector1">
            <a:avLst/>
          </a:prstGeom>
          <a:noFill/>
          <a:ln w="9525" cap="flat" cmpd="sng">
            <a:solidFill>
              <a:schemeClr val="dk2"/>
            </a:solidFill>
            <a:prstDash val="solid"/>
            <a:round/>
            <a:headEnd type="none" w="med" len="med"/>
            <a:tailEnd type="none" w="med" len="med"/>
          </a:ln>
        </p:spPr>
      </p:cxnSp>
      <p:grpSp>
        <p:nvGrpSpPr>
          <p:cNvPr id="354" name="Google Shape;354;p22"/>
          <p:cNvGrpSpPr/>
          <p:nvPr/>
        </p:nvGrpSpPr>
        <p:grpSpPr>
          <a:xfrm>
            <a:off x="4931275" y="1708735"/>
            <a:ext cx="2099400" cy="4516875"/>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356" name="Google Shape;356;p22"/>
            <p:cNvSpPr/>
            <p:nvPr/>
          </p:nvSpPr>
          <p:spPr>
            <a:xfrm>
              <a:off x="2466050" y="3001600"/>
              <a:ext cx="1515000" cy="5424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Masked</a:t>
              </a:r>
              <a:endParaRPr sz="1100">
                <a:solidFill>
                  <a:srgbClr val="666666"/>
                </a:solidFill>
              </a:endParaRPr>
            </a:p>
            <a:p>
              <a:pPr algn="ctr"/>
              <a:r>
                <a:rPr lang="en" sz="1100">
                  <a:solidFill>
                    <a:srgbClr val="666666"/>
                  </a:solidFill>
                </a:rPr>
                <a:t>Multi-Head</a:t>
              </a:r>
              <a:endParaRPr sz="1100">
                <a:solidFill>
                  <a:srgbClr val="666666"/>
                </a:solidFill>
              </a:endParaRPr>
            </a:p>
            <a:p>
              <a:pPr algn="ctr"/>
              <a:r>
                <a:rPr lang="en" sz="1100">
                  <a:solidFill>
                    <a:srgbClr val="666666"/>
                  </a:solidFill>
                </a:rPr>
                <a:t>Attention</a:t>
              </a:r>
              <a:endParaRPr sz="1100">
                <a:solidFill>
                  <a:srgbClr val="666666"/>
                </a:solidFill>
              </a:endParaRPr>
            </a:p>
          </p:txBody>
        </p:sp>
        <p:sp>
          <p:nvSpPr>
            <p:cNvPr id="357" name="Google Shape;357;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Add &amp; Norm</a:t>
              </a:r>
              <a:endParaRPr sz="1100">
                <a:solidFill>
                  <a:srgbClr val="666666"/>
                </a:solidFill>
              </a:endParaRPr>
            </a:p>
          </p:txBody>
        </p:sp>
        <p:sp>
          <p:nvSpPr>
            <p:cNvPr id="358" name="Google Shape;358;p22"/>
            <p:cNvSpPr/>
            <p:nvPr/>
          </p:nvSpPr>
          <p:spPr>
            <a:xfrm>
              <a:off x="246815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Output</a:t>
              </a:r>
              <a:endParaRPr sz="1100">
                <a:solidFill>
                  <a:srgbClr val="666666"/>
                </a:solidFill>
              </a:endParaRPr>
            </a:p>
            <a:p>
              <a:pPr algn="ctr"/>
              <a:r>
                <a:rPr lang="en" sz="1100">
                  <a:solidFill>
                    <a:srgbClr val="666666"/>
                  </a:solidFill>
                </a:rPr>
                <a:t>Embedding</a:t>
              </a:r>
              <a:endParaRPr sz="1100">
                <a:solidFill>
                  <a:srgbClr val="666666"/>
                </a:solidFill>
              </a:endParaRPr>
            </a:p>
          </p:txBody>
        </p:sp>
        <p:cxnSp>
          <p:nvCxnSpPr>
            <p:cNvPr id="359" name="Google Shape;359;p22"/>
            <p:cNvCxnSpPr>
              <a:stCxn id="360" idx="0"/>
              <a:endCxn id="358" idx="2"/>
            </p:cNvCxnSpPr>
            <p:nvPr/>
          </p:nvCxnSpPr>
          <p:spPr>
            <a:xfrm rot="10800000" flipH="1">
              <a:off x="3220775" y="4817250"/>
              <a:ext cx="4800" cy="1710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22"/>
            <p:cNvCxnSpPr>
              <a:endCxn id="356" idx="2"/>
            </p:cNvCxnSpPr>
            <p:nvPr/>
          </p:nvCxnSpPr>
          <p:spPr>
            <a:xfrm rot="10800000">
              <a:off x="3223550" y="3544000"/>
              <a:ext cx="0" cy="3783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p:cNvCxnSpPr>
              <a:stCxn id="35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p:cNvSpPr/>
            <p:nvPr/>
          </p:nvSpPr>
          <p:spPr>
            <a:xfrm>
              <a:off x="2466000" y="2092850"/>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Multi-Head</a:t>
              </a:r>
              <a:endParaRPr sz="1100">
                <a:solidFill>
                  <a:srgbClr val="666666"/>
                </a:solidFill>
              </a:endParaRPr>
            </a:p>
            <a:p>
              <a:pPr algn="ctr"/>
              <a:r>
                <a:rPr lang="en" sz="1100">
                  <a:solidFill>
                    <a:srgbClr val="666666"/>
                  </a:solidFill>
                </a:rPr>
                <a:t>Attention</a:t>
              </a:r>
              <a:endParaRPr sz="1100">
                <a:solidFill>
                  <a:srgbClr val="666666"/>
                </a:solidFill>
              </a:endParaRPr>
            </a:p>
          </p:txBody>
        </p:sp>
        <p:sp>
          <p:nvSpPr>
            <p:cNvPr id="365" name="Google Shape;365;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Add &amp; Norm</a:t>
              </a:r>
              <a:endParaRPr sz="11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p:cNvSpPr txBox="1"/>
            <p:nvPr/>
          </p:nvSpPr>
          <p:spPr>
            <a:xfrm>
              <a:off x="2432525" y="4988250"/>
              <a:ext cx="1576500" cy="378300"/>
            </a:xfrm>
            <a:prstGeom prst="rect">
              <a:avLst/>
            </a:prstGeom>
            <a:noFill/>
            <a:ln>
              <a:noFill/>
            </a:ln>
          </p:spPr>
          <p:txBody>
            <a:bodyPr spcFirstLastPara="1" wrap="square" lIns="91425" tIns="91425" rIns="91425" bIns="91425" anchor="t" anchorCtr="0">
              <a:noAutofit/>
            </a:bodyPr>
            <a:lstStyle/>
            <a:p>
              <a:r>
                <a:rPr lang="en" sz="1100">
                  <a:solidFill>
                    <a:srgbClr val="999999"/>
                  </a:solidFill>
                </a:rPr>
                <a:t>Outputs(shifted right)</a:t>
              </a:r>
              <a:endParaRPr sz="1100">
                <a:solidFill>
                  <a:srgbClr val="999999"/>
                </a:solidFill>
              </a:endParaRPr>
            </a:p>
          </p:txBody>
        </p:sp>
      </p:grpSp>
      <p:grpSp>
        <p:nvGrpSpPr>
          <p:cNvPr id="368" name="Google Shape;368;p22"/>
          <p:cNvGrpSpPr/>
          <p:nvPr/>
        </p:nvGrpSpPr>
        <p:grpSpPr>
          <a:xfrm>
            <a:off x="5812232" y="4753076"/>
            <a:ext cx="255900" cy="258300"/>
            <a:chOff x="2372506" y="3438683"/>
            <a:chExt cx="255900" cy="258300"/>
          </a:xfrm>
        </p:grpSpPr>
        <p:pic>
          <p:nvPicPr>
            <p:cNvPr id="369" name="Google Shape;369;p22"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grpSp>
      <p:cxnSp>
        <p:nvCxnSpPr>
          <p:cNvPr id="371" name="Google Shape;371;p22"/>
          <p:cNvCxnSpPr>
            <a:stCxn id="358" idx="0"/>
            <a:endCxn id="370" idx="4"/>
          </p:cNvCxnSpPr>
          <p:nvPr/>
        </p:nvCxnSpPr>
        <p:spPr>
          <a:xfrm rot="10800000">
            <a:off x="5940250" y="5011256"/>
            <a:ext cx="4800" cy="229200"/>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p:cNvGrpSpPr/>
          <p:nvPr/>
        </p:nvGrpSpPr>
        <p:grpSpPr>
          <a:xfrm>
            <a:off x="6208355" y="4721814"/>
            <a:ext cx="323623" cy="320833"/>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374" name="Google Shape;374;p22"/>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75" name="Google Shape;375;p22"/>
          <p:cNvSpPr txBox="1"/>
          <p:nvPr/>
        </p:nvSpPr>
        <p:spPr>
          <a:xfrm>
            <a:off x="6242625" y="4592645"/>
            <a:ext cx="1634100" cy="179100"/>
          </a:xfrm>
          <a:prstGeom prst="rect">
            <a:avLst/>
          </a:prstGeom>
          <a:noFill/>
          <a:ln>
            <a:noFill/>
          </a:ln>
        </p:spPr>
        <p:txBody>
          <a:bodyPr spcFirstLastPara="1" wrap="square" lIns="91425" tIns="91425" rIns="91425" bIns="91425" anchor="t" anchorCtr="0">
            <a:noAutofit/>
          </a:bodyPr>
          <a:lstStyle/>
          <a:p>
            <a:pPr algn="ctr"/>
            <a:r>
              <a:rPr lang="en" sz="1100">
                <a:solidFill>
                  <a:schemeClr val="dk2"/>
                </a:solidFill>
              </a:rPr>
              <a:t>Positional </a:t>
            </a:r>
            <a:endParaRPr sz="1100">
              <a:solidFill>
                <a:schemeClr val="dk2"/>
              </a:solidFill>
            </a:endParaRPr>
          </a:p>
          <a:p>
            <a:pPr algn="ctr"/>
            <a:r>
              <a:rPr lang="en" sz="1100">
                <a:solidFill>
                  <a:schemeClr val="dk2"/>
                </a:solidFill>
              </a:rPr>
              <a:t>Encoding</a:t>
            </a:r>
            <a:endParaRPr sz="1100">
              <a:solidFill>
                <a:schemeClr val="dk2"/>
              </a:solidFill>
            </a:endParaRPr>
          </a:p>
        </p:txBody>
      </p:sp>
      <p:grpSp>
        <p:nvGrpSpPr>
          <p:cNvPr id="376" name="Google Shape;376;p22"/>
          <p:cNvGrpSpPr/>
          <p:nvPr/>
        </p:nvGrpSpPr>
        <p:grpSpPr>
          <a:xfrm>
            <a:off x="2125475" y="2586806"/>
            <a:ext cx="1914300" cy="3584600"/>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Multi-Head</a:t>
              </a:r>
              <a:endParaRPr sz="1100">
                <a:solidFill>
                  <a:srgbClr val="666666"/>
                </a:solidFill>
              </a:endParaRPr>
            </a:p>
            <a:p>
              <a:pPr algn="ctr"/>
              <a:r>
                <a:rPr lang="en" sz="1100">
                  <a:solidFill>
                    <a:srgbClr val="666666"/>
                  </a:solidFill>
                </a:rPr>
                <a:t>Attention</a:t>
              </a:r>
              <a:endParaRPr sz="1100">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Add &amp; Norm</a:t>
              </a:r>
              <a:endParaRPr sz="1100">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Input</a:t>
              </a:r>
              <a:endParaRPr sz="1100">
                <a:solidFill>
                  <a:srgbClr val="666666"/>
                </a:solidFill>
              </a:endParaRPr>
            </a:p>
            <a:p>
              <a:pPr algn="ctr"/>
              <a:r>
                <a:rPr lang="en" sz="1100">
                  <a:solidFill>
                    <a:srgbClr val="666666"/>
                  </a:solidFill>
                </a:rPr>
                <a:t>Embedding</a:t>
              </a:r>
              <a:endParaRPr sz="1100">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Feed</a:t>
              </a:r>
              <a:endParaRPr sz="1100">
                <a:solidFill>
                  <a:srgbClr val="666666"/>
                </a:solidFill>
              </a:endParaRPr>
            </a:p>
            <a:p>
              <a:pPr algn="ctr"/>
              <a:r>
                <a:rPr lang="en" sz="1100">
                  <a:solidFill>
                    <a:srgbClr val="666666"/>
                  </a:solidFill>
                </a:rPr>
                <a:t>Forward</a:t>
              </a:r>
              <a:endParaRPr sz="1100">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Add &amp; Norm</a:t>
              </a:r>
              <a:endParaRPr sz="1100">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887550" y="4934050"/>
              <a:ext cx="672000" cy="378300"/>
            </a:xfrm>
            <a:prstGeom prst="rect">
              <a:avLst/>
            </a:prstGeom>
            <a:noFill/>
            <a:ln>
              <a:noFill/>
            </a:ln>
          </p:spPr>
          <p:txBody>
            <a:bodyPr spcFirstLastPara="1" wrap="square" lIns="91425" tIns="91425" rIns="91425" bIns="91425" anchor="t" anchorCtr="0">
              <a:noAutofit/>
            </a:bodyPr>
            <a:lstStyle/>
            <a:p>
              <a:r>
                <a:rPr lang="en" sz="1100">
                  <a:solidFill>
                    <a:srgbClr val="999999"/>
                  </a:solidFill>
                </a:rPr>
                <a:t>Inputs</a:t>
              </a:r>
              <a:endParaRPr sz="1100">
                <a:solidFill>
                  <a:srgbClr val="999999"/>
                </a:solidFill>
              </a:endParaRPr>
            </a:p>
          </p:txBody>
        </p:sp>
      </p:grpSp>
      <p:sp>
        <p:nvSpPr>
          <p:cNvPr id="390" name="Google Shape;390;p22"/>
          <p:cNvSpPr/>
          <p:nvPr/>
        </p:nvSpPr>
        <p:spPr>
          <a:xfrm>
            <a:off x="5182675" y="2118056"/>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Feed</a:t>
            </a:r>
            <a:endParaRPr sz="1100">
              <a:solidFill>
                <a:srgbClr val="666666"/>
              </a:solidFill>
            </a:endParaRPr>
          </a:p>
          <a:p>
            <a:pPr algn="ctr"/>
            <a:r>
              <a:rPr lang="en" sz="1100">
                <a:solidFill>
                  <a:srgbClr val="666666"/>
                </a:solidFill>
              </a:rPr>
              <a:t>Forward</a:t>
            </a:r>
            <a:endParaRPr sz="1100">
              <a:solidFill>
                <a:srgbClr val="666666"/>
              </a:solidFill>
            </a:endParaRPr>
          </a:p>
        </p:txBody>
      </p:sp>
      <p:cxnSp>
        <p:nvCxnSpPr>
          <p:cNvPr id="391" name="Google Shape;391;p22"/>
          <p:cNvCxnSpPr>
            <a:stCxn id="370" idx="0"/>
            <a:endCxn id="357" idx="3"/>
          </p:cNvCxnSpPr>
          <p:nvPr/>
        </p:nvCxnSpPr>
        <p:spPr>
          <a:xfrm rot="-5400000">
            <a:off x="5790331" y="3843026"/>
            <a:ext cx="1059900" cy="760200"/>
          </a:xfrm>
          <a:prstGeom prst="bentConnector4">
            <a:avLst>
              <a:gd name="adj1" fmla="val 17834"/>
              <a:gd name="adj2" fmla="val 131320"/>
            </a:avLst>
          </a:prstGeom>
          <a:noFill/>
          <a:ln w="9525" cap="flat" cmpd="sng">
            <a:solidFill>
              <a:schemeClr val="dk2"/>
            </a:solidFill>
            <a:prstDash val="solid"/>
            <a:round/>
            <a:headEnd type="none" w="med" len="med"/>
            <a:tailEnd type="triangle" w="med" len="med"/>
          </a:ln>
        </p:spPr>
      </p:cxnSp>
      <p:cxnSp>
        <p:nvCxnSpPr>
          <p:cNvPr id="392" name="Google Shape;392;p22"/>
          <p:cNvCxnSpPr>
            <a:stCxn id="386" idx="0"/>
          </p:cNvCxnSpPr>
          <p:nvPr/>
        </p:nvCxnSpPr>
        <p:spPr>
          <a:xfrm rot="-5400000" flipH="1">
            <a:off x="3969275" y="1886957"/>
            <a:ext cx="847800" cy="2446800"/>
          </a:xfrm>
          <a:prstGeom prst="bentConnector4">
            <a:avLst>
              <a:gd name="adj1" fmla="val -28087"/>
              <a:gd name="adj2" fmla="val 65479"/>
            </a:avLst>
          </a:prstGeom>
          <a:noFill/>
          <a:ln w="9525" cap="flat" cmpd="sng">
            <a:solidFill>
              <a:schemeClr val="dk2"/>
            </a:solidFill>
            <a:prstDash val="solid"/>
            <a:round/>
            <a:headEnd type="none" w="med" len="med"/>
            <a:tailEnd type="none" w="med" len="med"/>
          </a:ln>
        </p:spPr>
      </p:cxnSp>
      <p:cxnSp>
        <p:nvCxnSpPr>
          <p:cNvPr id="393" name="Google Shape;393;p22"/>
          <p:cNvCxnSpPr/>
          <p:nvPr/>
        </p:nvCxnSpPr>
        <p:spPr>
          <a:xfrm rot="10800000" flipH="1">
            <a:off x="5609625" y="3341556"/>
            <a:ext cx="600" cy="193800"/>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p22"/>
          <p:cNvCxnSpPr>
            <a:stCxn id="348" idx="0"/>
            <a:endCxn id="378" idx="2"/>
          </p:cNvCxnSpPr>
          <p:nvPr/>
        </p:nvCxnSpPr>
        <p:spPr>
          <a:xfrm rot="10800000" flipH="1">
            <a:off x="3165681" y="4245764"/>
            <a:ext cx="4200" cy="507300"/>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3165675" y="5011256"/>
            <a:ext cx="0" cy="2292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p:cNvCxnSpPr/>
          <p:nvPr/>
        </p:nvCxnSpPr>
        <p:spPr>
          <a:xfrm rot="10800000" flipH="1">
            <a:off x="5400375" y="3341556"/>
            <a:ext cx="600" cy="1938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p:cNvSpPr/>
          <p:nvPr/>
        </p:nvSpPr>
        <p:spPr>
          <a:xfrm>
            <a:off x="5182675" y="1854406"/>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Add &amp; Norm</a:t>
            </a:r>
            <a:endParaRPr sz="1100">
              <a:solidFill>
                <a:srgbClr val="666666"/>
              </a:solidFill>
            </a:endParaRPr>
          </a:p>
        </p:txBody>
      </p:sp>
      <p:cxnSp>
        <p:nvCxnSpPr>
          <p:cNvPr id="398" name="Google Shape;398;p22"/>
          <p:cNvCxnSpPr/>
          <p:nvPr/>
        </p:nvCxnSpPr>
        <p:spPr>
          <a:xfrm rot="5400000" flipH="1">
            <a:off x="2509551" y="2700381"/>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99" name="Google Shape;399;p22"/>
          <p:cNvCxnSpPr>
            <a:stCxn id="365" idx="0"/>
            <a:endCxn id="390" idx="2"/>
          </p:cNvCxnSpPr>
          <p:nvPr/>
        </p:nvCxnSpPr>
        <p:spPr>
          <a:xfrm rot="10800000">
            <a:off x="5940100" y="2503157"/>
            <a:ext cx="2700" cy="1833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7" idx="2"/>
            <a:endCxn id="390" idx="0"/>
          </p:cNvCxnSpPr>
          <p:nvPr/>
        </p:nvCxnSpPr>
        <p:spPr>
          <a:xfrm>
            <a:off x="5940175" y="2050606"/>
            <a:ext cx="0" cy="6750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2"/>
          <p:cNvCxnSpPr>
            <a:endCxn id="365" idx="3"/>
          </p:cNvCxnSpPr>
          <p:nvPr/>
        </p:nvCxnSpPr>
        <p:spPr>
          <a:xfrm rot="10800000" flipH="1">
            <a:off x="5941600" y="2784556"/>
            <a:ext cx="758700" cy="730500"/>
          </a:xfrm>
          <a:prstGeom prst="bentConnector3">
            <a:avLst>
              <a:gd name="adj1" fmla="val 131386"/>
            </a:avLst>
          </a:prstGeom>
          <a:noFill/>
          <a:ln w="9525" cap="flat" cmpd="sng">
            <a:solidFill>
              <a:schemeClr val="dk2"/>
            </a:solidFill>
            <a:prstDash val="solid"/>
            <a:round/>
            <a:headEnd type="none" w="med" len="med"/>
            <a:tailEnd type="triangle" w="med" len="med"/>
          </a:ln>
        </p:spPr>
      </p:cxnSp>
      <p:cxnSp>
        <p:nvCxnSpPr>
          <p:cNvPr id="402" name="Google Shape;402;p22"/>
          <p:cNvCxnSpPr/>
          <p:nvPr/>
        </p:nvCxnSpPr>
        <p:spPr>
          <a:xfrm rot="10800000" flipH="1">
            <a:off x="5941813" y="1952731"/>
            <a:ext cx="756900" cy="653700"/>
          </a:xfrm>
          <a:prstGeom prst="bentConnector3">
            <a:avLst>
              <a:gd name="adj1" fmla="val 130818"/>
            </a:avLst>
          </a:prstGeom>
          <a:noFill/>
          <a:ln w="9525" cap="flat" cmpd="sng">
            <a:solidFill>
              <a:schemeClr val="dk2"/>
            </a:solidFill>
            <a:prstDash val="solid"/>
            <a:round/>
            <a:headEnd type="none" w="med" len="med"/>
            <a:tailEnd type="triangle" w="med" len="med"/>
          </a:ln>
        </p:spPr>
      </p:cxnSp>
      <p:sp>
        <p:nvSpPr>
          <p:cNvPr id="403" name="Google Shape;403;p22"/>
          <p:cNvSpPr/>
          <p:nvPr/>
        </p:nvSpPr>
        <p:spPr>
          <a:xfrm>
            <a:off x="5182675" y="1465894"/>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Linear</a:t>
            </a:r>
            <a:endParaRPr sz="1100">
              <a:solidFill>
                <a:srgbClr val="666666"/>
              </a:solidFill>
            </a:endParaRPr>
          </a:p>
        </p:txBody>
      </p:sp>
      <p:sp>
        <p:nvSpPr>
          <p:cNvPr id="404" name="Google Shape;404;p22"/>
          <p:cNvSpPr/>
          <p:nvPr/>
        </p:nvSpPr>
        <p:spPr>
          <a:xfrm>
            <a:off x="5182675" y="1134806"/>
            <a:ext cx="1515000" cy="19620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Softmax</a:t>
            </a:r>
            <a:endParaRPr sz="1100">
              <a:solidFill>
                <a:srgbClr val="666666"/>
              </a:solidFill>
            </a:endParaRPr>
          </a:p>
        </p:txBody>
      </p:sp>
      <p:cxnSp>
        <p:nvCxnSpPr>
          <p:cNvPr id="405" name="Google Shape;405;p22"/>
          <p:cNvCxnSpPr>
            <a:stCxn id="397" idx="0"/>
            <a:endCxn id="403" idx="2"/>
          </p:cNvCxnSpPr>
          <p:nvPr/>
        </p:nvCxnSpPr>
        <p:spPr>
          <a:xfrm rot="10800000">
            <a:off x="5940175" y="1662106"/>
            <a:ext cx="0" cy="1923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22"/>
          <p:cNvCxnSpPr>
            <a:stCxn id="404" idx="2"/>
            <a:endCxn id="404" idx="2"/>
          </p:cNvCxnSpPr>
          <p:nvPr/>
        </p:nvCxnSpPr>
        <p:spPr>
          <a:xfrm>
            <a:off x="5940175" y="1331006"/>
            <a:ext cx="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2"/>
          <p:cNvCxnSpPr>
            <a:stCxn id="404" idx="2"/>
            <a:endCxn id="403" idx="0"/>
          </p:cNvCxnSpPr>
          <p:nvPr/>
        </p:nvCxnSpPr>
        <p:spPr>
          <a:xfrm>
            <a:off x="5940175" y="1331006"/>
            <a:ext cx="0" cy="1350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p:cNvCxnSpPr/>
          <p:nvPr/>
        </p:nvCxnSpPr>
        <p:spPr>
          <a:xfrm>
            <a:off x="6068131" y="4859814"/>
            <a:ext cx="0" cy="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22"/>
          <p:cNvCxnSpPr>
            <a:stCxn id="370" idx="6"/>
            <a:endCxn id="373" idx="2"/>
          </p:cNvCxnSpPr>
          <p:nvPr/>
        </p:nvCxnSpPr>
        <p:spPr>
          <a:xfrm>
            <a:off x="6068132" y="4882226"/>
            <a:ext cx="140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cxnSp>
        <p:nvCxnSpPr>
          <p:cNvPr id="345" name="Google Shape;345;p22"/>
          <p:cNvCxnSpPr/>
          <p:nvPr/>
        </p:nvCxnSpPr>
        <p:spPr>
          <a:xfrm rot="5400000" flipH="1">
            <a:off x="2509551" y="2700381"/>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346" name="Google Shape;346;p22"/>
          <p:cNvGrpSpPr/>
          <p:nvPr/>
        </p:nvGrpSpPr>
        <p:grpSpPr>
          <a:xfrm>
            <a:off x="3037731" y="4753064"/>
            <a:ext cx="255900" cy="258300"/>
            <a:chOff x="2372506" y="3438683"/>
            <a:chExt cx="255900" cy="258300"/>
          </a:xfrm>
        </p:grpSpPr>
        <p:pic>
          <p:nvPicPr>
            <p:cNvPr id="347" name="Google Shape;347;p22"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grpSp>
      <p:grpSp>
        <p:nvGrpSpPr>
          <p:cNvPr id="349" name="Google Shape;349;p22"/>
          <p:cNvGrpSpPr/>
          <p:nvPr/>
        </p:nvGrpSpPr>
        <p:grpSpPr>
          <a:xfrm>
            <a:off x="2541628" y="4721801"/>
            <a:ext cx="323668" cy="320833"/>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52" name="Google Shape;352;p22"/>
          <p:cNvSpPr txBox="1"/>
          <p:nvPr/>
        </p:nvSpPr>
        <p:spPr>
          <a:xfrm>
            <a:off x="1231200" y="4592656"/>
            <a:ext cx="1634100" cy="179100"/>
          </a:xfrm>
          <a:prstGeom prst="rect">
            <a:avLst/>
          </a:prstGeom>
          <a:noFill/>
          <a:ln>
            <a:noFill/>
          </a:ln>
        </p:spPr>
        <p:txBody>
          <a:bodyPr spcFirstLastPara="1" wrap="square" lIns="91425" tIns="91425" rIns="91425" bIns="91425" anchor="t" anchorCtr="0">
            <a:noAutofit/>
          </a:bodyPr>
          <a:lstStyle/>
          <a:p>
            <a:pPr algn="ctr"/>
            <a:r>
              <a:rPr lang="en" sz="1100">
                <a:solidFill>
                  <a:schemeClr val="dk2"/>
                </a:solidFill>
              </a:rPr>
              <a:t>Positional </a:t>
            </a:r>
            <a:endParaRPr sz="1100">
              <a:solidFill>
                <a:schemeClr val="dk2"/>
              </a:solidFill>
            </a:endParaRPr>
          </a:p>
          <a:p>
            <a:pPr algn="ctr"/>
            <a:r>
              <a:rPr lang="en" sz="1100">
                <a:solidFill>
                  <a:schemeClr val="dk2"/>
                </a:solidFill>
              </a:rPr>
              <a:t>Encoding</a:t>
            </a:r>
            <a:endParaRPr sz="1100">
              <a:solidFill>
                <a:schemeClr val="dk2"/>
              </a:solidFill>
            </a:endParaRPr>
          </a:p>
        </p:txBody>
      </p:sp>
      <p:cxnSp>
        <p:nvCxnSpPr>
          <p:cNvPr id="353" name="Google Shape;353;p22"/>
          <p:cNvCxnSpPr>
            <a:stCxn id="348" idx="2"/>
            <a:endCxn id="350" idx="6"/>
          </p:cNvCxnSpPr>
          <p:nvPr/>
        </p:nvCxnSpPr>
        <p:spPr>
          <a:xfrm rot="10800000">
            <a:off x="2865231" y="4882214"/>
            <a:ext cx="172500" cy="0"/>
          </a:xfrm>
          <a:prstGeom prst="straightConnector1">
            <a:avLst/>
          </a:prstGeom>
          <a:noFill/>
          <a:ln w="9525" cap="flat" cmpd="sng">
            <a:solidFill>
              <a:schemeClr val="dk2"/>
            </a:solidFill>
            <a:prstDash val="solid"/>
            <a:round/>
            <a:headEnd type="none" w="med" len="med"/>
            <a:tailEnd type="none" w="med" len="med"/>
          </a:ln>
        </p:spPr>
      </p:cxnSp>
      <p:grpSp>
        <p:nvGrpSpPr>
          <p:cNvPr id="354" name="Google Shape;354;p22"/>
          <p:cNvGrpSpPr/>
          <p:nvPr/>
        </p:nvGrpSpPr>
        <p:grpSpPr>
          <a:xfrm>
            <a:off x="4931275" y="1708735"/>
            <a:ext cx="2099400" cy="4516875"/>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356" name="Google Shape;356;p22"/>
            <p:cNvSpPr/>
            <p:nvPr/>
          </p:nvSpPr>
          <p:spPr>
            <a:xfrm>
              <a:off x="2466050" y="3001600"/>
              <a:ext cx="1515000" cy="5424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Masked</a:t>
              </a:r>
              <a:endParaRPr sz="1100">
                <a:solidFill>
                  <a:srgbClr val="666666"/>
                </a:solidFill>
              </a:endParaRPr>
            </a:p>
            <a:p>
              <a:pPr algn="ctr"/>
              <a:r>
                <a:rPr lang="en" sz="1100">
                  <a:solidFill>
                    <a:srgbClr val="666666"/>
                  </a:solidFill>
                </a:rPr>
                <a:t>Multi-Head</a:t>
              </a:r>
              <a:endParaRPr sz="1100">
                <a:solidFill>
                  <a:srgbClr val="666666"/>
                </a:solidFill>
              </a:endParaRPr>
            </a:p>
            <a:p>
              <a:pPr algn="ctr"/>
              <a:r>
                <a:rPr lang="en" sz="1100">
                  <a:solidFill>
                    <a:srgbClr val="666666"/>
                  </a:solidFill>
                </a:rPr>
                <a:t>Attention</a:t>
              </a:r>
              <a:endParaRPr sz="1100">
                <a:solidFill>
                  <a:srgbClr val="666666"/>
                </a:solidFill>
              </a:endParaRPr>
            </a:p>
          </p:txBody>
        </p:sp>
        <p:sp>
          <p:nvSpPr>
            <p:cNvPr id="357" name="Google Shape;357;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Add &amp; Norm</a:t>
              </a:r>
              <a:endParaRPr sz="1100">
                <a:solidFill>
                  <a:srgbClr val="666666"/>
                </a:solidFill>
              </a:endParaRPr>
            </a:p>
          </p:txBody>
        </p:sp>
        <p:sp>
          <p:nvSpPr>
            <p:cNvPr id="358" name="Google Shape;358;p22"/>
            <p:cNvSpPr/>
            <p:nvPr/>
          </p:nvSpPr>
          <p:spPr>
            <a:xfrm>
              <a:off x="246815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Output</a:t>
              </a:r>
              <a:endParaRPr sz="1100">
                <a:solidFill>
                  <a:srgbClr val="666666"/>
                </a:solidFill>
              </a:endParaRPr>
            </a:p>
            <a:p>
              <a:pPr algn="ctr"/>
              <a:r>
                <a:rPr lang="en" sz="1100">
                  <a:solidFill>
                    <a:srgbClr val="666666"/>
                  </a:solidFill>
                </a:rPr>
                <a:t>Embedding</a:t>
              </a:r>
              <a:endParaRPr sz="1100">
                <a:solidFill>
                  <a:srgbClr val="666666"/>
                </a:solidFill>
              </a:endParaRPr>
            </a:p>
          </p:txBody>
        </p:sp>
        <p:cxnSp>
          <p:nvCxnSpPr>
            <p:cNvPr id="359" name="Google Shape;359;p22"/>
            <p:cNvCxnSpPr>
              <a:stCxn id="360" idx="0"/>
              <a:endCxn id="358" idx="2"/>
            </p:cNvCxnSpPr>
            <p:nvPr/>
          </p:nvCxnSpPr>
          <p:spPr>
            <a:xfrm rot="10800000" flipH="1">
              <a:off x="3220775" y="4817250"/>
              <a:ext cx="4800" cy="1710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22"/>
            <p:cNvCxnSpPr>
              <a:endCxn id="356" idx="2"/>
            </p:cNvCxnSpPr>
            <p:nvPr/>
          </p:nvCxnSpPr>
          <p:spPr>
            <a:xfrm rot="10800000">
              <a:off x="3223550" y="3544000"/>
              <a:ext cx="0" cy="3783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p:cNvCxnSpPr>
              <a:stCxn id="35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p:cNvSpPr/>
            <p:nvPr/>
          </p:nvSpPr>
          <p:spPr>
            <a:xfrm>
              <a:off x="2466000" y="2092850"/>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Multi-Head</a:t>
              </a:r>
              <a:endParaRPr sz="1100">
                <a:solidFill>
                  <a:srgbClr val="666666"/>
                </a:solidFill>
              </a:endParaRPr>
            </a:p>
            <a:p>
              <a:pPr algn="ctr"/>
              <a:r>
                <a:rPr lang="en" sz="1100">
                  <a:solidFill>
                    <a:srgbClr val="666666"/>
                  </a:solidFill>
                </a:rPr>
                <a:t>Attention</a:t>
              </a:r>
              <a:endParaRPr sz="1100">
                <a:solidFill>
                  <a:srgbClr val="666666"/>
                </a:solidFill>
              </a:endParaRPr>
            </a:p>
          </p:txBody>
        </p:sp>
        <p:sp>
          <p:nvSpPr>
            <p:cNvPr id="365" name="Google Shape;365;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Add &amp; Norm</a:t>
              </a:r>
              <a:endParaRPr sz="11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p:cNvSpPr txBox="1"/>
            <p:nvPr/>
          </p:nvSpPr>
          <p:spPr>
            <a:xfrm>
              <a:off x="2432525" y="4988250"/>
              <a:ext cx="1576500" cy="378300"/>
            </a:xfrm>
            <a:prstGeom prst="rect">
              <a:avLst/>
            </a:prstGeom>
            <a:noFill/>
            <a:ln>
              <a:noFill/>
            </a:ln>
          </p:spPr>
          <p:txBody>
            <a:bodyPr spcFirstLastPara="1" wrap="square" lIns="91425" tIns="91425" rIns="91425" bIns="91425" anchor="t" anchorCtr="0">
              <a:noAutofit/>
            </a:bodyPr>
            <a:lstStyle/>
            <a:p>
              <a:r>
                <a:rPr lang="en" sz="1100">
                  <a:solidFill>
                    <a:srgbClr val="999999"/>
                  </a:solidFill>
                </a:rPr>
                <a:t>Outputs(shifted right)</a:t>
              </a:r>
              <a:endParaRPr sz="1100">
                <a:solidFill>
                  <a:srgbClr val="999999"/>
                </a:solidFill>
              </a:endParaRPr>
            </a:p>
          </p:txBody>
        </p:sp>
      </p:grpSp>
      <p:grpSp>
        <p:nvGrpSpPr>
          <p:cNvPr id="368" name="Google Shape;368;p22"/>
          <p:cNvGrpSpPr/>
          <p:nvPr/>
        </p:nvGrpSpPr>
        <p:grpSpPr>
          <a:xfrm>
            <a:off x="5812232" y="4753076"/>
            <a:ext cx="255900" cy="258300"/>
            <a:chOff x="2372506" y="3438683"/>
            <a:chExt cx="255900" cy="258300"/>
          </a:xfrm>
        </p:grpSpPr>
        <p:pic>
          <p:nvPicPr>
            <p:cNvPr id="369" name="Google Shape;369;p22"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grpSp>
      <p:cxnSp>
        <p:nvCxnSpPr>
          <p:cNvPr id="371" name="Google Shape;371;p22"/>
          <p:cNvCxnSpPr>
            <a:stCxn id="358" idx="0"/>
            <a:endCxn id="370" idx="4"/>
          </p:cNvCxnSpPr>
          <p:nvPr/>
        </p:nvCxnSpPr>
        <p:spPr>
          <a:xfrm rot="10800000">
            <a:off x="5940250" y="5011256"/>
            <a:ext cx="4800" cy="229200"/>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p:cNvGrpSpPr/>
          <p:nvPr/>
        </p:nvGrpSpPr>
        <p:grpSpPr>
          <a:xfrm>
            <a:off x="6208355" y="4721814"/>
            <a:ext cx="323623" cy="320833"/>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374" name="Google Shape;374;p22"/>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75" name="Google Shape;375;p22"/>
          <p:cNvSpPr txBox="1"/>
          <p:nvPr/>
        </p:nvSpPr>
        <p:spPr>
          <a:xfrm>
            <a:off x="6242625" y="4592645"/>
            <a:ext cx="1634100" cy="179100"/>
          </a:xfrm>
          <a:prstGeom prst="rect">
            <a:avLst/>
          </a:prstGeom>
          <a:noFill/>
          <a:ln>
            <a:noFill/>
          </a:ln>
        </p:spPr>
        <p:txBody>
          <a:bodyPr spcFirstLastPara="1" wrap="square" lIns="91425" tIns="91425" rIns="91425" bIns="91425" anchor="t" anchorCtr="0">
            <a:noAutofit/>
          </a:bodyPr>
          <a:lstStyle/>
          <a:p>
            <a:pPr algn="ctr"/>
            <a:r>
              <a:rPr lang="en" sz="1100">
                <a:solidFill>
                  <a:schemeClr val="dk2"/>
                </a:solidFill>
              </a:rPr>
              <a:t>Positional </a:t>
            </a:r>
            <a:endParaRPr sz="1100">
              <a:solidFill>
                <a:schemeClr val="dk2"/>
              </a:solidFill>
            </a:endParaRPr>
          </a:p>
          <a:p>
            <a:pPr algn="ctr"/>
            <a:r>
              <a:rPr lang="en" sz="1100">
                <a:solidFill>
                  <a:schemeClr val="dk2"/>
                </a:solidFill>
              </a:rPr>
              <a:t>Encoding</a:t>
            </a:r>
            <a:endParaRPr sz="1100">
              <a:solidFill>
                <a:schemeClr val="dk2"/>
              </a:solidFill>
            </a:endParaRPr>
          </a:p>
        </p:txBody>
      </p:sp>
      <p:grpSp>
        <p:nvGrpSpPr>
          <p:cNvPr id="376" name="Google Shape;376;p22"/>
          <p:cNvGrpSpPr/>
          <p:nvPr/>
        </p:nvGrpSpPr>
        <p:grpSpPr>
          <a:xfrm>
            <a:off x="2125475" y="2586806"/>
            <a:ext cx="1914300" cy="3584600"/>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Multi-Head</a:t>
              </a:r>
              <a:endParaRPr sz="1100">
                <a:solidFill>
                  <a:srgbClr val="666666"/>
                </a:solidFill>
              </a:endParaRPr>
            </a:p>
            <a:p>
              <a:pPr algn="ctr"/>
              <a:r>
                <a:rPr lang="en" sz="1100">
                  <a:solidFill>
                    <a:srgbClr val="666666"/>
                  </a:solidFill>
                </a:rPr>
                <a:t>Attention</a:t>
              </a:r>
              <a:endParaRPr sz="1100">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Add &amp; Norm</a:t>
              </a:r>
              <a:endParaRPr sz="1100">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Input</a:t>
              </a:r>
              <a:endParaRPr sz="1100">
                <a:solidFill>
                  <a:srgbClr val="666666"/>
                </a:solidFill>
              </a:endParaRPr>
            </a:p>
            <a:p>
              <a:pPr algn="ctr"/>
              <a:r>
                <a:rPr lang="en" sz="1100">
                  <a:solidFill>
                    <a:srgbClr val="666666"/>
                  </a:solidFill>
                </a:rPr>
                <a:t>Embedding</a:t>
              </a:r>
              <a:endParaRPr sz="1100">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Feed</a:t>
              </a:r>
              <a:endParaRPr sz="1100">
                <a:solidFill>
                  <a:srgbClr val="666666"/>
                </a:solidFill>
              </a:endParaRPr>
            </a:p>
            <a:p>
              <a:pPr algn="ctr"/>
              <a:r>
                <a:rPr lang="en" sz="1100">
                  <a:solidFill>
                    <a:srgbClr val="666666"/>
                  </a:solidFill>
                </a:rPr>
                <a:t>Forward</a:t>
              </a:r>
              <a:endParaRPr sz="1100">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Add &amp; Norm</a:t>
              </a:r>
              <a:endParaRPr sz="1100">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887550" y="4934050"/>
              <a:ext cx="672000" cy="378300"/>
            </a:xfrm>
            <a:prstGeom prst="rect">
              <a:avLst/>
            </a:prstGeom>
            <a:noFill/>
            <a:ln>
              <a:noFill/>
            </a:ln>
          </p:spPr>
          <p:txBody>
            <a:bodyPr spcFirstLastPara="1" wrap="square" lIns="91425" tIns="91425" rIns="91425" bIns="91425" anchor="t" anchorCtr="0">
              <a:noAutofit/>
            </a:bodyPr>
            <a:lstStyle/>
            <a:p>
              <a:r>
                <a:rPr lang="en" sz="1100">
                  <a:solidFill>
                    <a:srgbClr val="999999"/>
                  </a:solidFill>
                </a:rPr>
                <a:t>Inputs</a:t>
              </a:r>
              <a:endParaRPr sz="1100">
                <a:solidFill>
                  <a:srgbClr val="999999"/>
                </a:solidFill>
              </a:endParaRPr>
            </a:p>
          </p:txBody>
        </p:sp>
      </p:grpSp>
      <p:sp>
        <p:nvSpPr>
          <p:cNvPr id="390" name="Google Shape;390;p22"/>
          <p:cNvSpPr/>
          <p:nvPr/>
        </p:nvSpPr>
        <p:spPr>
          <a:xfrm>
            <a:off x="5182675" y="2118056"/>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Feed</a:t>
            </a:r>
            <a:endParaRPr sz="1100">
              <a:solidFill>
                <a:srgbClr val="666666"/>
              </a:solidFill>
            </a:endParaRPr>
          </a:p>
          <a:p>
            <a:pPr algn="ctr"/>
            <a:r>
              <a:rPr lang="en" sz="1100">
                <a:solidFill>
                  <a:srgbClr val="666666"/>
                </a:solidFill>
              </a:rPr>
              <a:t>Forward</a:t>
            </a:r>
            <a:endParaRPr sz="1100">
              <a:solidFill>
                <a:srgbClr val="666666"/>
              </a:solidFill>
            </a:endParaRPr>
          </a:p>
        </p:txBody>
      </p:sp>
      <p:cxnSp>
        <p:nvCxnSpPr>
          <p:cNvPr id="391" name="Google Shape;391;p22"/>
          <p:cNvCxnSpPr>
            <a:stCxn id="370" idx="0"/>
            <a:endCxn id="357" idx="3"/>
          </p:cNvCxnSpPr>
          <p:nvPr/>
        </p:nvCxnSpPr>
        <p:spPr>
          <a:xfrm rot="-5400000">
            <a:off x="5790331" y="3843026"/>
            <a:ext cx="1059900" cy="760200"/>
          </a:xfrm>
          <a:prstGeom prst="bentConnector4">
            <a:avLst>
              <a:gd name="adj1" fmla="val 17834"/>
              <a:gd name="adj2" fmla="val 131320"/>
            </a:avLst>
          </a:prstGeom>
          <a:noFill/>
          <a:ln w="9525" cap="flat" cmpd="sng">
            <a:solidFill>
              <a:schemeClr val="dk2"/>
            </a:solidFill>
            <a:prstDash val="solid"/>
            <a:round/>
            <a:headEnd type="none" w="med" len="med"/>
            <a:tailEnd type="triangle" w="med" len="med"/>
          </a:ln>
        </p:spPr>
      </p:cxnSp>
      <p:cxnSp>
        <p:nvCxnSpPr>
          <p:cNvPr id="392" name="Google Shape;392;p22"/>
          <p:cNvCxnSpPr>
            <a:stCxn id="386" idx="0"/>
          </p:cNvCxnSpPr>
          <p:nvPr/>
        </p:nvCxnSpPr>
        <p:spPr>
          <a:xfrm rot="-5400000" flipH="1">
            <a:off x="3969275" y="1886957"/>
            <a:ext cx="847800" cy="2446800"/>
          </a:xfrm>
          <a:prstGeom prst="bentConnector4">
            <a:avLst>
              <a:gd name="adj1" fmla="val -28087"/>
              <a:gd name="adj2" fmla="val 65479"/>
            </a:avLst>
          </a:prstGeom>
          <a:noFill/>
          <a:ln w="9525" cap="flat" cmpd="sng">
            <a:solidFill>
              <a:schemeClr val="dk2"/>
            </a:solidFill>
            <a:prstDash val="solid"/>
            <a:round/>
            <a:headEnd type="none" w="med" len="med"/>
            <a:tailEnd type="none" w="med" len="med"/>
          </a:ln>
        </p:spPr>
      </p:cxnSp>
      <p:cxnSp>
        <p:nvCxnSpPr>
          <p:cNvPr id="393" name="Google Shape;393;p22"/>
          <p:cNvCxnSpPr/>
          <p:nvPr/>
        </p:nvCxnSpPr>
        <p:spPr>
          <a:xfrm rot="10800000" flipH="1">
            <a:off x="5609625" y="3341556"/>
            <a:ext cx="600" cy="193800"/>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p22"/>
          <p:cNvCxnSpPr>
            <a:stCxn id="348" idx="0"/>
            <a:endCxn id="378" idx="2"/>
          </p:cNvCxnSpPr>
          <p:nvPr/>
        </p:nvCxnSpPr>
        <p:spPr>
          <a:xfrm rot="10800000" flipH="1">
            <a:off x="3165681" y="4245764"/>
            <a:ext cx="4200" cy="507300"/>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3165675" y="5011256"/>
            <a:ext cx="0" cy="2292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p:cNvCxnSpPr/>
          <p:nvPr/>
        </p:nvCxnSpPr>
        <p:spPr>
          <a:xfrm rot="10800000" flipH="1">
            <a:off x="5400375" y="3341556"/>
            <a:ext cx="600" cy="1938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p:cNvSpPr/>
          <p:nvPr/>
        </p:nvSpPr>
        <p:spPr>
          <a:xfrm>
            <a:off x="5182675" y="1854406"/>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Add &amp; Norm</a:t>
            </a:r>
            <a:endParaRPr sz="1100">
              <a:solidFill>
                <a:srgbClr val="666666"/>
              </a:solidFill>
            </a:endParaRPr>
          </a:p>
        </p:txBody>
      </p:sp>
      <p:cxnSp>
        <p:nvCxnSpPr>
          <p:cNvPr id="398" name="Google Shape;398;p22"/>
          <p:cNvCxnSpPr/>
          <p:nvPr/>
        </p:nvCxnSpPr>
        <p:spPr>
          <a:xfrm rot="5400000" flipH="1">
            <a:off x="2509551" y="2700381"/>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99" name="Google Shape;399;p22"/>
          <p:cNvCxnSpPr>
            <a:stCxn id="365" idx="0"/>
            <a:endCxn id="390" idx="2"/>
          </p:cNvCxnSpPr>
          <p:nvPr/>
        </p:nvCxnSpPr>
        <p:spPr>
          <a:xfrm rot="10800000">
            <a:off x="5940100" y="2503157"/>
            <a:ext cx="2700" cy="1833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7" idx="2"/>
            <a:endCxn id="390" idx="0"/>
          </p:cNvCxnSpPr>
          <p:nvPr/>
        </p:nvCxnSpPr>
        <p:spPr>
          <a:xfrm>
            <a:off x="5940175" y="2050606"/>
            <a:ext cx="0" cy="6750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2"/>
          <p:cNvCxnSpPr>
            <a:endCxn id="365" idx="3"/>
          </p:cNvCxnSpPr>
          <p:nvPr/>
        </p:nvCxnSpPr>
        <p:spPr>
          <a:xfrm rot="10800000" flipH="1">
            <a:off x="5941600" y="2784556"/>
            <a:ext cx="758700" cy="730500"/>
          </a:xfrm>
          <a:prstGeom prst="bentConnector3">
            <a:avLst>
              <a:gd name="adj1" fmla="val 131386"/>
            </a:avLst>
          </a:prstGeom>
          <a:noFill/>
          <a:ln w="9525" cap="flat" cmpd="sng">
            <a:solidFill>
              <a:schemeClr val="dk2"/>
            </a:solidFill>
            <a:prstDash val="solid"/>
            <a:round/>
            <a:headEnd type="none" w="med" len="med"/>
            <a:tailEnd type="triangle" w="med" len="med"/>
          </a:ln>
        </p:spPr>
      </p:cxnSp>
      <p:cxnSp>
        <p:nvCxnSpPr>
          <p:cNvPr id="402" name="Google Shape;402;p22"/>
          <p:cNvCxnSpPr/>
          <p:nvPr/>
        </p:nvCxnSpPr>
        <p:spPr>
          <a:xfrm rot="10800000" flipH="1">
            <a:off x="5941813" y="1952731"/>
            <a:ext cx="756900" cy="653700"/>
          </a:xfrm>
          <a:prstGeom prst="bentConnector3">
            <a:avLst>
              <a:gd name="adj1" fmla="val 130818"/>
            </a:avLst>
          </a:prstGeom>
          <a:noFill/>
          <a:ln w="9525" cap="flat" cmpd="sng">
            <a:solidFill>
              <a:schemeClr val="dk2"/>
            </a:solidFill>
            <a:prstDash val="solid"/>
            <a:round/>
            <a:headEnd type="none" w="med" len="med"/>
            <a:tailEnd type="triangle" w="med" len="med"/>
          </a:ln>
        </p:spPr>
      </p:cxnSp>
      <p:sp>
        <p:nvSpPr>
          <p:cNvPr id="403" name="Google Shape;403;p22"/>
          <p:cNvSpPr/>
          <p:nvPr/>
        </p:nvSpPr>
        <p:spPr>
          <a:xfrm>
            <a:off x="5182675" y="1465894"/>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Linear</a:t>
            </a:r>
            <a:endParaRPr sz="1100">
              <a:solidFill>
                <a:srgbClr val="666666"/>
              </a:solidFill>
            </a:endParaRPr>
          </a:p>
        </p:txBody>
      </p:sp>
      <p:sp>
        <p:nvSpPr>
          <p:cNvPr id="404" name="Google Shape;404;p22"/>
          <p:cNvSpPr/>
          <p:nvPr/>
        </p:nvSpPr>
        <p:spPr>
          <a:xfrm>
            <a:off x="5182675" y="1134806"/>
            <a:ext cx="1515000" cy="19620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Softmax</a:t>
            </a:r>
            <a:endParaRPr sz="1100">
              <a:solidFill>
                <a:srgbClr val="666666"/>
              </a:solidFill>
            </a:endParaRPr>
          </a:p>
        </p:txBody>
      </p:sp>
      <p:cxnSp>
        <p:nvCxnSpPr>
          <p:cNvPr id="405" name="Google Shape;405;p22"/>
          <p:cNvCxnSpPr>
            <a:stCxn id="397" idx="0"/>
            <a:endCxn id="403" idx="2"/>
          </p:cNvCxnSpPr>
          <p:nvPr/>
        </p:nvCxnSpPr>
        <p:spPr>
          <a:xfrm rot="10800000">
            <a:off x="5940175" y="1662106"/>
            <a:ext cx="0" cy="1923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22"/>
          <p:cNvCxnSpPr>
            <a:stCxn id="404" idx="2"/>
            <a:endCxn id="404" idx="2"/>
          </p:cNvCxnSpPr>
          <p:nvPr/>
        </p:nvCxnSpPr>
        <p:spPr>
          <a:xfrm>
            <a:off x="5940175" y="1331006"/>
            <a:ext cx="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2"/>
          <p:cNvCxnSpPr>
            <a:stCxn id="404" idx="2"/>
            <a:endCxn id="403" idx="0"/>
          </p:cNvCxnSpPr>
          <p:nvPr/>
        </p:nvCxnSpPr>
        <p:spPr>
          <a:xfrm>
            <a:off x="5940175" y="1331006"/>
            <a:ext cx="0" cy="1350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p:cNvCxnSpPr/>
          <p:nvPr/>
        </p:nvCxnSpPr>
        <p:spPr>
          <a:xfrm>
            <a:off x="6068131" y="4859814"/>
            <a:ext cx="0" cy="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22"/>
          <p:cNvCxnSpPr>
            <a:stCxn id="370" idx="6"/>
            <a:endCxn id="373" idx="2"/>
          </p:cNvCxnSpPr>
          <p:nvPr/>
        </p:nvCxnSpPr>
        <p:spPr>
          <a:xfrm>
            <a:off x="6068132" y="4882226"/>
            <a:ext cx="1401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81301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10F4AB-E168-48B4-15C8-147D3511F00F}"/>
              </a:ext>
            </a:extLst>
          </p:cNvPr>
          <p:cNvGrpSpPr/>
          <p:nvPr/>
        </p:nvGrpSpPr>
        <p:grpSpPr>
          <a:xfrm>
            <a:off x="1592983" y="1484157"/>
            <a:ext cx="4207350" cy="5401701"/>
            <a:chOff x="1592983" y="1484157"/>
            <a:chExt cx="4207350" cy="5401701"/>
          </a:xfrm>
        </p:grpSpPr>
        <p:sp>
          <p:nvSpPr>
            <p:cNvPr id="4" name="Google Shape;380;p22">
              <a:extLst>
                <a:ext uri="{FF2B5EF4-FFF2-40B4-BE49-F238E27FC236}">
                  <a16:creationId xmlns:a16="http://schemas.microsoft.com/office/drawing/2014/main" id="{0E59A7BF-1782-3E64-0B44-DF90FD62444E}"/>
                </a:ext>
              </a:extLst>
            </p:cNvPr>
            <p:cNvSpPr/>
            <p:nvPr/>
          </p:nvSpPr>
          <p:spPr>
            <a:xfrm>
              <a:off x="2896722" y="6449958"/>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Inpu</a:t>
              </a:r>
              <a:r>
                <a:rPr lang="en-US" altLang="zh-CN" sz="1100">
                  <a:solidFill>
                    <a:srgbClr val="666666"/>
                  </a:solidFill>
                </a:rPr>
                <a:t>t RNA</a:t>
              </a:r>
              <a:endParaRPr sz="1100">
                <a:solidFill>
                  <a:srgbClr val="666666"/>
                </a:solidFill>
              </a:endParaRPr>
            </a:p>
          </p:txBody>
        </p:sp>
        <p:sp>
          <p:nvSpPr>
            <p:cNvPr id="39" name="Google Shape;380;p22">
              <a:extLst>
                <a:ext uri="{FF2B5EF4-FFF2-40B4-BE49-F238E27FC236}">
                  <a16:creationId xmlns:a16="http://schemas.microsoft.com/office/drawing/2014/main" id="{6F68B611-4D02-FB5D-6492-24DCBC21D326}"/>
                </a:ext>
              </a:extLst>
            </p:cNvPr>
            <p:cNvSpPr/>
            <p:nvPr/>
          </p:nvSpPr>
          <p:spPr>
            <a:xfrm>
              <a:off x="1792632" y="3979842"/>
              <a:ext cx="1515000" cy="3852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rgbClr val="666666"/>
                  </a:solidFill>
                  <a:latin typeface="Times New Roman" panose="02020603050405020304" pitchFamily="18" charset="0"/>
                  <a:cs typeface="Times New Roman" panose="02020603050405020304" pitchFamily="18" charset="0"/>
                </a:rPr>
                <a:t>WX</a:t>
              </a:r>
              <a:endParaRPr>
                <a:solidFill>
                  <a:srgbClr val="666666"/>
                </a:solidFill>
                <a:latin typeface="Times New Roman" panose="02020603050405020304" pitchFamily="18" charset="0"/>
                <a:cs typeface="Times New Roman" panose="02020603050405020304" pitchFamily="18" charset="0"/>
              </a:endParaRPr>
            </a:p>
          </p:txBody>
        </p:sp>
        <p:grpSp>
          <p:nvGrpSpPr>
            <p:cNvPr id="186" name="组合 185">
              <a:extLst>
                <a:ext uri="{FF2B5EF4-FFF2-40B4-BE49-F238E27FC236}">
                  <a16:creationId xmlns:a16="http://schemas.microsoft.com/office/drawing/2014/main" id="{E0F3C9CB-B6C1-625A-289A-1AE121CA71BB}"/>
                </a:ext>
              </a:extLst>
            </p:cNvPr>
            <p:cNvGrpSpPr/>
            <p:nvPr/>
          </p:nvGrpSpPr>
          <p:grpSpPr>
            <a:xfrm>
              <a:off x="3886033" y="4289577"/>
              <a:ext cx="1914300" cy="1901657"/>
              <a:chOff x="3407458" y="4274305"/>
              <a:chExt cx="1914300" cy="1901657"/>
            </a:xfrm>
          </p:grpSpPr>
          <p:sp>
            <p:nvSpPr>
              <p:cNvPr id="20" name="Google Shape;377;p22">
                <a:extLst>
                  <a:ext uri="{FF2B5EF4-FFF2-40B4-BE49-F238E27FC236}">
                    <a16:creationId xmlns:a16="http://schemas.microsoft.com/office/drawing/2014/main" id="{504BB094-03EA-8ED7-9780-EE053078DC49}"/>
                  </a:ext>
                </a:extLst>
              </p:cNvPr>
              <p:cNvSpPr/>
              <p:nvPr/>
            </p:nvSpPr>
            <p:spPr>
              <a:xfrm>
                <a:off x="3407458" y="4274305"/>
                <a:ext cx="1914300" cy="1901657"/>
              </a:xfrm>
              <a:prstGeom prst="rect">
                <a:avLst/>
              </a:prstGeom>
              <a:solidFill>
                <a:schemeClr val="lt2"/>
              </a:solidFill>
              <a:ln>
                <a:noFill/>
              </a:ln>
            </p:spPr>
            <p:txBody>
              <a:bodyPr spcFirstLastPara="1" wrap="square" lIns="91425" tIns="91425" rIns="91425" bIns="91425" anchor="ctr" anchorCtr="0">
                <a:noAutofit/>
              </a:bodyPr>
              <a:lstStyle/>
              <a:p>
                <a:endParaRPr lang="zh-CN" altLang="en-US"/>
              </a:p>
            </p:txBody>
          </p:sp>
          <p:sp>
            <p:nvSpPr>
              <p:cNvPr id="5" name="Google Shape;385;p22">
                <a:extLst>
                  <a:ext uri="{FF2B5EF4-FFF2-40B4-BE49-F238E27FC236}">
                    <a16:creationId xmlns:a16="http://schemas.microsoft.com/office/drawing/2014/main" id="{2ED3E643-D5D3-7663-BAD6-E894F31C06B6}"/>
                  </a:ext>
                </a:extLst>
              </p:cNvPr>
              <p:cNvSpPr/>
              <p:nvPr/>
            </p:nvSpPr>
            <p:spPr>
              <a:xfrm>
                <a:off x="3607108" y="5656393"/>
                <a:ext cx="1515000" cy="38372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128-dimensional hidden layer</a:t>
                </a:r>
                <a:endParaRPr sz="1100">
                  <a:solidFill>
                    <a:srgbClr val="666666"/>
                  </a:solidFill>
                </a:endParaRPr>
              </a:p>
            </p:txBody>
          </p:sp>
          <p:sp>
            <p:nvSpPr>
              <p:cNvPr id="34" name="Google Shape;386;p22">
                <a:extLst>
                  <a:ext uri="{FF2B5EF4-FFF2-40B4-BE49-F238E27FC236}">
                    <a16:creationId xmlns:a16="http://schemas.microsoft.com/office/drawing/2014/main" id="{8992D013-408C-A298-EBA3-D3A391352BB9}"/>
                  </a:ext>
                </a:extLst>
              </p:cNvPr>
              <p:cNvSpPr/>
              <p:nvPr/>
            </p:nvSpPr>
            <p:spPr>
              <a:xfrm>
                <a:off x="3607108" y="5345393"/>
                <a:ext cx="1515000" cy="195446"/>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Layer Norm</a:t>
                </a:r>
                <a:endParaRPr sz="1100">
                  <a:solidFill>
                    <a:srgbClr val="666666"/>
                  </a:solidFill>
                </a:endParaRPr>
              </a:p>
            </p:txBody>
          </p:sp>
          <p:sp>
            <p:nvSpPr>
              <p:cNvPr id="36" name="Google Shape;386;p22">
                <a:extLst>
                  <a:ext uri="{FF2B5EF4-FFF2-40B4-BE49-F238E27FC236}">
                    <a16:creationId xmlns:a16="http://schemas.microsoft.com/office/drawing/2014/main" id="{9C163EB7-2D8C-5E65-D803-BBD2C26AF30D}"/>
                  </a:ext>
                </a:extLst>
              </p:cNvPr>
              <p:cNvSpPr/>
              <p:nvPr/>
            </p:nvSpPr>
            <p:spPr>
              <a:xfrm>
                <a:off x="3607108" y="4719308"/>
                <a:ext cx="1515000" cy="195446"/>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Relu</a:t>
                </a:r>
                <a:endParaRPr sz="1100">
                  <a:solidFill>
                    <a:srgbClr val="666666"/>
                  </a:solidFill>
                </a:endParaRPr>
              </a:p>
            </p:txBody>
          </p:sp>
          <p:sp>
            <p:nvSpPr>
              <p:cNvPr id="38" name="Google Shape;386;p22">
                <a:extLst>
                  <a:ext uri="{FF2B5EF4-FFF2-40B4-BE49-F238E27FC236}">
                    <a16:creationId xmlns:a16="http://schemas.microsoft.com/office/drawing/2014/main" id="{31CEE8AA-365C-CC22-649A-A24A396E5D3E}"/>
                  </a:ext>
                </a:extLst>
              </p:cNvPr>
              <p:cNvSpPr/>
              <p:nvPr/>
            </p:nvSpPr>
            <p:spPr>
              <a:xfrm>
                <a:off x="3607108" y="5032350"/>
                <a:ext cx="1515000" cy="195446"/>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Batch Norm</a:t>
                </a:r>
                <a:endParaRPr sz="1100">
                  <a:solidFill>
                    <a:srgbClr val="666666"/>
                  </a:solidFill>
                </a:endParaRPr>
              </a:p>
            </p:txBody>
          </p:sp>
          <p:cxnSp>
            <p:nvCxnSpPr>
              <p:cNvPr id="45" name="直接连接符 44">
                <a:extLst>
                  <a:ext uri="{FF2B5EF4-FFF2-40B4-BE49-F238E27FC236}">
                    <a16:creationId xmlns:a16="http://schemas.microsoft.com/office/drawing/2014/main" id="{9FE7896D-62EF-CAB2-B914-F23A89DB337C}"/>
                  </a:ext>
                </a:extLst>
              </p:cNvPr>
              <p:cNvCxnSpPr>
                <a:stCxn id="5" idx="0"/>
                <a:endCxn id="34" idx="2"/>
              </p:cNvCxnSpPr>
              <p:nvPr/>
            </p:nvCxnSpPr>
            <p:spPr>
              <a:xfrm flipV="1">
                <a:off x="4364608" y="5540841"/>
                <a:ext cx="0" cy="115553"/>
              </a:xfrm>
              <a:prstGeom prst="line">
                <a:avLst/>
              </a:prstGeom>
            </p:spPr>
            <p:style>
              <a:lnRef idx="1">
                <a:schemeClr val="accent5"/>
              </a:lnRef>
              <a:fillRef idx="0">
                <a:schemeClr val="accent5"/>
              </a:fillRef>
              <a:effectRef idx="0">
                <a:schemeClr val="accent5"/>
              </a:effectRef>
              <a:fontRef idx="minor">
                <a:schemeClr val="tx1"/>
              </a:fontRef>
            </p:style>
          </p:cxnSp>
          <p:cxnSp>
            <p:nvCxnSpPr>
              <p:cNvPr id="47" name="直接连接符 46">
                <a:extLst>
                  <a:ext uri="{FF2B5EF4-FFF2-40B4-BE49-F238E27FC236}">
                    <a16:creationId xmlns:a16="http://schemas.microsoft.com/office/drawing/2014/main" id="{B8B35909-9E2B-BD27-2A58-AE9CD49A0DCD}"/>
                  </a:ext>
                </a:extLst>
              </p:cNvPr>
              <p:cNvCxnSpPr>
                <a:endCxn id="38" idx="2"/>
              </p:cNvCxnSpPr>
              <p:nvPr/>
            </p:nvCxnSpPr>
            <p:spPr>
              <a:xfrm flipV="1">
                <a:off x="4364608" y="5227797"/>
                <a:ext cx="0" cy="117596"/>
              </a:xfrm>
              <a:prstGeom prst="line">
                <a:avLst/>
              </a:prstGeom>
            </p:spPr>
            <p:style>
              <a:lnRef idx="1">
                <a:schemeClr val="accent3"/>
              </a:lnRef>
              <a:fillRef idx="0">
                <a:schemeClr val="accent3"/>
              </a:fillRef>
              <a:effectRef idx="0">
                <a:schemeClr val="accent3"/>
              </a:effectRef>
              <a:fontRef idx="minor">
                <a:schemeClr val="tx1"/>
              </a:fontRef>
            </p:style>
          </p:cxnSp>
          <p:cxnSp>
            <p:nvCxnSpPr>
              <p:cNvPr id="49" name="直接连接符 48">
                <a:extLst>
                  <a:ext uri="{FF2B5EF4-FFF2-40B4-BE49-F238E27FC236}">
                    <a16:creationId xmlns:a16="http://schemas.microsoft.com/office/drawing/2014/main" id="{A6C31234-D314-BFBE-89FC-C5C8131A9CF5}"/>
                  </a:ext>
                </a:extLst>
              </p:cNvPr>
              <p:cNvCxnSpPr>
                <a:stCxn id="38" idx="0"/>
                <a:endCxn id="36" idx="2"/>
              </p:cNvCxnSpPr>
              <p:nvPr/>
            </p:nvCxnSpPr>
            <p:spPr>
              <a:xfrm flipV="1">
                <a:off x="4364608" y="4914754"/>
                <a:ext cx="0" cy="117596"/>
              </a:xfrm>
              <a:prstGeom prst="line">
                <a:avLst/>
              </a:prstGeom>
            </p:spPr>
            <p:style>
              <a:lnRef idx="1">
                <a:schemeClr val="accent3"/>
              </a:lnRef>
              <a:fillRef idx="0">
                <a:schemeClr val="accent3"/>
              </a:fillRef>
              <a:effectRef idx="0">
                <a:schemeClr val="accent3"/>
              </a:effectRef>
              <a:fontRef idx="minor">
                <a:schemeClr val="tx1"/>
              </a:fontRef>
            </p:style>
          </p:cxnSp>
          <p:sp>
            <p:nvSpPr>
              <p:cNvPr id="59" name="Google Shape;386;p22">
                <a:extLst>
                  <a:ext uri="{FF2B5EF4-FFF2-40B4-BE49-F238E27FC236}">
                    <a16:creationId xmlns:a16="http://schemas.microsoft.com/office/drawing/2014/main" id="{7E48E3C0-FA8B-BC1C-B43C-01C04DAC6127}"/>
                  </a:ext>
                </a:extLst>
              </p:cNvPr>
              <p:cNvSpPr/>
              <p:nvPr/>
            </p:nvSpPr>
            <p:spPr>
              <a:xfrm>
                <a:off x="3607108" y="4402679"/>
                <a:ext cx="1515000" cy="195446"/>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Dropout</a:t>
                </a:r>
                <a:endParaRPr sz="1100">
                  <a:solidFill>
                    <a:srgbClr val="666666"/>
                  </a:solidFill>
                </a:endParaRPr>
              </a:p>
            </p:txBody>
          </p:sp>
          <p:cxnSp>
            <p:nvCxnSpPr>
              <p:cNvPr id="62" name="直接连接符 61">
                <a:extLst>
                  <a:ext uri="{FF2B5EF4-FFF2-40B4-BE49-F238E27FC236}">
                    <a16:creationId xmlns:a16="http://schemas.microsoft.com/office/drawing/2014/main" id="{E23136D9-338A-FD2D-B445-D9D338DCB549}"/>
                  </a:ext>
                </a:extLst>
              </p:cNvPr>
              <p:cNvCxnSpPr>
                <a:stCxn id="36" idx="0"/>
                <a:endCxn id="59" idx="2"/>
              </p:cNvCxnSpPr>
              <p:nvPr/>
            </p:nvCxnSpPr>
            <p:spPr>
              <a:xfrm flipV="1">
                <a:off x="4364608" y="4598125"/>
                <a:ext cx="0" cy="121183"/>
              </a:xfrm>
              <a:prstGeom prst="line">
                <a:avLst/>
              </a:prstGeom>
            </p:spPr>
            <p:style>
              <a:lnRef idx="1">
                <a:schemeClr val="accent3"/>
              </a:lnRef>
              <a:fillRef idx="0">
                <a:schemeClr val="accent3"/>
              </a:fillRef>
              <a:effectRef idx="0">
                <a:schemeClr val="accent3"/>
              </a:effectRef>
              <a:fontRef idx="minor">
                <a:schemeClr val="tx1"/>
              </a:fontRef>
            </p:style>
          </p:cxnSp>
        </p:grpSp>
        <p:grpSp>
          <p:nvGrpSpPr>
            <p:cNvPr id="185" name="组合 184">
              <a:extLst>
                <a:ext uri="{FF2B5EF4-FFF2-40B4-BE49-F238E27FC236}">
                  <a16:creationId xmlns:a16="http://schemas.microsoft.com/office/drawing/2014/main" id="{D658257E-E155-BF89-F762-B4D6B1C358AD}"/>
                </a:ext>
              </a:extLst>
            </p:cNvPr>
            <p:cNvGrpSpPr/>
            <p:nvPr/>
          </p:nvGrpSpPr>
          <p:grpSpPr>
            <a:xfrm>
              <a:off x="1592983" y="4678537"/>
              <a:ext cx="1914300" cy="1511053"/>
              <a:chOff x="1014583" y="4664909"/>
              <a:chExt cx="1914300" cy="1511053"/>
            </a:xfrm>
          </p:grpSpPr>
          <p:sp>
            <p:nvSpPr>
              <p:cNvPr id="63" name="Google Shape;377;p22">
                <a:extLst>
                  <a:ext uri="{FF2B5EF4-FFF2-40B4-BE49-F238E27FC236}">
                    <a16:creationId xmlns:a16="http://schemas.microsoft.com/office/drawing/2014/main" id="{4A6852E1-EA82-585A-0334-22482737EC23}"/>
                  </a:ext>
                </a:extLst>
              </p:cNvPr>
              <p:cNvSpPr/>
              <p:nvPr/>
            </p:nvSpPr>
            <p:spPr>
              <a:xfrm>
                <a:off x="1014583" y="4664909"/>
                <a:ext cx="1914300" cy="1511053"/>
              </a:xfrm>
              <a:prstGeom prst="rect">
                <a:avLst/>
              </a:prstGeom>
              <a:solidFill>
                <a:schemeClr val="lt2"/>
              </a:solidFill>
              <a:ln>
                <a:noFill/>
              </a:ln>
            </p:spPr>
            <p:txBody>
              <a:bodyPr spcFirstLastPara="1" wrap="square" lIns="91425" tIns="91425" rIns="91425" bIns="91425" anchor="ctr" anchorCtr="0">
                <a:noAutofit/>
              </a:bodyPr>
              <a:lstStyle/>
              <a:p>
                <a:endParaRPr lang="zh-CN" altLang="en-US"/>
              </a:p>
            </p:txBody>
          </p:sp>
          <p:sp>
            <p:nvSpPr>
              <p:cNvPr id="64" name="Google Shape;385;p22">
                <a:extLst>
                  <a:ext uri="{FF2B5EF4-FFF2-40B4-BE49-F238E27FC236}">
                    <a16:creationId xmlns:a16="http://schemas.microsoft.com/office/drawing/2014/main" id="{7EE4271E-7BBA-9670-FB57-05CA4EAEF0E7}"/>
                  </a:ext>
                </a:extLst>
              </p:cNvPr>
              <p:cNvSpPr/>
              <p:nvPr/>
            </p:nvSpPr>
            <p:spPr>
              <a:xfrm>
                <a:off x="1214233" y="564191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128-dimensional hidden layer</a:t>
                </a:r>
                <a:endParaRPr sz="1100">
                  <a:solidFill>
                    <a:srgbClr val="666666"/>
                  </a:solidFill>
                </a:endParaRPr>
              </a:p>
            </p:txBody>
          </p:sp>
          <p:sp>
            <p:nvSpPr>
              <p:cNvPr id="65" name="Google Shape;385;p22">
                <a:extLst>
                  <a:ext uri="{FF2B5EF4-FFF2-40B4-BE49-F238E27FC236}">
                    <a16:creationId xmlns:a16="http://schemas.microsoft.com/office/drawing/2014/main" id="{D00766F9-A8A5-DDFC-823E-E8E9461A94C9}"/>
                  </a:ext>
                </a:extLst>
              </p:cNvPr>
              <p:cNvSpPr/>
              <p:nvPr/>
            </p:nvSpPr>
            <p:spPr>
              <a:xfrm>
                <a:off x="1214233" y="5125466"/>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128-dimensional hidden layer</a:t>
                </a:r>
                <a:endParaRPr sz="1100">
                  <a:solidFill>
                    <a:srgbClr val="666666"/>
                  </a:solidFill>
                </a:endParaRPr>
              </a:p>
            </p:txBody>
          </p:sp>
          <p:sp>
            <p:nvSpPr>
              <p:cNvPr id="66" name="Google Shape;386;p22">
                <a:extLst>
                  <a:ext uri="{FF2B5EF4-FFF2-40B4-BE49-F238E27FC236}">
                    <a16:creationId xmlns:a16="http://schemas.microsoft.com/office/drawing/2014/main" id="{B2153E12-4483-BB90-C7F0-26D1D6776310}"/>
                  </a:ext>
                </a:extLst>
              </p:cNvPr>
              <p:cNvSpPr/>
              <p:nvPr/>
            </p:nvSpPr>
            <p:spPr>
              <a:xfrm>
                <a:off x="1214233" y="4789238"/>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Sigmoid</a:t>
                </a:r>
                <a:endParaRPr sz="1100">
                  <a:solidFill>
                    <a:srgbClr val="666666"/>
                  </a:solidFill>
                </a:endParaRPr>
              </a:p>
            </p:txBody>
          </p:sp>
          <p:cxnSp>
            <p:nvCxnSpPr>
              <p:cNvPr id="71" name="直接箭头连接符 70">
                <a:extLst>
                  <a:ext uri="{FF2B5EF4-FFF2-40B4-BE49-F238E27FC236}">
                    <a16:creationId xmlns:a16="http://schemas.microsoft.com/office/drawing/2014/main" id="{B13D9090-DF9E-DFD7-08B9-B85BE206C911}"/>
                  </a:ext>
                </a:extLst>
              </p:cNvPr>
              <p:cNvCxnSpPr>
                <a:stCxn id="64" idx="0"/>
                <a:endCxn id="65" idx="2"/>
              </p:cNvCxnSpPr>
              <p:nvPr/>
            </p:nvCxnSpPr>
            <p:spPr>
              <a:xfrm flipV="1">
                <a:off x="1971733" y="5510666"/>
                <a:ext cx="0" cy="131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F3AB1727-E854-AF5B-F5EE-E1BAA56ED731}"/>
                  </a:ext>
                </a:extLst>
              </p:cNvPr>
              <p:cNvCxnSpPr>
                <a:stCxn id="65" idx="0"/>
                <a:endCxn id="66" idx="2"/>
              </p:cNvCxnSpPr>
              <p:nvPr/>
            </p:nvCxnSpPr>
            <p:spPr>
              <a:xfrm flipV="1">
                <a:off x="1971733" y="4985438"/>
                <a:ext cx="0" cy="140028"/>
              </a:xfrm>
              <a:prstGeom prst="line">
                <a:avLst/>
              </a:prstGeom>
            </p:spPr>
            <p:style>
              <a:lnRef idx="1">
                <a:schemeClr val="accent3"/>
              </a:lnRef>
              <a:fillRef idx="0">
                <a:schemeClr val="accent3"/>
              </a:fillRef>
              <a:effectRef idx="0">
                <a:schemeClr val="accent3"/>
              </a:effectRef>
              <a:fontRef idx="minor">
                <a:schemeClr val="tx1"/>
              </a:fontRef>
            </p:style>
          </p:cxnSp>
        </p:grpSp>
        <p:sp>
          <p:nvSpPr>
            <p:cNvPr id="82" name="文本框 81">
              <a:extLst>
                <a:ext uri="{FF2B5EF4-FFF2-40B4-BE49-F238E27FC236}">
                  <a16:creationId xmlns:a16="http://schemas.microsoft.com/office/drawing/2014/main" id="{88ED8041-499D-8A9D-BE76-0432A5F055F8}"/>
                </a:ext>
              </a:extLst>
            </p:cNvPr>
            <p:cNvSpPr txBox="1"/>
            <p:nvPr/>
          </p:nvSpPr>
          <p:spPr>
            <a:xfrm>
              <a:off x="3912636" y="3902863"/>
              <a:ext cx="346094" cy="307777"/>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X</a:t>
              </a:r>
              <a:endParaRPr lang="zh-CN" altLang="en-US">
                <a:latin typeface="Times New Roman" panose="02020603050405020304" pitchFamily="18" charset="0"/>
                <a:cs typeface="Times New Roman" panose="02020603050405020304" pitchFamily="18" charset="0"/>
              </a:endParaRPr>
            </a:p>
          </p:txBody>
        </p:sp>
        <p:sp>
          <p:nvSpPr>
            <p:cNvPr id="107" name="文本框 106">
              <a:extLst>
                <a:ext uri="{FF2B5EF4-FFF2-40B4-BE49-F238E27FC236}">
                  <a16:creationId xmlns:a16="http://schemas.microsoft.com/office/drawing/2014/main" id="{65D4D074-79E7-CA46-F52D-87EDE593355B}"/>
                </a:ext>
              </a:extLst>
            </p:cNvPr>
            <p:cNvSpPr txBox="1"/>
            <p:nvPr/>
          </p:nvSpPr>
          <p:spPr>
            <a:xfrm>
              <a:off x="2258692" y="4418169"/>
              <a:ext cx="346094" cy="307777"/>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W</a:t>
              </a:r>
              <a:endParaRPr lang="zh-CN" altLang="en-US">
                <a:latin typeface="Times New Roman" panose="02020603050405020304" pitchFamily="18" charset="0"/>
                <a:cs typeface="Times New Roman" panose="02020603050405020304" pitchFamily="18" charset="0"/>
              </a:endParaRPr>
            </a:p>
          </p:txBody>
        </p:sp>
        <p:sp>
          <p:nvSpPr>
            <p:cNvPr id="126" name="Google Shape;385;p22">
              <a:extLst>
                <a:ext uri="{FF2B5EF4-FFF2-40B4-BE49-F238E27FC236}">
                  <a16:creationId xmlns:a16="http://schemas.microsoft.com/office/drawing/2014/main" id="{7954804A-E86B-9389-8AF9-0522C292C595}"/>
                </a:ext>
              </a:extLst>
            </p:cNvPr>
            <p:cNvSpPr/>
            <p:nvPr/>
          </p:nvSpPr>
          <p:spPr>
            <a:xfrm>
              <a:off x="1756908" y="3046142"/>
              <a:ext cx="1586447"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128-dimensional hidden layer</a:t>
              </a:r>
              <a:endParaRPr sz="1100">
                <a:solidFill>
                  <a:srgbClr val="666666"/>
                </a:solidFill>
              </a:endParaRPr>
            </a:p>
          </p:txBody>
        </p:sp>
        <p:sp>
          <p:nvSpPr>
            <p:cNvPr id="127" name="Google Shape;385;p22">
              <a:extLst>
                <a:ext uri="{FF2B5EF4-FFF2-40B4-BE49-F238E27FC236}">
                  <a16:creationId xmlns:a16="http://schemas.microsoft.com/office/drawing/2014/main" id="{65877D0B-C6AA-03C3-A241-FC8654D2CC76}"/>
                </a:ext>
              </a:extLst>
            </p:cNvPr>
            <p:cNvSpPr/>
            <p:nvPr/>
          </p:nvSpPr>
          <p:spPr>
            <a:xfrm>
              <a:off x="3974568" y="3036827"/>
              <a:ext cx="1586446"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exp(128-dimensional hidden layer)</a:t>
              </a:r>
              <a:endParaRPr sz="1100">
                <a:solidFill>
                  <a:srgbClr val="666666"/>
                </a:solidFill>
              </a:endParaRPr>
            </a:p>
          </p:txBody>
        </p:sp>
        <p:graphicFrame>
          <p:nvGraphicFramePr>
            <p:cNvPr id="139" name="对象 138">
              <a:extLst>
                <a:ext uri="{FF2B5EF4-FFF2-40B4-BE49-F238E27FC236}">
                  <a16:creationId xmlns:a16="http://schemas.microsoft.com/office/drawing/2014/main" id="{A29F1533-FFE2-9BF7-8B54-BCE4EC3EA928}"/>
                </a:ext>
              </a:extLst>
            </p:cNvPr>
            <p:cNvGraphicFramePr>
              <a:graphicFrameLocks noChangeAspect="1"/>
            </p:cNvGraphicFramePr>
            <p:nvPr>
              <p:extLst>
                <p:ext uri="{D42A27DB-BD31-4B8C-83A1-F6EECF244321}">
                  <p14:modId xmlns:p14="http://schemas.microsoft.com/office/powerpoint/2010/main" val="1181533740"/>
                </p:ext>
              </p:extLst>
            </p:nvPr>
          </p:nvGraphicFramePr>
          <p:xfrm>
            <a:off x="4460875" y="2686050"/>
            <a:ext cx="257175" cy="304800"/>
          </p:xfrm>
          <a:graphic>
            <a:graphicData uri="http://schemas.openxmlformats.org/presentationml/2006/ole">
              <mc:AlternateContent xmlns:mc="http://schemas.openxmlformats.org/markup-compatibility/2006">
                <mc:Choice xmlns:v="urn:schemas-microsoft-com:vml" Requires="v">
                  <p:oleObj name="AxMath" r:id="rId2" imgW="128160" imgH="151920" progId="Equation.AxMath">
                    <p:embed/>
                  </p:oleObj>
                </mc:Choice>
                <mc:Fallback>
                  <p:oleObj name="AxMath" r:id="rId2" imgW="128160" imgH="151920" progId="Equation.AxMath">
                    <p:embed/>
                    <p:pic>
                      <p:nvPicPr>
                        <p:cNvPr id="139" name="对象 138">
                          <a:extLst>
                            <a:ext uri="{FF2B5EF4-FFF2-40B4-BE49-F238E27FC236}">
                              <a16:creationId xmlns:a16="http://schemas.microsoft.com/office/drawing/2014/main" id="{A29F1533-FFE2-9BF7-8B54-BCE4EC3EA928}"/>
                            </a:ext>
                          </a:extLst>
                        </p:cNvPr>
                        <p:cNvPicPr/>
                        <p:nvPr/>
                      </p:nvPicPr>
                      <p:blipFill>
                        <a:blip r:embed="rId3"/>
                        <a:stretch>
                          <a:fillRect/>
                        </a:stretch>
                      </p:blipFill>
                      <p:spPr>
                        <a:xfrm>
                          <a:off x="4460875" y="2686050"/>
                          <a:ext cx="257175" cy="304800"/>
                        </a:xfrm>
                        <a:prstGeom prst="rect">
                          <a:avLst/>
                        </a:prstGeom>
                      </p:spPr>
                    </p:pic>
                  </p:oleObj>
                </mc:Fallback>
              </mc:AlternateContent>
            </a:graphicData>
          </a:graphic>
        </p:graphicFrame>
        <p:graphicFrame>
          <p:nvGraphicFramePr>
            <p:cNvPr id="140" name="对象 139">
              <a:extLst>
                <a:ext uri="{FF2B5EF4-FFF2-40B4-BE49-F238E27FC236}">
                  <a16:creationId xmlns:a16="http://schemas.microsoft.com/office/drawing/2014/main" id="{AA5D8180-2D63-8754-6788-0686D4ADA64B}"/>
                </a:ext>
              </a:extLst>
            </p:cNvPr>
            <p:cNvGraphicFramePr>
              <a:graphicFrameLocks noChangeAspect="1"/>
            </p:cNvGraphicFramePr>
            <p:nvPr>
              <p:extLst>
                <p:ext uri="{D42A27DB-BD31-4B8C-83A1-F6EECF244321}">
                  <p14:modId xmlns:p14="http://schemas.microsoft.com/office/powerpoint/2010/main" val="2488540321"/>
                </p:ext>
              </p:extLst>
            </p:nvPr>
          </p:nvGraphicFramePr>
          <p:xfrm>
            <a:off x="2246313" y="2697163"/>
            <a:ext cx="269875" cy="304800"/>
          </p:xfrm>
          <a:graphic>
            <a:graphicData uri="http://schemas.openxmlformats.org/presentationml/2006/ole">
              <mc:AlternateContent xmlns:mc="http://schemas.openxmlformats.org/markup-compatibility/2006">
                <mc:Choice xmlns:v="urn:schemas-microsoft-com:vml" Requires="v">
                  <p:oleObj name="AxMath" r:id="rId4" imgW="135000" imgH="151920" progId="Equation.AxMath">
                    <p:embed/>
                  </p:oleObj>
                </mc:Choice>
                <mc:Fallback>
                  <p:oleObj name="AxMath" r:id="rId4" imgW="135000" imgH="151920" progId="Equation.AxMath">
                    <p:embed/>
                    <p:pic>
                      <p:nvPicPr>
                        <p:cNvPr id="140" name="对象 139">
                          <a:extLst>
                            <a:ext uri="{FF2B5EF4-FFF2-40B4-BE49-F238E27FC236}">
                              <a16:creationId xmlns:a16="http://schemas.microsoft.com/office/drawing/2014/main" id="{AA5D8180-2D63-8754-6788-0686D4ADA64B}"/>
                            </a:ext>
                          </a:extLst>
                        </p:cNvPr>
                        <p:cNvPicPr/>
                        <p:nvPr/>
                      </p:nvPicPr>
                      <p:blipFill>
                        <a:blip r:embed="rId5"/>
                        <a:stretch>
                          <a:fillRect/>
                        </a:stretch>
                      </p:blipFill>
                      <p:spPr>
                        <a:xfrm>
                          <a:off x="2246313" y="2697163"/>
                          <a:ext cx="269875" cy="304800"/>
                        </a:xfrm>
                        <a:prstGeom prst="rect">
                          <a:avLst/>
                        </a:prstGeom>
                      </p:spPr>
                    </p:pic>
                  </p:oleObj>
                </mc:Fallback>
              </mc:AlternateContent>
            </a:graphicData>
          </a:graphic>
        </p:graphicFrame>
        <p:sp>
          <p:nvSpPr>
            <p:cNvPr id="145" name="Google Shape;380;p22">
              <a:extLst>
                <a:ext uri="{FF2B5EF4-FFF2-40B4-BE49-F238E27FC236}">
                  <a16:creationId xmlns:a16="http://schemas.microsoft.com/office/drawing/2014/main" id="{8400D0EB-200B-799B-16F8-D3FDDE280123}"/>
                </a:ext>
              </a:extLst>
            </p:cNvPr>
            <p:cNvSpPr/>
            <p:nvPr/>
          </p:nvSpPr>
          <p:spPr>
            <a:xfrm>
              <a:off x="1756907" y="2176467"/>
              <a:ext cx="3804105"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reparameterize gaussian</a:t>
              </a:r>
              <a:endParaRPr sz="1100">
                <a:solidFill>
                  <a:srgbClr val="666666"/>
                </a:solidFill>
              </a:endParaRPr>
            </a:p>
          </p:txBody>
        </p:sp>
        <p:cxnSp>
          <p:nvCxnSpPr>
            <p:cNvPr id="194" name="直接箭头连接符 193">
              <a:extLst>
                <a:ext uri="{FF2B5EF4-FFF2-40B4-BE49-F238E27FC236}">
                  <a16:creationId xmlns:a16="http://schemas.microsoft.com/office/drawing/2014/main" id="{63B305A7-65E6-EB1F-F75A-1B21BE293870}"/>
                </a:ext>
              </a:extLst>
            </p:cNvPr>
            <p:cNvCxnSpPr>
              <a:stCxn id="66" idx="0"/>
              <a:endCxn id="39" idx="2"/>
            </p:cNvCxnSpPr>
            <p:nvPr/>
          </p:nvCxnSpPr>
          <p:spPr>
            <a:xfrm flipH="1" flipV="1">
              <a:off x="2550132" y="4365042"/>
              <a:ext cx="1" cy="437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7" name="连接符: 肘形 196">
              <a:extLst>
                <a:ext uri="{FF2B5EF4-FFF2-40B4-BE49-F238E27FC236}">
                  <a16:creationId xmlns:a16="http://schemas.microsoft.com/office/drawing/2014/main" id="{E7E73D6C-3349-FD6F-06E2-89BA68946A59}"/>
                </a:ext>
              </a:extLst>
            </p:cNvPr>
            <p:cNvCxnSpPr>
              <a:cxnSpLocks/>
              <a:stCxn id="20" idx="0"/>
              <a:endCxn id="39" idx="3"/>
            </p:cNvCxnSpPr>
            <p:nvPr/>
          </p:nvCxnSpPr>
          <p:spPr>
            <a:xfrm rot="16200000" flipV="1">
              <a:off x="4016841" y="3463234"/>
              <a:ext cx="117135" cy="153555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01" name="连接符: 肘形 200">
              <a:extLst>
                <a:ext uri="{FF2B5EF4-FFF2-40B4-BE49-F238E27FC236}">
                  <a16:creationId xmlns:a16="http://schemas.microsoft.com/office/drawing/2014/main" id="{831884D7-6C2E-C183-3FE5-0EB8B23FCBF8}"/>
                </a:ext>
              </a:extLst>
            </p:cNvPr>
            <p:cNvCxnSpPr>
              <a:cxnSpLocks/>
              <a:stCxn id="39" idx="0"/>
              <a:endCxn id="127" idx="2"/>
            </p:cNvCxnSpPr>
            <p:nvPr/>
          </p:nvCxnSpPr>
          <p:spPr>
            <a:xfrm rot="5400000" flipH="1" flipV="1">
              <a:off x="3380054" y="2592106"/>
              <a:ext cx="557815" cy="221765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3" name="直接箭头连接符 202">
              <a:extLst>
                <a:ext uri="{FF2B5EF4-FFF2-40B4-BE49-F238E27FC236}">
                  <a16:creationId xmlns:a16="http://schemas.microsoft.com/office/drawing/2014/main" id="{6CE964D2-2B5C-8826-ECC4-C2BA9256F904}"/>
                </a:ext>
              </a:extLst>
            </p:cNvPr>
            <p:cNvCxnSpPr>
              <a:cxnSpLocks/>
              <a:stCxn id="39" idx="0"/>
              <a:endCxn id="126" idx="2"/>
            </p:cNvCxnSpPr>
            <p:nvPr/>
          </p:nvCxnSpPr>
          <p:spPr>
            <a:xfrm flipV="1">
              <a:off x="2550132" y="3431342"/>
              <a:ext cx="0" cy="548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2" name="直接箭头连接符 211">
              <a:extLst>
                <a:ext uri="{FF2B5EF4-FFF2-40B4-BE49-F238E27FC236}">
                  <a16:creationId xmlns:a16="http://schemas.microsoft.com/office/drawing/2014/main" id="{CEF3833F-7333-3486-992E-036C9903B1BA}"/>
                </a:ext>
              </a:extLst>
            </p:cNvPr>
            <p:cNvCxnSpPr>
              <a:stCxn id="126" idx="0"/>
            </p:cNvCxnSpPr>
            <p:nvPr/>
          </p:nvCxnSpPr>
          <p:spPr>
            <a:xfrm flipV="1">
              <a:off x="2550132" y="2612367"/>
              <a:ext cx="0" cy="433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4" name="直接箭头连接符 213">
              <a:extLst>
                <a:ext uri="{FF2B5EF4-FFF2-40B4-BE49-F238E27FC236}">
                  <a16:creationId xmlns:a16="http://schemas.microsoft.com/office/drawing/2014/main" id="{8D4C959A-F13F-B5AF-4C8D-9EF43FAB1002}"/>
                </a:ext>
              </a:extLst>
            </p:cNvPr>
            <p:cNvCxnSpPr>
              <a:stCxn id="127" idx="0"/>
            </p:cNvCxnSpPr>
            <p:nvPr/>
          </p:nvCxnSpPr>
          <p:spPr>
            <a:xfrm flipV="1">
              <a:off x="4767791" y="2612367"/>
              <a:ext cx="0" cy="424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8" name="连接符: 肘形 217">
              <a:extLst>
                <a:ext uri="{FF2B5EF4-FFF2-40B4-BE49-F238E27FC236}">
                  <a16:creationId xmlns:a16="http://schemas.microsoft.com/office/drawing/2014/main" id="{5F2A714D-DB29-D147-8722-3243114E78AB}"/>
                </a:ext>
              </a:extLst>
            </p:cNvPr>
            <p:cNvCxnSpPr>
              <a:stCxn id="39" idx="0"/>
              <a:endCxn id="145" idx="2"/>
            </p:cNvCxnSpPr>
            <p:nvPr/>
          </p:nvCxnSpPr>
          <p:spPr>
            <a:xfrm rot="5400000" flipH="1" flipV="1">
              <a:off x="2420809" y="2741691"/>
              <a:ext cx="1367475" cy="1108828"/>
            </a:xfrm>
            <a:prstGeom prst="bentConnector3">
              <a:avLst>
                <a:gd name="adj1" fmla="val 21024"/>
              </a:avLst>
            </a:prstGeom>
            <a:ln>
              <a:tailEnd type="triangle"/>
            </a:ln>
          </p:spPr>
          <p:style>
            <a:lnRef idx="1">
              <a:schemeClr val="dk1"/>
            </a:lnRef>
            <a:fillRef idx="0">
              <a:schemeClr val="dk1"/>
            </a:fillRef>
            <a:effectRef idx="0">
              <a:schemeClr val="dk1"/>
            </a:effectRef>
            <a:fontRef idx="minor">
              <a:schemeClr val="tx1"/>
            </a:fontRef>
          </p:style>
        </p:cxnSp>
        <p:sp>
          <p:nvSpPr>
            <p:cNvPr id="221" name="Google Shape;380;p22">
              <a:extLst>
                <a:ext uri="{FF2B5EF4-FFF2-40B4-BE49-F238E27FC236}">
                  <a16:creationId xmlns:a16="http://schemas.microsoft.com/office/drawing/2014/main" id="{2EF3874F-53B6-85A5-0027-1C7E799F81F9}"/>
                </a:ext>
              </a:extLst>
            </p:cNvPr>
            <p:cNvSpPr/>
            <p:nvPr/>
          </p:nvSpPr>
          <p:spPr>
            <a:xfrm>
              <a:off x="2901459" y="1484157"/>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Outpu</a:t>
              </a:r>
              <a:r>
                <a:rPr lang="en-US" altLang="zh-CN" sz="1100">
                  <a:solidFill>
                    <a:srgbClr val="666666"/>
                  </a:solidFill>
                </a:rPr>
                <a:t>t </a:t>
              </a:r>
              <a:r>
                <a:rPr lang="zh-CN" altLang="en-US" sz="1100">
                  <a:solidFill>
                    <a:srgbClr val="666666"/>
                  </a:solidFill>
                </a:rPr>
                <a:t> </a:t>
              </a:r>
              <a:endParaRPr sz="1100">
                <a:solidFill>
                  <a:srgbClr val="666666"/>
                </a:solidFill>
              </a:endParaRPr>
            </a:p>
          </p:txBody>
        </p:sp>
        <p:cxnSp>
          <p:nvCxnSpPr>
            <p:cNvPr id="223" name="直接箭头连接符 222">
              <a:extLst>
                <a:ext uri="{FF2B5EF4-FFF2-40B4-BE49-F238E27FC236}">
                  <a16:creationId xmlns:a16="http://schemas.microsoft.com/office/drawing/2014/main" id="{2446AEE2-8808-5B40-D277-8E52601F3D30}"/>
                </a:ext>
              </a:extLst>
            </p:cNvPr>
            <p:cNvCxnSpPr>
              <a:stCxn id="145" idx="0"/>
              <a:endCxn id="221" idx="2"/>
            </p:cNvCxnSpPr>
            <p:nvPr/>
          </p:nvCxnSpPr>
          <p:spPr>
            <a:xfrm flipH="1" flipV="1">
              <a:off x="3658959" y="1920057"/>
              <a:ext cx="1" cy="256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7" name="连接符: 肘形 226">
              <a:extLst>
                <a:ext uri="{FF2B5EF4-FFF2-40B4-BE49-F238E27FC236}">
                  <a16:creationId xmlns:a16="http://schemas.microsoft.com/office/drawing/2014/main" id="{0F4EB807-375C-843F-564E-60DB417DC8FE}"/>
                </a:ext>
              </a:extLst>
            </p:cNvPr>
            <p:cNvCxnSpPr>
              <a:stCxn id="4" idx="0"/>
              <a:endCxn id="5" idx="2"/>
            </p:cNvCxnSpPr>
            <p:nvPr/>
          </p:nvCxnSpPr>
          <p:spPr>
            <a:xfrm rot="5400000" flipH="1" flipV="1">
              <a:off x="4051416" y="5658192"/>
              <a:ext cx="394573" cy="11889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31" name="连接符: 肘形 230">
              <a:extLst>
                <a:ext uri="{FF2B5EF4-FFF2-40B4-BE49-F238E27FC236}">
                  <a16:creationId xmlns:a16="http://schemas.microsoft.com/office/drawing/2014/main" id="{83F337A2-94D8-4055-5CBB-A26B08014AF3}"/>
                </a:ext>
              </a:extLst>
            </p:cNvPr>
            <p:cNvCxnSpPr>
              <a:cxnSpLocks/>
            </p:cNvCxnSpPr>
            <p:nvPr/>
          </p:nvCxnSpPr>
          <p:spPr>
            <a:xfrm rot="16200000" flipV="1">
              <a:off x="2897568" y="5699399"/>
              <a:ext cx="409220" cy="110408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84870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80;p22">
            <a:extLst>
              <a:ext uri="{FF2B5EF4-FFF2-40B4-BE49-F238E27FC236}">
                <a16:creationId xmlns:a16="http://schemas.microsoft.com/office/drawing/2014/main" id="{0E59A7BF-1782-3E64-0B44-DF90FD62444E}"/>
              </a:ext>
            </a:extLst>
          </p:cNvPr>
          <p:cNvSpPr/>
          <p:nvPr/>
        </p:nvSpPr>
        <p:spPr>
          <a:xfrm>
            <a:off x="2267991" y="646019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Inpu</a:t>
            </a:r>
            <a:r>
              <a:rPr lang="en-US" altLang="zh-CN" sz="1100">
                <a:solidFill>
                  <a:srgbClr val="666666"/>
                </a:solidFill>
              </a:rPr>
              <a:t>t ATAC</a:t>
            </a:r>
            <a:endParaRPr sz="1100">
              <a:solidFill>
                <a:srgbClr val="666666"/>
              </a:solidFill>
            </a:endParaRPr>
          </a:p>
        </p:txBody>
      </p:sp>
      <p:grpSp>
        <p:nvGrpSpPr>
          <p:cNvPr id="131" name="组合 130">
            <a:extLst>
              <a:ext uri="{FF2B5EF4-FFF2-40B4-BE49-F238E27FC236}">
                <a16:creationId xmlns:a16="http://schemas.microsoft.com/office/drawing/2014/main" id="{640D8855-3855-FD29-141C-BAE2B2A4DEA2}"/>
              </a:ext>
            </a:extLst>
          </p:cNvPr>
          <p:cNvGrpSpPr/>
          <p:nvPr/>
        </p:nvGrpSpPr>
        <p:grpSpPr>
          <a:xfrm>
            <a:off x="1922793" y="4161088"/>
            <a:ext cx="2179320" cy="2086512"/>
            <a:chOff x="1922793" y="4161088"/>
            <a:chExt cx="2179320" cy="2086512"/>
          </a:xfrm>
        </p:grpSpPr>
        <p:sp>
          <p:nvSpPr>
            <p:cNvPr id="20" name="Google Shape;377;p22">
              <a:extLst>
                <a:ext uri="{FF2B5EF4-FFF2-40B4-BE49-F238E27FC236}">
                  <a16:creationId xmlns:a16="http://schemas.microsoft.com/office/drawing/2014/main" id="{504BB094-03EA-8ED7-9780-EE053078DC49}"/>
                </a:ext>
              </a:extLst>
            </p:cNvPr>
            <p:cNvSpPr/>
            <p:nvPr/>
          </p:nvSpPr>
          <p:spPr>
            <a:xfrm>
              <a:off x="1922793" y="4161088"/>
              <a:ext cx="2179320" cy="2086512"/>
            </a:xfrm>
            <a:prstGeom prst="rect">
              <a:avLst/>
            </a:prstGeom>
            <a:solidFill>
              <a:schemeClr val="lt2"/>
            </a:solidFill>
            <a:ln>
              <a:noFill/>
            </a:ln>
          </p:spPr>
          <p:txBody>
            <a:bodyPr spcFirstLastPara="1" wrap="square" lIns="91425" tIns="91425" rIns="91425" bIns="91425" anchor="ctr" anchorCtr="0">
              <a:noAutofit/>
            </a:bodyPr>
            <a:lstStyle/>
            <a:p>
              <a:endParaRPr lang="zh-CN" altLang="en-US"/>
            </a:p>
          </p:txBody>
        </p:sp>
        <p:sp>
          <p:nvSpPr>
            <p:cNvPr id="5" name="Google Shape;385;p22">
              <a:extLst>
                <a:ext uri="{FF2B5EF4-FFF2-40B4-BE49-F238E27FC236}">
                  <a16:creationId xmlns:a16="http://schemas.microsoft.com/office/drawing/2014/main" id="{2ED3E643-D5D3-7663-BAD6-E894F31C06B6}"/>
                </a:ext>
              </a:extLst>
            </p:cNvPr>
            <p:cNvSpPr/>
            <p:nvPr/>
          </p:nvSpPr>
          <p:spPr>
            <a:xfrm>
              <a:off x="2274726" y="5759587"/>
              <a:ext cx="1515000" cy="38372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128-dimensional hidden layer</a:t>
              </a:r>
              <a:endParaRPr sz="1100">
                <a:solidFill>
                  <a:srgbClr val="666666"/>
                </a:solidFill>
              </a:endParaRPr>
            </a:p>
          </p:txBody>
        </p:sp>
        <p:sp>
          <p:nvSpPr>
            <p:cNvPr id="34" name="Google Shape;386;p22">
              <a:extLst>
                <a:ext uri="{FF2B5EF4-FFF2-40B4-BE49-F238E27FC236}">
                  <a16:creationId xmlns:a16="http://schemas.microsoft.com/office/drawing/2014/main" id="{8992D013-408C-A298-EBA3-D3A391352BB9}"/>
                </a:ext>
              </a:extLst>
            </p:cNvPr>
            <p:cNvSpPr/>
            <p:nvPr/>
          </p:nvSpPr>
          <p:spPr>
            <a:xfrm>
              <a:off x="2267991" y="5413010"/>
              <a:ext cx="1515000" cy="195446"/>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Layer Norm</a:t>
              </a:r>
              <a:endParaRPr sz="1100">
                <a:solidFill>
                  <a:srgbClr val="666666"/>
                </a:solidFill>
              </a:endParaRPr>
            </a:p>
          </p:txBody>
        </p:sp>
        <p:sp>
          <p:nvSpPr>
            <p:cNvPr id="36" name="Google Shape;386;p22">
              <a:extLst>
                <a:ext uri="{FF2B5EF4-FFF2-40B4-BE49-F238E27FC236}">
                  <a16:creationId xmlns:a16="http://schemas.microsoft.com/office/drawing/2014/main" id="{9C163EB7-2D8C-5E65-D803-BBD2C26AF30D}"/>
                </a:ext>
              </a:extLst>
            </p:cNvPr>
            <p:cNvSpPr/>
            <p:nvPr/>
          </p:nvSpPr>
          <p:spPr>
            <a:xfrm>
              <a:off x="2267991" y="4723698"/>
              <a:ext cx="1515000" cy="195446"/>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Relu</a:t>
              </a:r>
              <a:endParaRPr sz="1100">
                <a:solidFill>
                  <a:srgbClr val="666666"/>
                </a:solidFill>
              </a:endParaRPr>
            </a:p>
          </p:txBody>
        </p:sp>
        <p:sp>
          <p:nvSpPr>
            <p:cNvPr id="38" name="Google Shape;386;p22">
              <a:extLst>
                <a:ext uri="{FF2B5EF4-FFF2-40B4-BE49-F238E27FC236}">
                  <a16:creationId xmlns:a16="http://schemas.microsoft.com/office/drawing/2014/main" id="{31CEE8AA-365C-CC22-649A-A24A396E5D3E}"/>
                </a:ext>
              </a:extLst>
            </p:cNvPr>
            <p:cNvSpPr/>
            <p:nvPr/>
          </p:nvSpPr>
          <p:spPr>
            <a:xfrm>
              <a:off x="2267991" y="5068089"/>
              <a:ext cx="1515000" cy="195446"/>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Batch Norm</a:t>
              </a:r>
              <a:endParaRPr sz="1100">
                <a:solidFill>
                  <a:srgbClr val="666666"/>
                </a:solidFill>
              </a:endParaRPr>
            </a:p>
          </p:txBody>
        </p:sp>
        <p:cxnSp>
          <p:nvCxnSpPr>
            <p:cNvPr id="45" name="直接连接符 44">
              <a:extLst>
                <a:ext uri="{FF2B5EF4-FFF2-40B4-BE49-F238E27FC236}">
                  <a16:creationId xmlns:a16="http://schemas.microsoft.com/office/drawing/2014/main" id="{9FE7896D-62EF-CAB2-B914-F23A89DB337C}"/>
                </a:ext>
              </a:extLst>
            </p:cNvPr>
            <p:cNvCxnSpPr>
              <a:stCxn id="5" idx="0"/>
              <a:endCxn id="34" idx="2"/>
            </p:cNvCxnSpPr>
            <p:nvPr/>
          </p:nvCxnSpPr>
          <p:spPr>
            <a:xfrm flipH="1" flipV="1">
              <a:off x="3025491" y="5608456"/>
              <a:ext cx="6735" cy="151131"/>
            </a:xfrm>
            <a:prstGeom prst="line">
              <a:avLst/>
            </a:prstGeom>
          </p:spPr>
          <p:style>
            <a:lnRef idx="1">
              <a:schemeClr val="accent5"/>
            </a:lnRef>
            <a:fillRef idx="0">
              <a:schemeClr val="accent5"/>
            </a:fillRef>
            <a:effectRef idx="0">
              <a:schemeClr val="accent5"/>
            </a:effectRef>
            <a:fontRef idx="minor">
              <a:schemeClr val="tx1"/>
            </a:fontRef>
          </p:style>
        </p:cxnSp>
        <p:cxnSp>
          <p:nvCxnSpPr>
            <p:cNvPr id="47" name="直接连接符 46">
              <a:extLst>
                <a:ext uri="{FF2B5EF4-FFF2-40B4-BE49-F238E27FC236}">
                  <a16:creationId xmlns:a16="http://schemas.microsoft.com/office/drawing/2014/main" id="{B8B35909-9E2B-BD27-2A58-AE9CD49A0DCD}"/>
                </a:ext>
              </a:extLst>
            </p:cNvPr>
            <p:cNvCxnSpPr>
              <a:endCxn id="38" idx="2"/>
            </p:cNvCxnSpPr>
            <p:nvPr/>
          </p:nvCxnSpPr>
          <p:spPr>
            <a:xfrm flipV="1">
              <a:off x="3025491" y="5263536"/>
              <a:ext cx="0" cy="117596"/>
            </a:xfrm>
            <a:prstGeom prst="line">
              <a:avLst/>
            </a:prstGeom>
          </p:spPr>
          <p:style>
            <a:lnRef idx="1">
              <a:schemeClr val="accent3"/>
            </a:lnRef>
            <a:fillRef idx="0">
              <a:schemeClr val="accent3"/>
            </a:fillRef>
            <a:effectRef idx="0">
              <a:schemeClr val="accent3"/>
            </a:effectRef>
            <a:fontRef idx="minor">
              <a:schemeClr val="tx1"/>
            </a:fontRef>
          </p:style>
        </p:cxnSp>
        <p:cxnSp>
          <p:nvCxnSpPr>
            <p:cNvPr id="49" name="直接连接符 48">
              <a:extLst>
                <a:ext uri="{FF2B5EF4-FFF2-40B4-BE49-F238E27FC236}">
                  <a16:creationId xmlns:a16="http://schemas.microsoft.com/office/drawing/2014/main" id="{A6C31234-D314-BFBE-89FC-C5C8131A9CF5}"/>
                </a:ext>
              </a:extLst>
            </p:cNvPr>
            <p:cNvCxnSpPr>
              <a:stCxn id="38" idx="0"/>
              <a:endCxn id="36" idx="2"/>
            </p:cNvCxnSpPr>
            <p:nvPr/>
          </p:nvCxnSpPr>
          <p:spPr>
            <a:xfrm flipV="1">
              <a:off x="3025491" y="4919144"/>
              <a:ext cx="0" cy="148945"/>
            </a:xfrm>
            <a:prstGeom prst="line">
              <a:avLst/>
            </a:prstGeom>
          </p:spPr>
          <p:style>
            <a:lnRef idx="1">
              <a:schemeClr val="accent3"/>
            </a:lnRef>
            <a:fillRef idx="0">
              <a:schemeClr val="accent3"/>
            </a:fillRef>
            <a:effectRef idx="0">
              <a:schemeClr val="accent3"/>
            </a:effectRef>
            <a:fontRef idx="minor">
              <a:schemeClr val="tx1"/>
            </a:fontRef>
          </p:style>
        </p:cxnSp>
        <p:sp>
          <p:nvSpPr>
            <p:cNvPr id="59" name="Google Shape;386;p22">
              <a:extLst>
                <a:ext uri="{FF2B5EF4-FFF2-40B4-BE49-F238E27FC236}">
                  <a16:creationId xmlns:a16="http://schemas.microsoft.com/office/drawing/2014/main" id="{7E48E3C0-FA8B-BC1C-B43C-01C04DAC6127}"/>
                </a:ext>
              </a:extLst>
            </p:cNvPr>
            <p:cNvSpPr/>
            <p:nvPr/>
          </p:nvSpPr>
          <p:spPr>
            <a:xfrm>
              <a:off x="2274726" y="4377353"/>
              <a:ext cx="1515000" cy="195446"/>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Dropout</a:t>
              </a:r>
              <a:endParaRPr sz="1100">
                <a:solidFill>
                  <a:srgbClr val="666666"/>
                </a:solidFill>
              </a:endParaRPr>
            </a:p>
          </p:txBody>
        </p:sp>
        <p:cxnSp>
          <p:nvCxnSpPr>
            <p:cNvPr id="62" name="直接连接符 61">
              <a:extLst>
                <a:ext uri="{FF2B5EF4-FFF2-40B4-BE49-F238E27FC236}">
                  <a16:creationId xmlns:a16="http://schemas.microsoft.com/office/drawing/2014/main" id="{E23136D9-338A-FD2D-B445-D9D338DCB549}"/>
                </a:ext>
              </a:extLst>
            </p:cNvPr>
            <p:cNvCxnSpPr>
              <a:stCxn id="36" idx="0"/>
              <a:endCxn id="59" idx="2"/>
            </p:cNvCxnSpPr>
            <p:nvPr/>
          </p:nvCxnSpPr>
          <p:spPr>
            <a:xfrm flipV="1">
              <a:off x="3025491" y="4572799"/>
              <a:ext cx="6735" cy="150899"/>
            </a:xfrm>
            <a:prstGeom prst="line">
              <a:avLst/>
            </a:prstGeom>
          </p:spPr>
          <p:style>
            <a:lnRef idx="1">
              <a:schemeClr val="accent3"/>
            </a:lnRef>
            <a:fillRef idx="0">
              <a:schemeClr val="accent3"/>
            </a:fillRef>
            <a:effectRef idx="0">
              <a:schemeClr val="accent3"/>
            </a:effectRef>
            <a:fontRef idx="minor">
              <a:schemeClr val="tx1"/>
            </a:fontRef>
          </p:style>
        </p:cxnSp>
      </p:grpSp>
      <p:cxnSp>
        <p:nvCxnSpPr>
          <p:cNvPr id="77" name="直接箭头连接符 76">
            <a:extLst>
              <a:ext uri="{FF2B5EF4-FFF2-40B4-BE49-F238E27FC236}">
                <a16:creationId xmlns:a16="http://schemas.microsoft.com/office/drawing/2014/main" id="{E8706A4E-DE62-3612-264F-C3220BE4B4F9}"/>
              </a:ext>
            </a:extLst>
          </p:cNvPr>
          <p:cNvCxnSpPr>
            <a:cxnSpLocks/>
            <a:stCxn id="4" idx="0"/>
            <a:endCxn id="5" idx="2"/>
          </p:cNvCxnSpPr>
          <p:nvPr/>
        </p:nvCxnSpPr>
        <p:spPr>
          <a:xfrm flipV="1">
            <a:off x="3025491" y="6143307"/>
            <a:ext cx="6735" cy="3168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114" name="组合 113">
            <a:extLst>
              <a:ext uri="{FF2B5EF4-FFF2-40B4-BE49-F238E27FC236}">
                <a16:creationId xmlns:a16="http://schemas.microsoft.com/office/drawing/2014/main" id="{8D8C3A95-6026-2E6B-DE7B-26EF95C3416D}"/>
              </a:ext>
            </a:extLst>
          </p:cNvPr>
          <p:cNvGrpSpPr/>
          <p:nvPr/>
        </p:nvGrpSpPr>
        <p:grpSpPr>
          <a:xfrm>
            <a:off x="4346579" y="2833636"/>
            <a:ext cx="2179319" cy="3320080"/>
            <a:chOff x="4407539" y="2950863"/>
            <a:chExt cx="2179319" cy="3320080"/>
          </a:xfrm>
        </p:grpSpPr>
        <p:grpSp>
          <p:nvGrpSpPr>
            <p:cNvPr id="111" name="组合 110">
              <a:extLst>
                <a:ext uri="{FF2B5EF4-FFF2-40B4-BE49-F238E27FC236}">
                  <a16:creationId xmlns:a16="http://schemas.microsoft.com/office/drawing/2014/main" id="{7D4C8DC1-7020-A6E4-FA1D-2213304984D4}"/>
                </a:ext>
              </a:extLst>
            </p:cNvPr>
            <p:cNvGrpSpPr/>
            <p:nvPr/>
          </p:nvGrpSpPr>
          <p:grpSpPr>
            <a:xfrm>
              <a:off x="4407539" y="3535680"/>
              <a:ext cx="2179319" cy="2735263"/>
              <a:chOff x="4407539" y="3535680"/>
              <a:chExt cx="2179319" cy="2735263"/>
            </a:xfrm>
          </p:grpSpPr>
          <p:sp>
            <p:nvSpPr>
              <p:cNvPr id="78" name="Google Shape;377;p22">
                <a:extLst>
                  <a:ext uri="{FF2B5EF4-FFF2-40B4-BE49-F238E27FC236}">
                    <a16:creationId xmlns:a16="http://schemas.microsoft.com/office/drawing/2014/main" id="{3CBF7041-1200-A167-42D4-961B02B6566B}"/>
                  </a:ext>
                </a:extLst>
              </p:cNvPr>
              <p:cNvSpPr/>
              <p:nvPr/>
            </p:nvSpPr>
            <p:spPr>
              <a:xfrm>
                <a:off x="4407539" y="3535680"/>
                <a:ext cx="2179319" cy="2735263"/>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45" name="Google Shape;380;p22">
                <a:extLst>
                  <a:ext uri="{FF2B5EF4-FFF2-40B4-BE49-F238E27FC236}">
                    <a16:creationId xmlns:a16="http://schemas.microsoft.com/office/drawing/2014/main" id="{8400D0EB-200B-799B-16F8-D3FDDE280123}"/>
                  </a:ext>
                </a:extLst>
              </p:cNvPr>
              <p:cNvSpPr/>
              <p:nvPr/>
            </p:nvSpPr>
            <p:spPr>
              <a:xfrm>
                <a:off x="4539853" y="3671388"/>
                <a:ext cx="191469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reparameterize gaussian</a:t>
                </a:r>
                <a:endParaRPr sz="1100">
                  <a:solidFill>
                    <a:srgbClr val="666666"/>
                  </a:solidFill>
                </a:endParaRPr>
              </a:p>
            </p:txBody>
          </p:sp>
          <p:sp>
            <p:nvSpPr>
              <p:cNvPr id="126" name="Google Shape;385;p22">
                <a:extLst>
                  <a:ext uri="{FF2B5EF4-FFF2-40B4-BE49-F238E27FC236}">
                    <a16:creationId xmlns:a16="http://schemas.microsoft.com/office/drawing/2014/main" id="{7954804A-E86B-9389-8AF9-0522C292C595}"/>
                  </a:ext>
                </a:extLst>
              </p:cNvPr>
              <p:cNvSpPr/>
              <p:nvPr/>
            </p:nvSpPr>
            <p:spPr>
              <a:xfrm>
                <a:off x="4427729" y="5173720"/>
                <a:ext cx="1586447" cy="391307"/>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128-dimensional hidden layer</a:t>
                </a:r>
                <a:endParaRPr sz="1100">
                  <a:solidFill>
                    <a:srgbClr val="666666"/>
                  </a:solidFill>
                </a:endParaRPr>
              </a:p>
            </p:txBody>
          </p:sp>
          <p:sp>
            <p:nvSpPr>
              <p:cNvPr id="127" name="Google Shape;385;p22">
                <a:extLst>
                  <a:ext uri="{FF2B5EF4-FFF2-40B4-BE49-F238E27FC236}">
                    <a16:creationId xmlns:a16="http://schemas.microsoft.com/office/drawing/2014/main" id="{65877D0B-C6AA-03C3-A241-FC8654D2CC76}"/>
                  </a:ext>
                </a:extLst>
              </p:cNvPr>
              <p:cNvSpPr/>
              <p:nvPr/>
            </p:nvSpPr>
            <p:spPr>
              <a:xfrm>
                <a:off x="4949390" y="4692105"/>
                <a:ext cx="1586446" cy="348549"/>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exp(128-dimensional hidden layer)</a:t>
                </a:r>
                <a:endParaRPr sz="1100">
                  <a:solidFill>
                    <a:srgbClr val="666666"/>
                  </a:solidFill>
                </a:endParaRPr>
              </a:p>
            </p:txBody>
          </p:sp>
          <p:sp>
            <p:nvSpPr>
              <p:cNvPr id="21" name="Google Shape;378;p22">
                <a:extLst>
                  <a:ext uri="{FF2B5EF4-FFF2-40B4-BE49-F238E27FC236}">
                    <a16:creationId xmlns:a16="http://schemas.microsoft.com/office/drawing/2014/main" id="{F57C7CD9-054D-F6A9-41FE-3AD544BDD1B6}"/>
                  </a:ext>
                </a:extLst>
              </p:cNvPr>
              <p:cNvSpPr/>
              <p:nvPr/>
            </p:nvSpPr>
            <p:spPr>
              <a:xfrm>
                <a:off x="4741536" y="5757015"/>
                <a:ext cx="1515000" cy="348549"/>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Multi-Head</a:t>
                </a:r>
                <a:endParaRPr sz="1100">
                  <a:solidFill>
                    <a:srgbClr val="666666"/>
                  </a:solidFill>
                </a:endParaRPr>
              </a:p>
              <a:p>
                <a:pPr algn="ctr"/>
                <a:r>
                  <a:rPr lang="en" sz="1100">
                    <a:solidFill>
                      <a:srgbClr val="666666"/>
                    </a:solidFill>
                  </a:rPr>
                  <a:t>Attention</a:t>
                </a:r>
                <a:endParaRPr sz="1100">
                  <a:solidFill>
                    <a:srgbClr val="666666"/>
                  </a:solidFill>
                </a:endParaRPr>
              </a:p>
            </p:txBody>
          </p:sp>
          <p:graphicFrame>
            <p:nvGraphicFramePr>
              <p:cNvPr id="139" name="对象 138">
                <a:extLst>
                  <a:ext uri="{FF2B5EF4-FFF2-40B4-BE49-F238E27FC236}">
                    <a16:creationId xmlns:a16="http://schemas.microsoft.com/office/drawing/2014/main" id="{A29F1533-FFE2-9BF7-8B54-BCE4EC3EA928}"/>
                  </a:ext>
                </a:extLst>
              </p:cNvPr>
              <p:cNvGraphicFramePr>
                <a:graphicFrameLocks noChangeAspect="1"/>
              </p:cNvGraphicFramePr>
              <p:nvPr>
                <p:extLst>
                  <p:ext uri="{D42A27DB-BD31-4B8C-83A1-F6EECF244321}">
                    <p14:modId xmlns:p14="http://schemas.microsoft.com/office/powerpoint/2010/main" val="563002363"/>
                  </p:ext>
                </p:extLst>
              </p:nvPr>
            </p:nvGraphicFramePr>
            <p:xfrm>
              <a:off x="5802534" y="4278315"/>
              <a:ext cx="254000" cy="275798"/>
            </p:xfrm>
            <a:graphic>
              <a:graphicData uri="http://schemas.openxmlformats.org/presentationml/2006/ole">
                <mc:AlternateContent xmlns:mc="http://schemas.openxmlformats.org/markup-compatibility/2006">
                  <mc:Choice xmlns:v="urn:schemas-microsoft-com:vml" Requires="v">
                    <p:oleObj name="AxMath" r:id="rId2" imgW="126720" imgH="151920" progId="Equation.AxMath">
                      <p:embed/>
                    </p:oleObj>
                  </mc:Choice>
                  <mc:Fallback>
                    <p:oleObj name="AxMath" r:id="rId2" imgW="126720" imgH="151920" progId="Equation.AxMath">
                      <p:embed/>
                      <p:pic>
                        <p:nvPicPr>
                          <p:cNvPr id="0" name=""/>
                          <p:cNvPicPr/>
                          <p:nvPr/>
                        </p:nvPicPr>
                        <p:blipFill>
                          <a:blip r:embed="rId3"/>
                          <a:stretch>
                            <a:fillRect/>
                          </a:stretch>
                        </p:blipFill>
                        <p:spPr>
                          <a:xfrm>
                            <a:off x="5802534" y="4278315"/>
                            <a:ext cx="254000" cy="275798"/>
                          </a:xfrm>
                          <a:prstGeom prst="rect">
                            <a:avLst/>
                          </a:prstGeom>
                        </p:spPr>
                      </p:pic>
                    </p:oleObj>
                  </mc:Fallback>
                </mc:AlternateContent>
              </a:graphicData>
            </a:graphic>
          </p:graphicFrame>
          <p:graphicFrame>
            <p:nvGraphicFramePr>
              <p:cNvPr id="140" name="对象 139">
                <a:extLst>
                  <a:ext uri="{FF2B5EF4-FFF2-40B4-BE49-F238E27FC236}">
                    <a16:creationId xmlns:a16="http://schemas.microsoft.com/office/drawing/2014/main" id="{AA5D8180-2D63-8754-6788-0686D4ADA64B}"/>
                  </a:ext>
                </a:extLst>
              </p:cNvPr>
              <p:cNvGraphicFramePr>
                <a:graphicFrameLocks noChangeAspect="1"/>
              </p:cNvGraphicFramePr>
              <p:nvPr>
                <p:extLst>
                  <p:ext uri="{D42A27DB-BD31-4B8C-83A1-F6EECF244321}">
                    <p14:modId xmlns:p14="http://schemas.microsoft.com/office/powerpoint/2010/main" val="2238752575"/>
                  </p:ext>
                </p:extLst>
              </p:nvPr>
            </p:nvGraphicFramePr>
            <p:xfrm>
              <a:off x="4474836" y="4431304"/>
              <a:ext cx="266700" cy="275798"/>
            </p:xfrm>
            <a:graphic>
              <a:graphicData uri="http://schemas.openxmlformats.org/presentationml/2006/ole">
                <mc:AlternateContent xmlns:mc="http://schemas.openxmlformats.org/markup-compatibility/2006">
                  <mc:Choice xmlns:v="urn:schemas-microsoft-com:vml" Requires="v">
                    <p:oleObj name="AxMath" r:id="rId4" imgW="133200" imgH="151920" progId="Equation.AxMath">
                      <p:embed/>
                    </p:oleObj>
                  </mc:Choice>
                  <mc:Fallback>
                    <p:oleObj name="AxMath" r:id="rId4" imgW="133200" imgH="151920" progId="Equation.AxMath">
                      <p:embed/>
                      <p:pic>
                        <p:nvPicPr>
                          <p:cNvPr id="0" name=""/>
                          <p:cNvPicPr/>
                          <p:nvPr/>
                        </p:nvPicPr>
                        <p:blipFill>
                          <a:blip r:embed="rId5"/>
                          <a:stretch>
                            <a:fillRect/>
                          </a:stretch>
                        </p:blipFill>
                        <p:spPr>
                          <a:xfrm>
                            <a:off x="4474836" y="4431304"/>
                            <a:ext cx="266700" cy="275798"/>
                          </a:xfrm>
                          <a:prstGeom prst="rect">
                            <a:avLst/>
                          </a:prstGeom>
                        </p:spPr>
                      </p:pic>
                    </p:oleObj>
                  </mc:Fallback>
                </mc:AlternateContent>
              </a:graphicData>
            </a:graphic>
          </p:graphicFrame>
          <p:cxnSp>
            <p:nvCxnSpPr>
              <p:cNvPr id="103" name="直接箭头连接符 102">
                <a:extLst>
                  <a:ext uri="{FF2B5EF4-FFF2-40B4-BE49-F238E27FC236}">
                    <a16:creationId xmlns:a16="http://schemas.microsoft.com/office/drawing/2014/main" id="{C44A920F-26AA-AA6E-9AE1-CDA99A444B64}"/>
                  </a:ext>
                </a:extLst>
              </p:cNvPr>
              <p:cNvCxnSpPr>
                <a:endCxn id="126" idx="2"/>
              </p:cNvCxnSpPr>
              <p:nvPr/>
            </p:nvCxnSpPr>
            <p:spPr>
              <a:xfrm flipV="1">
                <a:off x="5220952" y="5565027"/>
                <a:ext cx="1" cy="1919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5" name="直接箭头连接符 104">
                <a:extLst>
                  <a:ext uri="{FF2B5EF4-FFF2-40B4-BE49-F238E27FC236}">
                    <a16:creationId xmlns:a16="http://schemas.microsoft.com/office/drawing/2014/main" id="{4E17132F-8EC3-CF24-C444-4532E582BF4C}"/>
                  </a:ext>
                </a:extLst>
              </p:cNvPr>
              <p:cNvCxnSpPr/>
              <p:nvPr/>
            </p:nvCxnSpPr>
            <p:spPr>
              <a:xfrm flipV="1">
                <a:off x="6164580" y="5040654"/>
                <a:ext cx="0" cy="7163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8" name="直接箭头连接符 107">
                <a:extLst>
                  <a:ext uri="{FF2B5EF4-FFF2-40B4-BE49-F238E27FC236}">
                    <a16:creationId xmlns:a16="http://schemas.microsoft.com/office/drawing/2014/main" id="{F9FB207A-AAE5-E5AF-FADC-9226D60AEE62}"/>
                  </a:ext>
                </a:extLst>
              </p:cNvPr>
              <p:cNvCxnSpPr/>
              <p:nvPr/>
            </p:nvCxnSpPr>
            <p:spPr>
              <a:xfrm flipV="1">
                <a:off x="4741536" y="4107288"/>
                <a:ext cx="0" cy="106643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0" name="直接箭头连接符 109">
                <a:extLst>
                  <a:ext uri="{FF2B5EF4-FFF2-40B4-BE49-F238E27FC236}">
                    <a16:creationId xmlns:a16="http://schemas.microsoft.com/office/drawing/2014/main" id="{8563B49A-6BB4-34D6-B0A3-843FEECE825C}"/>
                  </a:ext>
                </a:extLst>
              </p:cNvPr>
              <p:cNvCxnSpPr>
                <a:stCxn id="127" idx="0"/>
              </p:cNvCxnSpPr>
              <p:nvPr/>
            </p:nvCxnSpPr>
            <p:spPr>
              <a:xfrm flipV="1">
                <a:off x="5742613" y="4107288"/>
                <a:ext cx="0" cy="5848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sp>
          <p:nvSpPr>
            <p:cNvPr id="221" name="Google Shape;380;p22">
              <a:extLst>
                <a:ext uri="{FF2B5EF4-FFF2-40B4-BE49-F238E27FC236}">
                  <a16:creationId xmlns:a16="http://schemas.microsoft.com/office/drawing/2014/main" id="{2EF3874F-53B6-85A5-0027-1C7E799F81F9}"/>
                </a:ext>
              </a:extLst>
            </p:cNvPr>
            <p:cNvSpPr/>
            <p:nvPr/>
          </p:nvSpPr>
          <p:spPr>
            <a:xfrm>
              <a:off x="4739698" y="2950863"/>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Outpu</a:t>
              </a:r>
              <a:r>
                <a:rPr lang="en-US" altLang="zh-CN" sz="1100">
                  <a:solidFill>
                    <a:srgbClr val="666666"/>
                  </a:solidFill>
                </a:rPr>
                <a:t>t </a:t>
              </a:r>
              <a:r>
                <a:rPr lang="zh-CN" altLang="en-US" sz="1100">
                  <a:solidFill>
                    <a:srgbClr val="666666"/>
                  </a:solidFill>
                </a:rPr>
                <a:t> </a:t>
              </a:r>
              <a:endParaRPr sz="1100">
                <a:solidFill>
                  <a:srgbClr val="666666"/>
                </a:solidFill>
              </a:endParaRPr>
            </a:p>
          </p:txBody>
        </p:sp>
        <p:cxnSp>
          <p:nvCxnSpPr>
            <p:cNvPr id="113" name="直接箭头连接符 112">
              <a:extLst>
                <a:ext uri="{FF2B5EF4-FFF2-40B4-BE49-F238E27FC236}">
                  <a16:creationId xmlns:a16="http://schemas.microsoft.com/office/drawing/2014/main" id="{298C153F-1DCB-37C6-4F05-77897DFBBA20}"/>
                </a:ext>
              </a:extLst>
            </p:cNvPr>
            <p:cNvCxnSpPr>
              <a:stCxn id="145" idx="0"/>
              <a:endCxn id="221" idx="2"/>
            </p:cNvCxnSpPr>
            <p:nvPr/>
          </p:nvCxnSpPr>
          <p:spPr>
            <a:xfrm flipV="1">
              <a:off x="5497198" y="3386763"/>
              <a:ext cx="0" cy="2846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cxnSp>
        <p:nvCxnSpPr>
          <p:cNvPr id="97" name="连接符: 肘形 96">
            <a:extLst>
              <a:ext uri="{FF2B5EF4-FFF2-40B4-BE49-F238E27FC236}">
                <a16:creationId xmlns:a16="http://schemas.microsoft.com/office/drawing/2014/main" id="{92D15FFD-A4A3-85AD-0EDF-38DA0A327CBA}"/>
              </a:ext>
            </a:extLst>
          </p:cNvPr>
          <p:cNvCxnSpPr>
            <a:stCxn id="59" idx="0"/>
            <a:endCxn id="21" idx="2"/>
          </p:cNvCxnSpPr>
          <p:nvPr/>
        </p:nvCxnSpPr>
        <p:spPr>
          <a:xfrm rot="16200000" flipH="1">
            <a:off x="3429659" y="3979920"/>
            <a:ext cx="1610984" cy="2405850"/>
          </a:xfrm>
          <a:prstGeom prst="bentConnector5">
            <a:avLst>
              <a:gd name="adj1" fmla="val -17501"/>
              <a:gd name="adj2" fmla="val 50000"/>
              <a:gd name="adj3" fmla="val 114190"/>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6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BF1A8F5-6941-884A-3D60-84DA94D15057}"/>
              </a:ext>
            </a:extLst>
          </p:cNvPr>
          <p:cNvGrpSpPr/>
          <p:nvPr/>
        </p:nvGrpSpPr>
        <p:grpSpPr>
          <a:xfrm>
            <a:off x="4632309" y="3007388"/>
            <a:ext cx="4603105" cy="4062454"/>
            <a:chOff x="1922793" y="2833636"/>
            <a:chExt cx="4603105" cy="4062454"/>
          </a:xfrm>
        </p:grpSpPr>
        <p:sp>
          <p:nvSpPr>
            <p:cNvPr id="4" name="Google Shape;380;p22">
              <a:extLst>
                <a:ext uri="{FF2B5EF4-FFF2-40B4-BE49-F238E27FC236}">
                  <a16:creationId xmlns:a16="http://schemas.microsoft.com/office/drawing/2014/main" id="{0E59A7BF-1782-3E64-0B44-DF90FD62444E}"/>
                </a:ext>
              </a:extLst>
            </p:cNvPr>
            <p:cNvSpPr/>
            <p:nvPr/>
          </p:nvSpPr>
          <p:spPr>
            <a:xfrm>
              <a:off x="2267991" y="646019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Inpu</a:t>
              </a:r>
              <a:r>
                <a:rPr lang="en-US" altLang="zh-CN" sz="1100">
                  <a:solidFill>
                    <a:srgbClr val="666666"/>
                  </a:solidFill>
                </a:rPr>
                <a:t>t ATAC</a:t>
              </a:r>
              <a:endParaRPr sz="1100">
                <a:solidFill>
                  <a:srgbClr val="666666"/>
                </a:solidFill>
              </a:endParaRPr>
            </a:p>
          </p:txBody>
        </p:sp>
        <p:grpSp>
          <p:nvGrpSpPr>
            <p:cNvPr id="131" name="组合 130">
              <a:extLst>
                <a:ext uri="{FF2B5EF4-FFF2-40B4-BE49-F238E27FC236}">
                  <a16:creationId xmlns:a16="http://schemas.microsoft.com/office/drawing/2014/main" id="{640D8855-3855-FD29-141C-BAE2B2A4DEA2}"/>
                </a:ext>
              </a:extLst>
            </p:cNvPr>
            <p:cNvGrpSpPr/>
            <p:nvPr/>
          </p:nvGrpSpPr>
          <p:grpSpPr>
            <a:xfrm>
              <a:off x="1922793" y="4161088"/>
              <a:ext cx="2179320" cy="2086512"/>
              <a:chOff x="1922793" y="4161088"/>
              <a:chExt cx="2179320" cy="2086512"/>
            </a:xfrm>
          </p:grpSpPr>
          <p:sp>
            <p:nvSpPr>
              <p:cNvPr id="20" name="Google Shape;377;p22">
                <a:extLst>
                  <a:ext uri="{FF2B5EF4-FFF2-40B4-BE49-F238E27FC236}">
                    <a16:creationId xmlns:a16="http://schemas.microsoft.com/office/drawing/2014/main" id="{504BB094-03EA-8ED7-9780-EE053078DC49}"/>
                  </a:ext>
                </a:extLst>
              </p:cNvPr>
              <p:cNvSpPr/>
              <p:nvPr/>
            </p:nvSpPr>
            <p:spPr>
              <a:xfrm>
                <a:off x="1922793" y="4161088"/>
                <a:ext cx="2179320" cy="2086512"/>
              </a:xfrm>
              <a:prstGeom prst="rect">
                <a:avLst/>
              </a:prstGeom>
              <a:solidFill>
                <a:schemeClr val="lt2"/>
              </a:solidFill>
              <a:ln>
                <a:noFill/>
              </a:ln>
            </p:spPr>
            <p:txBody>
              <a:bodyPr spcFirstLastPara="1" wrap="square" lIns="91425" tIns="91425" rIns="91425" bIns="91425" anchor="ctr" anchorCtr="0">
                <a:noAutofit/>
              </a:bodyPr>
              <a:lstStyle/>
              <a:p>
                <a:endParaRPr lang="zh-CN" altLang="en-US"/>
              </a:p>
            </p:txBody>
          </p:sp>
          <p:sp>
            <p:nvSpPr>
              <p:cNvPr id="5" name="Google Shape;385;p22">
                <a:extLst>
                  <a:ext uri="{FF2B5EF4-FFF2-40B4-BE49-F238E27FC236}">
                    <a16:creationId xmlns:a16="http://schemas.microsoft.com/office/drawing/2014/main" id="{2ED3E643-D5D3-7663-BAD6-E894F31C06B6}"/>
                  </a:ext>
                </a:extLst>
              </p:cNvPr>
              <p:cNvSpPr/>
              <p:nvPr/>
            </p:nvSpPr>
            <p:spPr>
              <a:xfrm>
                <a:off x="2274726" y="5759587"/>
                <a:ext cx="1515000" cy="38372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128-dimensional hidden layer</a:t>
                </a:r>
                <a:endParaRPr sz="1100">
                  <a:solidFill>
                    <a:srgbClr val="666666"/>
                  </a:solidFill>
                </a:endParaRPr>
              </a:p>
            </p:txBody>
          </p:sp>
          <p:sp>
            <p:nvSpPr>
              <p:cNvPr id="34" name="Google Shape;386;p22">
                <a:extLst>
                  <a:ext uri="{FF2B5EF4-FFF2-40B4-BE49-F238E27FC236}">
                    <a16:creationId xmlns:a16="http://schemas.microsoft.com/office/drawing/2014/main" id="{8992D013-408C-A298-EBA3-D3A391352BB9}"/>
                  </a:ext>
                </a:extLst>
              </p:cNvPr>
              <p:cNvSpPr/>
              <p:nvPr/>
            </p:nvSpPr>
            <p:spPr>
              <a:xfrm>
                <a:off x="2267991" y="5413010"/>
                <a:ext cx="1515000" cy="195446"/>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Layer Norm</a:t>
                </a:r>
                <a:endParaRPr sz="1100">
                  <a:solidFill>
                    <a:srgbClr val="666666"/>
                  </a:solidFill>
                </a:endParaRPr>
              </a:p>
            </p:txBody>
          </p:sp>
          <p:sp>
            <p:nvSpPr>
              <p:cNvPr id="36" name="Google Shape;386;p22">
                <a:extLst>
                  <a:ext uri="{FF2B5EF4-FFF2-40B4-BE49-F238E27FC236}">
                    <a16:creationId xmlns:a16="http://schemas.microsoft.com/office/drawing/2014/main" id="{9C163EB7-2D8C-5E65-D803-BBD2C26AF30D}"/>
                  </a:ext>
                </a:extLst>
              </p:cNvPr>
              <p:cNvSpPr/>
              <p:nvPr/>
            </p:nvSpPr>
            <p:spPr>
              <a:xfrm>
                <a:off x="2267991" y="4723698"/>
                <a:ext cx="1515000" cy="195446"/>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Relu</a:t>
                </a:r>
                <a:endParaRPr sz="1100">
                  <a:solidFill>
                    <a:srgbClr val="666666"/>
                  </a:solidFill>
                </a:endParaRPr>
              </a:p>
            </p:txBody>
          </p:sp>
          <p:sp>
            <p:nvSpPr>
              <p:cNvPr id="38" name="Google Shape;386;p22">
                <a:extLst>
                  <a:ext uri="{FF2B5EF4-FFF2-40B4-BE49-F238E27FC236}">
                    <a16:creationId xmlns:a16="http://schemas.microsoft.com/office/drawing/2014/main" id="{31CEE8AA-365C-CC22-649A-A24A396E5D3E}"/>
                  </a:ext>
                </a:extLst>
              </p:cNvPr>
              <p:cNvSpPr/>
              <p:nvPr/>
            </p:nvSpPr>
            <p:spPr>
              <a:xfrm>
                <a:off x="2267991" y="5068089"/>
                <a:ext cx="1515000" cy="195446"/>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Batch Norm</a:t>
                </a:r>
                <a:endParaRPr sz="1100">
                  <a:solidFill>
                    <a:srgbClr val="666666"/>
                  </a:solidFill>
                </a:endParaRPr>
              </a:p>
            </p:txBody>
          </p:sp>
          <p:cxnSp>
            <p:nvCxnSpPr>
              <p:cNvPr id="45" name="直接连接符 44">
                <a:extLst>
                  <a:ext uri="{FF2B5EF4-FFF2-40B4-BE49-F238E27FC236}">
                    <a16:creationId xmlns:a16="http://schemas.microsoft.com/office/drawing/2014/main" id="{9FE7896D-62EF-CAB2-B914-F23A89DB337C}"/>
                  </a:ext>
                </a:extLst>
              </p:cNvPr>
              <p:cNvCxnSpPr>
                <a:stCxn id="5" idx="0"/>
                <a:endCxn id="34" idx="2"/>
              </p:cNvCxnSpPr>
              <p:nvPr/>
            </p:nvCxnSpPr>
            <p:spPr>
              <a:xfrm flipH="1" flipV="1">
                <a:off x="3025491" y="5608456"/>
                <a:ext cx="6735" cy="151131"/>
              </a:xfrm>
              <a:prstGeom prst="line">
                <a:avLst/>
              </a:prstGeom>
            </p:spPr>
            <p:style>
              <a:lnRef idx="1">
                <a:schemeClr val="accent5"/>
              </a:lnRef>
              <a:fillRef idx="0">
                <a:schemeClr val="accent5"/>
              </a:fillRef>
              <a:effectRef idx="0">
                <a:schemeClr val="accent5"/>
              </a:effectRef>
              <a:fontRef idx="minor">
                <a:schemeClr val="tx1"/>
              </a:fontRef>
            </p:style>
          </p:cxnSp>
          <p:cxnSp>
            <p:nvCxnSpPr>
              <p:cNvPr id="47" name="直接连接符 46">
                <a:extLst>
                  <a:ext uri="{FF2B5EF4-FFF2-40B4-BE49-F238E27FC236}">
                    <a16:creationId xmlns:a16="http://schemas.microsoft.com/office/drawing/2014/main" id="{B8B35909-9E2B-BD27-2A58-AE9CD49A0DCD}"/>
                  </a:ext>
                </a:extLst>
              </p:cNvPr>
              <p:cNvCxnSpPr>
                <a:endCxn id="38" idx="2"/>
              </p:cNvCxnSpPr>
              <p:nvPr/>
            </p:nvCxnSpPr>
            <p:spPr>
              <a:xfrm flipV="1">
                <a:off x="3025491" y="5263536"/>
                <a:ext cx="0" cy="117596"/>
              </a:xfrm>
              <a:prstGeom prst="line">
                <a:avLst/>
              </a:prstGeom>
            </p:spPr>
            <p:style>
              <a:lnRef idx="1">
                <a:schemeClr val="accent3"/>
              </a:lnRef>
              <a:fillRef idx="0">
                <a:schemeClr val="accent3"/>
              </a:fillRef>
              <a:effectRef idx="0">
                <a:schemeClr val="accent3"/>
              </a:effectRef>
              <a:fontRef idx="minor">
                <a:schemeClr val="tx1"/>
              </a:fontRef>
            </p:style>
          </p:cxnSp>
          <p:cxnSp>
            <p:nvCxnSpPr>
              <p:cNvPr id="49" name="直接连接符 48">
                <a:extLst>
                  <a:ext uri="{FF2B5EF4-FFF2-40B4-BE49-F238E27FC236}">
                    <a16:creationId xmlns:a16="http://schemas.microsoft.com/office/drawing/2014/main" id="{A6C31234-D314-BFBE-89FC-C5C8131A9CF5}"/>
                  </a:ext>
                </a:extLst>
              </p:cNvPr>
              <p:cNvCxnSpPr>
                <a:stCxn id="38" idx="0"/>
                <a:endCxn id="36" idx="2"/>
              </p:cNvCxnSpPr>
              <p:nvPr/>
            </p:nvCxnSpPr>
            <p:spPr>
              <a:xfrm flipV="1">
                <a:off x="3025491" y="4919144"/>
                <a:ext cx="0" cy="148945"/>
              </a:xfrm>
              <a:prstGeom prst="line">
                <a:avLst/>
              </a:prstGeom>
            </p:spPr>
            <p:style>
              <a:lnRef idx="1">
                <a:schemeClr val="accent3"/>
              </a:lnRef>
              <a:fillRef idx="0">
                <a:schemeClr val="accent3"/>
              </a:fillRef>
              <a:effectRef idx="0">
                <a:schemeClr val="accent3"/>
              </a:effectRef>
              <a:fontRef idx="minor">
                <a:schemeClr val="tx1"/>
              </a:fontRef>
            </p:style>
          </p:cxnSp>
          <p:sp>
            <p:nvSpPr>
              <p:cNvPr id="59" name="Google Shape;386;p22">
                <a:extLst>
                  <a:ext uri="{FF2B5EF4-FFF2-40B4-BE49-F238E27FC236}">
                    <a16:creationId xmlns:a16="http://schemas.microsoft.com/office/drawing/2014/main" id="{7E48E3C0-FA8B-BC1C-B43C-01C04DAC6127}"/>
                  </a:ext>
                </a:extLst>
              </p:cNvPr>
              <p:cNvSpPr/>
              <p:nvPr/>
            </p:nvSpPr>
            <p:spPr>
              <a:xfrm>
                <a:off x="2274726" y="4377353"/>
                <a:ext cx="1515000" cy="195446"/>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Dropout</a:t>
                </a:r>
                <a:endParaRPr sz="1100">
                  <a:solidFill>
                    <a:srgbClr val="666666"/>
                  </a:solidFill>
                </a:endParaRPr>
              </a:p>
            </p:txBody>
          </p:sp>
          <p:cxnSp>
            <p:nvCxnSpPr>
              <p:cNvPr id="62" name="直接连接符 61">
                <a:extLst>
                  <a:ext uri="{FF2B5EF4-FFF2-40B4-BE49-F238E27FC236}">
                    <a16:creationId xmlns:a16="http://schemas.microsoft.com/office/drawing/2014/main" id="{E23136D9-338A-FD2D-B445-D9D338DCB549}"/>
                  </a:ext>
                </a:extLst>
              </p:cNvPr>
              <p:cNvCxnSpPr>
                <a:stCxn id="36" idx="0"/>
                <a:endCxn id="59" idx="2"/>
              </p:cNvCxnSpPr>
              <p:nvPr/>
            </p:nvCxnSpPr>
            <p:spPr>
              <a:xfrm flipV="1">
                <a:off x="3025491" y="4572799"/>
                <a:ext cx="6735" cy="150899"/>
              </a:xfrm>
              <a:prstGeom prst="line">
                <a:avLst/>
              </a:prstGeom>
            </p:spPr>
            <p:style>
              <a:lnRef idx="1">
                <a:schemeClr val="accent3"/>
              </a:lnRef>
              <a:fillRef idx="0">
                <a:schemeClr val="accent3"/>
              </a:fillRef>
              <a:effectRef idx="0">
                <a:schemeClr val="accent3"/>
              </a:effectRef>
              <a:fontRef idx="minor">
                <a:schemeClr val="tx1"/>
              </a:fontRef>
            </p:style>
          </p:cxnSp>
        </p:grpSp>
        <p:cxnSp>
          <p:nvCxnSpPr>
            <p:cNvPr id="77" name="直接箭头连接符 76">
              <a:extLst>
                <a:ext uri="{FF2B5EF4-FFF2-40B4-BE49-F238E27FC236}">
                  <a16:creationId xmlns:a16="http://schemas.microsoft.com/office/drawing/2014/main" id="{E8706A4E-DE62-3612-264F-C3220BE4B4F9}"/>
                </a:ext>
              </a:extLst>
            </p:cNvPr>
            <p:cNvCxnSpPr>
              <a:cxnSpLocks/>
              <a:stCxn id="4" idx="0"/>
              <a:endCxn id="5" idx="2"/>
            </p:cNvCxnSpPr>
            <p:nvPr/>
          </p:nvCxnSpPr>
          <p:spPr>
            <a:xfrm flipV="1">
              <a:off x="3025491" y="6143307"/>
              <a:ext cx="6735" cy="3168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114" name="组合 113">
              <a:extLst>
                <a:ext uri="{FF2B5EF4-FFF2-40B4-BE49-F238E27FC236}">
                  <a16:creationId xmlns:a16="http://schemas.microsoft.com/office/drawing/2014/main" id="{8D8C3A95-6026-2E6B-DE7B-26EF95C3416D}"/>
                </a:ext>
              </a:extLst>
            </p:cNvPr>
            <p:cNvGrpSpPr/>
            <p:nvPr/>
          </p:nvGrpSpPr>
          <p:grpSpPr>
            <a:xfrm>
              <a:off x="4346579" y="2833636"/>
              <a:ext cx="2179319" cy="3320080"/>
              <a:chOff x="4407539" y="2950863"/>
              <a:chExt cx="2179319" cy="3320080"/>
            </a:xfrm>
          </p:grpSpPr>
          <p:grpSp>
            <p:nvGrpSpPr>
              <p:cNvPr id="111" name="组合 110">
                <a:extLst>
                  <a:ext uri="{FF2B5EF4-FFF2-40B4-BE49-F238E27FC236}">
                    <a16:creationId xmlns:a16="http://schemas.microsoft.com/office/drawing/2014/main" id="{7D4C8DC1-7020-A6E4-FA1D-2213304984D4}"/>
                  </a:ext>
                </a:extLst>
              </p:cNvPr>
              <p:cNvGrpSpPr/>
              <p:nvPr/>
            </p:nvGrpSpPr>
            <p:grpSpPr>
              <a:xfrm>
                <a:off x="4407539" y="3535680"/>
                <a:ext cx="2179319" cy="2735263"/>
                <a:chOff x="4407539" y="3535680"/>
                <a:chExt cx="2179319" cy="2735263"/>
              </a:xfrm>
            </p:grpSpPr>
            <p:sp>
              <p:nvSpPr>
                <p:cNvPr id="78" name="Google Shape;377;p22">
                  <a:extLst>
                    <a:ext uri="{FF2B5EF4-FFF2-40B4-BE49-F238E27FC236}">
                      <a16:creationId xmlns:a16="http://schemas.microsoft.com/office/drawing/2014/main" id="{3CBF7041-1200-A167-42D4-961B02B6566B}"/>
                    </a:ext>
                  </a:extLst>
                </p:cNvPr>
                <p:cNvSpPr/>
                <p:nvPr/>
              </p:nvSpPr>
              <p:spPr>
                <a:xfrm>
                  <a:off x="4407539" y="3535680"/>
                  <a:ext cx="2179319" cy="2735263"/>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45" name="Google Shape;380;p22">
                  <a:extLst>
                    <a:ext uri="{FF2B5EF4-FFF2-40B4-BE49-F238E27FC236}">
                      <a16:creationId xmlns:a16="http://schemas.microsoft.com/office/drawing/2014/main" id="{8400D0EB-200B-799B-16F8-D3FDDE280123}"/>
                    </a:ext>
                  </a:extLst>
                </p:cNvPr>
                <p:cNvSpPr/>
                <p:nvPr/>
              </p:nvSpPr>
              <p:spPr>
                <a:xfrm>
                  <a:off x="4539853" y="3671388"/>
                  <a:ext cx="191469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reparameterize gaussian</a:t>
                  </a:r>
                  <a:endParaRPr sz="1100">
                    <a:solidFill>
                      <a:srgbClr val="666666"/>
                    </a:solidFill>
                  </a:endParaRPr>
                </a:p>
              </p:txBody>
            </p:sp>
            <p:sp>
              <p:nvSpPr>
                <p:cNvPr id="126" name="Google Shape;385;p22">
                  <a:extLst>
                    <a:ext uri="{FF2B5EF4-FFF2-40B4-BE49-F238E27FC236}">
                      <a16:creationId xmlns:a16="http://schemas.microsoft.com/office/drawing/2014/main" id="{7954804A-E86B-9389-8AF9-0522C292C595}"/>
                    </a:ext>
                  </a:extLst>
                </p:cNvPr>
                <p:cNvSpPr/>
                <p:nvPr/>
              </p:nvSpPr>
              <p:spPr>
                <a:xfrm>
                  <a:off x="4427729" y="5173720"/>
                  <a:ext cx="1586447" cy="391307"/>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128-dimensional hidden layer</a:t>
                  </a:r>
                  <a:endParaRPr sz="1100">
                    <a:solidFill>
                      <a:srgbClr val="666666"/>
                    </a:solidFill>
                  </a:endParaRPr>
                </a:p>
              </p:txBody>
            </p:sp>
            <p:sp>
              <p:nvSpPr>
                <p:cNvPr id="127" name="Google Shape;385;p22">
                  <a:extLst>
                    <a:ext uri="{FF2B5EF4-FFF2-40B4-BE49-F238E27FC236}">
                      <a16:creationId xmlns:a16="http://schemas.microsoft.com/office/drawing/2014/main" id="{65877D0B-C6AA-03C3-A241-FC8654D2CC76}"/>
                    </a:ext>
                  </a:extLst>
                </p:cNvPr>
                <p:cNvSpPr/>
                <p:nvPr/>
              </p:nvSpPr>
              <p:spPr>
                <a:xfrm>
                  <a:off x="4949390" y="4692105"/>
                  <a:ext cx="1586446" cy="348549"/>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exp(128-dimensional hidden layer)</a:t>
                  </a:r>
                  <a:endParaRPr sz="1100">
                    <a:solidFill>
                      <a:srgbClr val="666666"/>
                    </a:solidFill>
                  </a:endParaRPr>
                </a:p>
              </p:txBody>
            </p:sp>
            <p:sp>
              <p:nvSpPr>
                <p:cNvPr id="21" name="Google Shape;378;p22">
                  <a:extLst>
                    <a:ext uri="{FF2B5EF4-FFF2-40B4-BE49-F238E27FC236}">
                      <a16:creationId xmlns:a16="http://schemas.microsoft.com/office/drawing/2014/main" id="{F57C7CD9-054D-F6A9-41FE-3AD544BDD1B6}"/>
                    </a:ext>
                  </a:extLst>
                </p:cNvPr>
                <p:cNvSpPr/>
                <p:nvPr/>
              </p:nvSpPr>
              <p:spPr>
                <a:xfrm>
                  <a:off x="4741536" y="5757015"/>
                  <a:ext cx="1515000" cy="348549"/>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Multi-Head</a:t>
                  </a:r>
                  <a:endParaRPr sz="1100">
                    <a:solidFill>
                      <a:srgbClr val="666666"/>
                    </a:solidFill>
                  </a:endParaRPr>
                </a:p>
                <a:p>
                  <a:pPr algn="ctr"/>
                  <a:r>
                    <a:rPr lang="en" sz="1100">
                      <a:solidFill>
                        <a:srgbClr val="666666"/>
                      </a:solidFill>
                    </a:rPr>
                    <a:t>Attention</a:t>
                  </a:r>
                  <a:endParaRPr sz="1100">
                    <a:solidFill>
                      <a:srgbClr val="666666"/>
                    </a:solidFill>
                  </a:endParaRPr>
                </a:p>
              </p:txBody>
            </p:sp>
            <p:graphicFrame>
              <p:nvGraphicFramePr>
                <p:cNvPr id="139" name="对象 138">
                  <a:extLst>
                    <a:ext uri="{FF2B5EF4-FFF2-40B4-BE49-F238E27FC236}">
                      <a16:creationId xmlns:a16="http://schemas.microsoft.com/office/drawing/2014/main" id="{A29F1533-FFE2-9BF7-8B54-BCE4EC3EA928}"/>
                    </a:ext>
                  </a:extLst>
                </p:cNvPr>
                <p:cNvGraphicFramePr>
                  <a:graphicFrameLocks noChangeAspect="1"/>
                </p:cNvGraphicFramePr>
                <p:nvPr/>
              </p:nvGraphicFramePr>
              <p:xfrm>
                <a:off x="5802534" y="4278315"/>
                <a:ext cx="254000" cy="275798"/>
              </p:xfrm>
              <a:graphic>
                <a:graphicData uri="http://schemas.openxmlformats.org/presentationml/2006/ole">
                  <mc:AlternateContent xmlns:mc="http://schemas.openxmlformats.org/markup-compatibility/2006">
                    <mc:Choice xmlns:v="urn:schemas-microsoft-com:vml" Requires="v">
                      <p:oleObj name="AxMath" r:id="rId2" imgW="126720" imgH="151920" progId="Equation.AxMath">
                        <p:embed/>
                      </p:oleObj>
                    </mc:Choice>
                    <mc:Fallback>
                      <p:oleObj name="AxMath" r:id="rId2" imgW="126720" imgH="151920" progId="Equation.AxMath">
                        <p:embed/>
                        <p:pic>
                          <p:nvPicPr>
                            <p:cNvPr id="139" name="对象 138">
                              <a:extLst>
                                <a:ext uri="{FF2B5EF4-FFF2-40B4-BE49-F238E27FC236}">
                                  <a16:creationId xmlns:a16="http://schemas.microsoft.com/office/drawing/2014/main" id="{A29F1533-FFE2-9BF7-8B54-BCE4EC3EA928}"/>
                                </a:ext>
                              </a:extLst>
                            </p:cNvPr>
                            <p:cNvPicPr/>
                            <p:nvPr/>
                          </p:nvPicPr>
                          <p:blipFill>
                            <a:blip r:embed="rId3"/>
                            <a:stretch>
                              <a:fillRect/>
                            </a:stretch>
                          </p:blipFill>
                          <p:spPr>
                            <a:xfrm>
                              <a:off x="5802534" y="4278315"/>
                              <a:ext cx="254000" cy="275798"/>
                            </a:xfrm>
                            <a:prstGeom prst="rect">
                              <a:avLst/>
                            </a:prstGeom>
                          </p:spPr>
                        </p:pic>
                      </p:oleObj>
                    </mc:Fallback>
                  </mc:AlternateContent>
                </a:graphicData>
              </a:graphic>
            </p:graphicFrame>
            <p:graphicFrame>
              <p:nvGraphicFramePr>
                <p:cNvPr id="140" name="对象 139">
                  <a:extLst>
                    <a:ext uri="{FF2B5EF4-FFF2-40B4-BE49-F238E27FC236}">
                      <a16:creationId xmlns:a16="http://schemas.microsoft.com/office/drawing/2014/main" id="{AA5D8180-2D63-8754-6788-0686D4ADA64B}"/>
                    </a:ext>
                  </a:extLst>
                </p:cNvPr>
                <p:cNvGraphicFramePr>
                  <a:graphicFrameLocks noChangeAspect="1"/>
                </p:cNvGraphicFramePr>
                <p:nvPr/>
              </p:nvGraphicFramePr>
              <p:xfrm>
                <a:off x="4474836" y="4431304"/>
                <a:ext cx="266700" cy="275798"/>
              </p:xfrm>
              <a:graphic>
                <a:graphicData uri="http://schemas.openxmlformats.org/presentationml/2006/ole">
                  <mc:AlternateContent xmlns:mc="http://schemas.openxmlformats.org/markup-compatibility/2006">
                    <mc:Choice xmlns:v="urn:schemas-microsoft-com:vml" Requires="v">
                      <p:oleObj name="AxMath" r:id="rId4" imgW="133200" imgH="151920" progId="Equation.AxMath">
                        <p:embed/>
                      </p:oleObj>
                    </mc:Choice>
                    <mc:Fallback>
                      <p:oleObj name="AxMath" r:id="rId4" imgW="133200" imgH="151920" progId="Equation.AxMath">
                        <p:embed/>
                        <p:pic>
                          <p:nvPicPr>
                            <p:cNvPr id="140" name="对象 139">
                              <a:extLst>
                                <a:ext uri="{FF2B5EF4-FFF2-40B4-BE49-F238E27FC236}">
                                  <a16:creationId xmlns:a16="http://schemas.microsoft.com/office/drawing/2014/main" id="{AA5D8180-2D63-8754-6788-0686D4ADA64B}"/>
                                </a:ext>
                              </a:extLst>
                            </p:cNvPr>
                            <p:cNvPicPr/>
                            <p:nvPr/>
                          </p:nvPicPr>
                          <p:blipFill>
                            <a:blip r:embed="rId5"/>
                            <a:stretch>
                              <a:fillRect/>
                            </a:stretch>
                          </p:blipFill>
                          <p:spPr>
                            <a:xfrm>
                              <a:off x="4474836" y="4431304"/>
                              <a:ext cx="266700" cy="275798"/>
                            </a:xfrm>
                            <a:prstGeom prst="rect">
                              <a:avLst/>
                            </a:prstGeom>
                          </p:spPr>
                        </p:pic>
                      </p:oleObj>
                    </mc:Fallback>
                  </mc:AlternateContent>
                </a:graphicData>
              </a:graphic>
            </p:graphicFrame>
            <p:cxnSp>
              <p:nvCxnSpPr>
                <p:cNvPr id="103" name="直接箭头连接符 102">
                  <a:extLst>
                    <a:ext uri="{FF2B5EF4-FFF2-40B4-BE49-F238E27FC236}">
                      <a16:creationId xmlns:a16="http://schemas.microsoft.com/office/drawing/2014/main" id="{C44A920F-26AA-AA6E-9AE1-CDA99A444B64}"/>
                    </a:ext>
                  </a:extLst>
                </p:cNvPr>
                <p:cNvCxnSpPr>
                  <a:endCxn id="126" idx="2"/>
                </p:cNvCxnSpPr>
                <p:nvPr/>
              </p:nvCxnSpPr>
              <p:spPr>
                <a:xfrm flipV="1">
                  <a:off x="5220952" y="5565027"/>
                  <a:ext cx="1" cy="1919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5" name="直接箭头连接符 104">
                  <a:extLst>
                    <a:ext uri="{FF2B5EF4-FFF2-40B4-BE49-F238E27FC236}">
                      <a16:creationId xmlns:a16="http://schemas.microsoft.com/office/drawing/2014/main" id="{4E17132F-8EC3-CF24-C444-4532E582BF4C}"/>
                    </a:ext>
                  </a:extLst>
                </p:cNvPr>
                <p:cNvCxnSpPr/>
                <p:nvPr/>
              </p:nvCxnSpPr>
              <p:spPr>
                <a:xfrm flipV="1">
                  <a:off x="6164580" y="5040654"/>
                  <a:ext cx="0" cy="7163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8" name="直接箭头连接符 107">
                  <a:extLst>
                    <a:ext uri="{FF2B5EF4-FFF2-40B4-BE49-F238E27FC236}">
                      <a16:creationId xmlns:a16="http://schemas.microsoft.com/office/drawing/2014/main" id="{F9FB207A-AAE5-E5AF-FADC-9226D60AEE62}"/>
                    </a:ext>
                  </a:extLst>
                </p:cNvPr>
                <p:cNvCxnSpPr/>
                <p:nvPr/>
              </p:nvCxnSpPr>
              <p:spPr>
                <a:xfrm flipV="1">
                  <a:off x="4741536" y="4107288"/>
                  <a:ext cx="0" cy="106643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0" name="直接箭头连接符 109">
                  <a:extLst>
                    <a:ext uri="{FF2B5EF4-FFF2-40B4-BE49-F238E27FC236}">
                      <a16:creationId xmlns:a16="http://schemas.microsoft.com/office/drawing/2014/main" id="{8563B49A-6BB4-34D6-B0A3-843FEECE825C}"/>
                    </a:ext>
                  </a:extLst>
                </p:cNvPr>
                <p:cNvCxnSpPr>
                  <a:stCxn id="127" idx="0"/>
                </p:cNvCxnSpPr>
                <p:nvPr/>
              </p:nvCxnSpPr>
              <p:spPr>
                <a:xfrm flipV="1">
                  <a:off x="5742613" y="4107288"/>
                  <a:ext cx="0" cy="5848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sp>
            <p:nvSpPr>
              <p:cNvPr id="221" name="Google Shape;380;p22">
                <a:extLst>
                  <a:ext uri="{FF2B5EF4-FFF2-40B4-BE49-F238E27FC236}">
                    <a16:creationId xmlns:a16="http://schemas.microsoft.com/office/drawing/2014/main" id="{2EF3874F-53B6-85A5-0027-1C7E799F81F9}"/>
                  </a:ext>
                </a:extLst>
              </p:cNvPr>
              <p:cNvSpPr/>
              <p:nvPr/>
            </p:nvSpPr>
            <p:spPr>
              <a:xfrm>
                <a:off x="4739698" y="2950863"/>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Outpu</a:t>
                </a:r>
                <a:r>
                  <a:rPr lang="en-US" altLang="zh-CN" sz="1100">
                    <a:solidFill>
                      <a:srgbClr val="666666"/>
                    </a:solidFill>
                  </a:rPr>
                  <a:t>t </a:t>
                </a:r>
                <a:r>
                  <a:rPr lang="zh-CN" altLang="en-US" sz="1100">
                    <a:solidFill>
                      <a:srgbClr val="666666"/>
                    </a:solidFill>
                  </a:rPr>
                  <a:t> </a:t>
                </a:r>
                <a:endParaRPr sz="1100">
                  <a:solidFill>
                    <a:srgbClr val="666666"/>
                  </a:solidFill>
                </a:endParaRPr>
              </a:p>
            </p:txBody>
          </p:sp>
          <p:cxnSp>
            <p:nvCxnSpPr>
              <p:cNvPr id="113" name="直接箭头连接符 112">
                <a:extLst>
                  <a:ext uri="{FF2B5EF4-FFF2-40B4-BE49-F238E27FC236}">
                    <a16:creationId xmlns:a16="http://schemas.microsoft.com/office/drawing/2014/main" id="{298C153F-1DCB-37C6-4F05-77897DFBBA20}"/>
                  </a:ext>
                </a:extLst>
              </p:cNvPr>
              <p:cNvCxnSpPr>
                <a:stCxn id="145" idx="0"/>
                <a:endCxn id="221" idx="2"/>
              </p:cNvCxnSpPr>
              <p:nvPr/>
            </p:nvCxnSpPr>
            <p:spPr>
              <a:xfrm flipV="1">
                <a:off x="5497198" y="3386763"/>
                <a:ext cx="0" cy="2846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cxnSp>
          <p:nvCxnSpPr>
            <p:cNvPr id="97" name="连接符: 肘形 96">
              <a:extLst>
                <a:ext uri="{FF2B5EF4-FFF2-40B4-BE49-F238E27FC236}">
                  <a16:creationId xmlns:a16="http://schemas.microsoft.com/office/drawing/2014/main" id="{92D15FFD-A4A3-85AD-0EDF-38DA0A327CBA}"/>
                </a:ext>
              </a:extLst>
            </p:cNvPr>
            <p:cNvCxnSpPr>
              <a:stCxn id="59" idx="0"/>
              <a:endCxn id="21" idx="2"/>
            </p:cNvCxnSpPr>
            <p:nvPr/>
          </p:nvCxnSpPr>
          <p:spPr>
            <a:xfrm rot="16200000" flipH="1">
              <a:off x="3429659" y="3979920"/>
              <a:ext cx="1610984" cy="2405850"/>
            </a:xfrm>
            <a:prstGeom prst="bentConnector5">
              <a:avLst>
                <a:gd name="adj1" fmla="val -17501"/>
                <a:gd name="adj2" fmla="val 50000"/>
                <a:gd name="adj3" fmla="val 114190"/>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3" name="组合 2">
            <a:extLst>
              <a:ext uri="{FF2B5EF4-FFF2-40B4-BE49-F238E27FC236}">
                <a16:creationId xmlns:a16="http://schemas.microsoft.com/office/drawing/2014/main" id="{DB7991D6-7087-29AB-CE62-4DA54BF24941}"/>
              </a:ext>
            </a:extLst>
          </p:cNvPr>
          <p:cNvGrpSpPr/>
          <p:nvPr/>
        </p:nvGrpSpPr>
        <p:grpSpPr>
          <a:xfrm>
            <a:off x="273279" y="1719906"/>
            <a:ext cx="4207350" cy="5401701"/>
            <a:chOff x="1592983" y="1484157"/>
            <a:chExt cx="4207350" cy="5401701"/>
          </a:xfrm>
        </p:grpSpPr>
        <p:sp>
          <p:nvSpPr>
            <p:cNvPr id="6" name="Google Shape;380;p22">
              <a:extLst>
                <a:ext uri="{FF2B5EF4-FFF2-40B4-BE49-F238E27FC236}">
                  <a16:creationId xmlns:a16="http://schemas.microsoft.com/office/drawing/2014/main" id="{0FA68176-3C7D-0F96-9AC1-789B9A64D06F}"/>
                </a:ext>
              </a:extLst>
            </p:cNvPr>
            <p:cNvSpPr/>
            <p:nvPr/>
          </p:nvSpPr>
          <p:spPr>
            <a:xfrm>
              <a:off x="2896722" y="6449958"/>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Inpu</a:t>
              </a:r>
              <a:r>
                <a:rPr lang="en-US" altLang="zh-CN" sz="1100">
                  <a:solidFill>
                    <a:srgbClr val="666666"/>
                  </a:solidFill>
                </a:rPr>
                <a:t>t RNA</a:t>
              </a:r>
              <a:endParaRPr sz="1100">
                <a:solidFill>
                  <a:srgbClr val="666666"/>
                </a:solidFill>
              </a:endParaRPr>
            </a:p>
          </p:txBody>
        </p:sp>
        <p:sp>
          <p:nvSpPr>
            <p:cNvPr id="7" name="Google Shape;380;p22">
              <a:extLst>
                <a:ext uri="{FF2B5EF4-FFF2-40B4-BE49-F238E27FC236}">
                  <a16:creationId xmlns:a16="http://schemas.microsoft.com/office/drawing/2014/main" id="{3B012AB3-3182-8A13-BA72-20983E05F558}"/>
                </a:ext>
              </a:extLst>
            </p:cNvPr>
            <p:cNvSpPr/>
            <p:nvPr/>
          </p:nvSpPr>
          <p:spPr>
            <a:xfrm>
              <a:off x="1792632" y="3979842"/>
              <a:ext cx="1515000" cy="3852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rgbClr val="666666"/>
                  </a:solidFill>
                  <a:latin typeface="Times New Roman" panose="02020603050405020304" pitchFamily="18" charset="0"/>
                  <a:cs typeface="Times New Roman" panose="02020603050405020304" pitchFamily="18" charset="0"/>
                </a:rPr>
                <a:t>WX</a:t>
              </a:r>
              <a:endParaRPr>
                <a:solidFill>
                  <a:srgbClr val="666666"/>
                </a:solidFill>
                <a:latin typeface="Times New Roman" panose="02020603050405020304" pitchFamily="18" charset="0"/>
                <a:cs typeface="Times New Roman" panose="02020603050405020304" pitchFamily="18" charset="0"/>
              </a:endParaRPr>
            </a:p>
          </p:txBody>
        </p:sp>
        <p:grpSp>
          <p:nvGrpSpPr>
            <p:cNvPr id="8" name="组合 7">
              <a:extLst>
                <a:ext uri="{FF2B5EF4-FFF2-40B4-BE49-F238E27FC236}">
                  <a16:creationId xmlns:a16="http://schemas.microsoft.com/office/drawing/2014/main" id="{2FE82A0A-D531-2912-3038-0930CCD8C46A}"/>
                </a:ext>
              </a:extLst>
            </p:cNvPr>
            <p:cNvGrpSpPr/>
            <p:nvPr/>
          </p:nvGrpSpPr>
          <p:grpSpPr>
            <a:xfrm>
              <a:off x="3886033" y="4289577"/>
              <a:ext cx="1914300" cy="1901657"/>
              <a:chOff x="3407458" y="4274305"/>
              <a:chExt cx="1914300" cy="1901657"/>
            </a:xfrm>
          </p:grpSpPr>
          <p:sp>
            <p:nvSpPr>
              <p:cNvPr id="39" name="Google Shape;377;p22">
                <a:extLst>
                  <a:ext uri="{FF2B5EF4-FFF2-40B4-BE49-F238E27FC236}">
                    <a16:creationId xmlns:a16="http://schemas.microsoft.com/office/drawing/2014/main" id="{FE578A6F-A8A5-A8F7-A1CB-C8CD37F0C6BB}"/>
                  </a:ext>
                </a:extLst>
              </p:cNvPr>
              <p:cNvSpPr/>
              <p:nvPr/>
            </p:nvSpPr>
            <p:spPr>
              <a:xfrm>
                <a:off x="3407458" y="4274305"/>
                <a:ext cx="1914300" cy="1901657"/>
              </a:xfrm>
              <a:prstGeom prst="rect">
                <a:avLst/>
              </a:prstGeom>
              <a:solidFill>
                <a:schemeClr val="lt2"/>
              </a:solidFill>
              <a:ln>
                <a:noFill/>
              </a:ln>
            </p:spPr>
            <p:txBody>
              <a:bodyPr spcFirstLastPara="1" wrap="square" lIns="91425" tIns="91425" rIns="91425" bIns="91425" anchor="ctr" anchorCtr="0">
                <a:noAutofit/>
              </a:bodyPr>
              <a:lstStyle/>
              <a:p>
                <a:endParaRPr lang="zh-CN" altLang="en-US"/>
              </a:p>
            </p:txBody>
          </p:sp>
          <p:sp>
            <p:nvSpPr>
              <p:cNvPr id="40" name="Google Shape;385;p22">
                <a:extLst>
                  <a:ext uri="{FF2B5EF4-FFF2-40B4-BE49-F238E27FC236}">
                    <a16:creationId xmlns:a16="http://schemas.microsoft.com/office/drawing/2014/main" id="{21709683-E88B-34E0-5D16-B6458EED6F6B}"/>
                  </a:ext>
                </a:extLst>
              </p:cNvPr>
              <p:cNvSpPr/>
              <p:nvPr/>
            </p:nvSpPr>
            <p:spPr>
              <a:xfrm>
                <a:off x="3607108" y="5656393"/>
                <a:ext cx="1515000" cy="38372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128-dimensional hidden layer</a:t>
                </a:r>
                <a:endParaRPr sz="1100">
                  <a:solidFill>
                    <a:srgbClr val="666666"/>
                  </a:solidFill>
                </a:endParaRPr>
              </a:p>
            </p:txBody>
          </p:sp>
          <p:sp>
            <p:nvSpPr>
              <p:cNvPr id="41" name="Google Shape;386;p22">
                <a:extLst>
                  <a:ext uri="{FF2B5EF4-FFF2-40B4-BE49-F238E27FC236}">
                    <a16:creationId xmlns:a16="http://schemas.microsoft.com/office/drawing/2014/main" id="{675C8D28-ED9C-3D6F-5FA8-ED06F3305C94}"/>
                  </a:ext>
                </a:extLst>
              </p:cNvPr>
              <p:cNvSpPr/>
              <p:nvPr/>
            </p:nvSpPr>
            <p:spPr>
              <a:xfrm>
                <a:off x="3607108" y="5345393"/>
                <a:ext cx="1515000" cy="195446"/>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Layer Norm</a:t>
                </a:r>
                <a:endParaRPr sz="1100">
                  <a:solidFill>
                    <a:srgbClr val="666666"/>
                  </a:solidFill>
                </a:endParaRPr>
              </a:p>
            </p:txBody>
          </p:sp>
          <p:sp>
            <p:nvSpPr>
              <p:cNvPr id="42" name="Google Shape;386;p22">
                <a:extLst>
                  <a:ext uri="{FF2B5EF4-FFF2-40B4-BE49-F238E27FC236}">
                    <a16:creationId xmlns:a16="http://schemas.microsoft.com/office/drawing/2014/main" id="{4EEAD3BB-0489-0A78-0A5A-00B878C01041}"/>
                  </a:ext>
                </a:extLst>
              </p:cNvPr>
              <p:cNvSpPr/>
              <p:nvPr/>
            </p:nvSpPr>
            <p:spPr>
              <a:xfrm>
                <a:off x="3607108" y="4719308"/>
                <a:ext cx="1515000" cy="195446"/>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Relu</a:t>
                </a:r>
                <a:endParaRPr sz="1100">
                  <a:solidFill>
                    <a:srgbClr val="666666"/>
                  </a:solidFill>
                </a:endParaRPr>
              </a:p>
            </p:txBody>
          </p:sp>
          <p:sp>
            <p:nvSpPr>
              <p:cNvPr id="43" name="Google Shape;386;p22">
                <a:extLst>
                  <a:ext uri="{FF2B5EF4-FFF2-40B4-BE49-F238E27FC236}">
                    <a16:creationId xmlns:a16="http://schemas.microsoft.com/office/drawing/2014/main" id="{71BE2D63-4545-8F06-BFC8-05CA5586EF2A}"/>
                  </a:ext>
                </a:extLst>
              </p:cNvPr>
              <p:cNvSpPr/>
              <p:nvPr/>
            </p:nvSpPr>
            <p:spPr>
              <a:xfrm>
                <a:off x="3607108" y="5032350"/>
                <a:ext cx="1515000" cy="195446"/>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Batch Norm</a:t>
                </a:r>
                <a:endParaRPr sz="1100">
                  <a:solidFill>
                    <a:srgbClr val="666666"/>
                  </a:solidFill>
                </a:endParaRPr>
              </a:p>
            </p:txBody>
          </p:sp>
          <p:cxnSp>
            <p:nvCxnSpPr>
              <p:cNvPr id="44" name="直接连接符 43">
                <a:extLst>
                  <a:ext uri="{FF2B5EF4-FFF2-40B4-BE49-F238E27FC236}">
                    <a16:creationId xmlns:a16="http://schemas.microsoft.com/office/drawing/2014/main" id="{8B1FE1D5-B6EC-AC4D-B1D7-659D62156C1D}"/>
                  </a:ext>
                </a:extLst>
              </p:cNvPr>
              <p:cNvCxnSpPr>
                <a:stCxn id="40" idx="0"/>
                <a:endCxn id="41" idx="2"/>
              </p:cNvCxnSpPr>
              <p:nvPr/>
            </p:nvCxnSpPr>
            <p:spPr>
              <a:xfrm flipV="1">
                <a:off x="4364608" y="5540841"/>
                <a:ext cx="0" cy="115553"/>
              </a:xfrm>
              <a:prstGeom prst="line">
                <a:avLst/>
              </a:prstGeom>
            </p:spPr>
            <p:style>
              <a:lnRef idx="1">
                <a:schemeClr val="accent5"/>
              </a:lnRef>
              <a:fillRef idx="0">
                <a:schemeClr val="accent5"/>
              </a:fillRef>
              <a:effectRef idx="0">
                <a:schemeClr val="accent5"/>
              </a:effectRef>
              <a:fontRef idx="minor">
                <a:schemeClr val="tx1"/>
              </a:fontRef>
            </p:style>
          </p:cxnSp>
          <p:cxnSp>
            <p:nvCxnSpPr>
              <p:cNvPr id="46" name="直接连接符 45">
                <a:extLst>
                  <a:ext uri="{FF2B5EF4-FFF2-40B4-BE49-F238E27FC236}">
                    <a16:creationId xmlns:a16="http://schemas.microsoft.com/office/drawing/2014/main" id="{110BED2D-13AB-6586-DCF6-8B183056D038}"/>
                  </a:ext>
                </a:extLst>
              </p:cNvPr>
              <p:cNvCxnSpPr>
                <a:endCxn id="43" idx="2"/>
              </p:cNvCxnSpPr>
              <p:nvPr/>
            </p:nvCxnSpPr>
            <p:spPr>
              <a:xfrm flipV="1">
                <a:off x="4364608" y="5227797"/>
                <a:ext cx="0" cy="117596"/>
              </a:xfrm>
              <a:prstGeom prst="line">
                <a:avLst/>
              </a:prstGeom>
            </p:spPr>
            <p:style>
              <a:lnRef idx="1">
                <a:schemeClr val="accent3"/>
              </a:lnRef>
              <a:fillRef idx="0">
                <a:schemeClr val="accent3"/>
              </a:fillRef>
              <a:effectRef idx="0">
                <a:schemeClr val="accent3"/>
              </a:effectRef>
              <a:fontRef idx="minor">
                <a:schemeClr val="tx1"/>
              </a:fontRef>
            </p:style>
          </p:cxnSp>
          <p:cxnSp>
            <p:nvCxnSpPr>
              <p:cNvPr id="48" name="直接连接符 47">
                <a:extLst>
                  <a:ext uri="{FF2B5EF4-FFF2-40B4-BE49-F238E27FC236}">
                    <a16:creationId xmlns:a16="http://schemas.microsoft.com/office/drawing/2014/main" id="{DC41D1C1-F1D6-1B83-35C5-FE8D8EFDCE24}"/>
                  </a:ext>
                </a:extLst>
              </p:cNvPr>
              <p:cNvCxnSpPr>
                <a:stCxn id="43" idx="0"/>
                <a:endCxn id="42" idx="2"/>
              </p:cNvCxnSpPr>
              <p:nvPr/>
            </p:nvCxnSpPr>
            <p:spPr>
              <a:xfrm flipV="1">
                <a:off x="4364608" y="4914754"/>
                <a:ext cx="0" cy="117596"/>
              </a:xfrm>
              <a:prstGeom prst="line">
                <a:avLst/>
              </a:prstGeom>
            </p:spPr>
            <p:style>
              <a:lnRef idx="1">
                <a:schemeClr val="accent3"/>
              </a:lnRef>
              <a:fillRef idx="0">
                <a:schemeClr val="accent3"/>
              </a:fillRef>
              <a:effectRef idx="0">
                <a:schemeClr val="accent3"/>
              </a:effectRef>
              <a:fontRef idx="minor">
                <a:schemeClr val="tx1"/>
              </a:fontRef>
            </p:style>
          </p:cxnSp>
          <p:sp>
            <p:nvSpPr>
              <p:cNvPr id="50" name="Google Shape;386;p22">
                <a:extLst>
                  <a:ext uri="{FF2B5EF4-FFF2-40B4-BE49-F238E27FC236}">
                    <a16:creationId xmlns:a16="http://schemas.microsoft.com/office/drawing/2014/main" id="{669CB049-E42B-7AE4-9D85-4289D1F779E4}"/>
                  </a:ext>
                </a:extLst>
              </p:cNvPr>
              <p:cNvSpPr/>
              <p:nvPr/>
            </p:nvSpPr>
            <p:spPr>
              <a:xfrm>
                <a:off x="3607108" y="4402679"/>
                <a:ext cx="1515000" cy="195446"/>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Dropout</a:t>
                </a:r>
                <a:endParaRPr sz="1100">
                  <a:solidFill>
                    <a:srgbClr val="666666"/>
                  </a:solidFill>
                </a:endParaRPr>
              </a:p>
            </p:txBody>
          </p:sp>
          <p:cxnSp>
            <p:nvCxnSpPr>
              <p:cNvPr id="51" name="直接连接符 50">
                <a:extLst>
                  <a:ext uri="{FF2B5EF4-FFF2-40B4-BE49-F238E27FC236}">
                    <a16:creationId xmlns:a16="http://schemas.microsoft.com/office/drawing/2014/main" id="{38CE9FCA-CFC4-8DB6-171D-A22A23684FEC}"/>
                  </a:ext>
                </a:extLst>
              </p:cNvPr>
              <p:cNvCxnSpPr>
                <a:stCxn id="42" idx="0"/>
                <a:endCxn id="50" idx="2"/>
              </p:cNvCxnSpPr>
              <p:nvPr/>
            </p:nvCxnSpPr>
            <p:spPr>
              <a:xfrm flipV="1">
                <a:off x="4364608" y="4598125"/>
                <a:ext cx="0" cy="121183"/>
              </a:xfrm>
              <a:prstGeom prst="line">
                <a:avLst/>
              </a:prstGeom>
            </p:spPr>
            <p:style>
              <a:lnRef idx="1">
                <a:schemeClr val="accent3"/>
              </a:lnRef>
              <a:fillRef idx="0">
                <a:schemeClr val="accent3"/>
              </a:fillRef>
              <a:effectRef idx="0">
                <a:schemeClr val="accent3"/>
              </a:effectRef>
              <a:fontRef idx="minor">
                <a:schemeClr val="tx1"/>
              </a:fontRef>
            </p:style>
          </p:cxnSp>
        </p:grpSp>
        <p:grpSp>
          <p:nvGrpSpPr>
            <p:cNvPr id="9" name="组合 8">
              <a:extLst>
                <a:ext uri="{FF2B5EF4-FFF2-40B4-BE49-F238E27FC236}">
                  <a16:creationId xmlns:a16="http://schemas.microsoft.com/office/drawing/2014/main" id="{4D00BA70-2F93-02F3-3686-173885CFA716}"/>
                </a:ext>
              </a:extLst>
            </p:cNvPr>
            <p:cNvGrpSpPr/>
            <p:nvPr/>
          </p:nvGrpSpPr>
          <p:grpSpPr>
            <a:xfrm>
              <a:off x="1592983" y="4678537"/>
              <a:ext cx="1914300" cy="1511053"/>
              <a:chOff x="1014583" y="4664909"/>
              <a:chExt cx="1914300" cy="1511053"/>
            </a:xfrm>
          </p:grpSpPr>
          <p:sp>
            <p:nvSpPr>
              <p:cNvPr id="30" name="Google Shape;377;p22">
                <a:extLst>
                  <a:ext uri="{FF2B5EF4-FFF2-40B4-BE49-F238E27FC236}">
                    <a16:creationId xmlns:a16="http://schemas.microsoft.com/office/drawing/2014/main" id="{E0A74519-60B3-F520-6342-CF29650AEC92}"/>
                  </a:ext>
                </a:extLst>
              </p:cNvPr>
              <p:cNvSpPr/>
              <p:nvPr/>
            </p:nvSpPr>
            <p:spPr>
              <a:xfrm>
                <a:off x="1014583" y="4664909"/>
                <a:ext cx="1914300" cy="1511053"/>
              </a:xfrm>
              <a:prstGeom prst="rect">
                <a:avLst/>
              </a:prstGeom>
              <a:solidFill>
                <a:schemeClr val="lt2"/>
              </a:solidFill>
              <a:ln>
                <a:noFill/>
              </a:ln>
            </p:spPr>
            <p:txBody>
              <a:bodyPr spcFirstLastPara="1" wrap="square" lIns="91425" tIns="91425" rIns="91425" bIns="91425" anchor="ctr" anchorCtr="0">
                <a:noAutofit/>
              </a:bodyPr>
              <a:lstStyle/>
              <a:p>
                <a:endParaRPr lang="zh-CN" altLang="en-US"/>
              </a:p>
            </p:txBody>
          </p:sp>
          <p:sp>
            <p:nvSpPr>
              <p:cNvPr id="31" name="Google Shape;385;p22">
                <a:extLst>
                  <a:ext uri="{FF2B5EF4-FFF2-40B4-BE49-F238E27FC236}">
                    <a16:creationId xmlns:a16="http://schemas.microsoft.com/office/drawing/2014/main" id="{D63CAE5C-D4E2-D873-D4AA-04EDDF6A7936}"/>
                  </a:ext>
                </a:extLst>
              </p:cNvPr>
              <p:cNvSpPr/>
              <p:nvPr/>
            </p:nvSpPr>
            <p:spPr>
              <a:xfrm>
                <a:off x="1214233" y="564191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128-dimensional hidden layer</a:t>
                </a:r>
                <a:endParaRPr sz="1100">
                  <a:solidFill>
                    <a:srgbClr val="666666"/>
                  </a:solidFill>
                </a:endParaRPr>
              </a:p>
            </p:txBody>
          </p:sp>
          <p:sp>
            <p:nvSpPr>
              <p:cNvPr id="32" name="Google Shape;385;p22">
                <a:extLst>
                  <a:ext uri="{FF2B5EF4-FFF2-40B4-BE49-F238E27FC236}">
                    <a16:creationId xmlns:a16="http://schemas.microsoft.com/office/drawing/2014/main" id="{44B47E8F-5629-6C7E-525E-65922838E629}"/>
                  </a:ext>
                </a:extLst>
              </p:cNvPr>
              <p:cNvSpPr/>
              <p:nvPr/>
            </p:nvSpPr>
            <p:spPr>
              <a:xfrm>
                <a:off x="1214233" y="5125466"/>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128-dimensional hidden layer</a:t>
                </a:r>
                <a:endParaRPr sz="1100">
                  <a:solidFill>
                    <a:srgbClr val="666666"/>
                  </a:solidFill>
                </a:endParaRPr>
              </a:p>
            </p:txBody>
          </p:sp>
          <p:sp>
            <p:nvSpPr>
              <p:cNvPr id="33" name="Google Shape;386;p22">
                <a:extLst>
                  <a:ext uri="{FF2B5EF4-FFF2-40B4-BE49-F238E27FC236}">
                    <a16:creationId xmlns:a16="http://schemas.microsoft.com/office/drawing/2014/main" id="{6AEAF045-C805-4C57-B2AB-1C6C74C33FCF}"/>
                  </a:ext>
                </a:extLst>
              </p:cNvPr>
              <p:cNvSpPr/>
              <p:nvPr/>
            </p:nvSpPr>
            <p:spPr>
              <a:xfrm>
                <a:off x="1214233" y="4789238"/>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Sigmoid</a:t>
                </a:r>
                <a:endParaRPr sz="1100">
                  <a:solidFill>
                    <a:srgbClr val="666666"/>
                  </a:solidFill>
                </a:endParaRPr>
              </a:p>
            </p:txBody>
          </p:sp>
          <p:cxnSp>
            <p:nvCxnSpPr>
              <p:cNvPr id="35" name="直接箭头连接符 34">
                <a:extLst>
                  <a:ext uri="{FF2B5EF4-FFF2-40B4-BE49-F238E27FC236}">
                    <a16:creationId xmlns:a16="http://schemas.microsoft.com/office/drawing/2014/main" id="{C6C21103-FD61-B875-140B-3C7EAE2A54DC}"/>
                  </a:ext>
                </a:extLst>
              </p:cNvPr>
              <p:cNvCxnSpPr>
                <a:stCxn id="31" idx="0"/>
                <a:endCxn id="32" idx="2"/>
              </p:cNvCxnSpPr>
              <p:nvPr/>
            </p:nvCxnSpPr>
            <p:spPr>
              <a:xfrm flipV="1">
                <a:off x="1971733" y="5510666"/>
                <a:ext cx="0" cy="131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92E1CC5F-2F7A-1AC2-12C3-1C44B3BDB91F}"/>
                  </a:ext>
                </a:extLst>
              </p:cNvPr>
              <p:cNvCxnSpPr>
                <a:stCxn id="32" idx="0"/>
                <a:endCxn id="33" idx="2"/>
              </p:cNvCxnSpPr>
              <p:nvPr/>
            </p:nvCxnSpPr>
            <p:spPr>
              <a:xfrm flipV="1">
                <a:off x="1971733" y="4985438"/>
                <a:ext cx="0" cy="140028"/>
              </a:xfrm>
              <a:prstGeom prst="line">
                <a:avLst/>
              </a:prstGeom>
            </p:spPr>
            <p:style>
              <a:lnRef idx="1">
                <a:schemeClr val="accent3"/>
              </a:lnRef>
              <a:fillRef idx="0">
                <a:schemeClr val="accent3"/>
              </a:fillRef>
              <a:effectRef idx="0">
                <a:schemeClr val="accent3"/>
              </a:effectRef>
              <a:fontRef idx="minor">
                <a:schemeClr val="tx1"/>
              </a:fontRef>
            </p:style>
          </p:cxnSp>
        </p:grpSp>
        <p:sp>
          <p:nvSpPr>
            <p:cNvPr id="10" name="文本框 9">
              <a:extLst>
                <a:ext uri="{FF2B5EF4-FFF2-40B4-BE49-F238E27FC236}">
                  <a16:creationId xmlns:a16="http://schemas.microsoft.com/office/drawing/2014/main" id="{CFD615DC-28BD-548C-A089-538FFD2D58B3}"/>
                </a:ext>
              </a:extLst>
            </p:cNvPr>
            <p:cNvSpPr txBox="1"/>
            <p:nvPr/>
          </p:nvSpPr>
          <p:spPr>
            <a:xfrm>
              <a:off x="3912636" y="3902863"/>
              <a:ext cx="346094" cy="307777"/>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X</a:t>
              </a:r>
              <a:endParaRPr lang="zh-CN" altLang="en-US">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D4712949-7E38-13FA-4716-BD7BE4D3DB54}"/>
                </a:ext>
              </a:extLst>
            </p:cNvPr>
            <p:cNvSpPr txBox="1"/>
            <p:nvPr/>
          </p:nvSpPr>
          <p:spPr>
            <a:xfrm>
              <a:off x="2258692" y="4418169"/>
              <a:ext cx="346094" cy="307777"/>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W</a:t>
              </a:r>
              <a:endParaRPr lang="zh-CN" altLang="en-US">
                <a:latin typeface="Times New Roman" panose="02020603050405020304" pitchFamily="18" charset="0"/>
                <a:cs typeface="Times New Roman" panose="02020603050405020304" pitchFamily="18" charset="0"/>
              </a:endParaRPr>
            </a:p>
          </p:txBody>
        </p:sp>
        <p:sp>
          <p:nvSpPr>
            <p:cNvPr id="12" name="Google Shape;385;p22">
              <a:extLst>
                <a:ext uri="{FF2B5EF4-FFF2-40B4-BE49-F238E27FC236}">
                  <a16:creationId xmlns:a16="http://schemas.microsoft.com/office/drawing/2014/main" id="{E51E33D5-02E8-B34C-59AB-7219F6E4F7C3}"/>
                </a:ext>
              </a:extLst>
            </p:cNvPr>
            <p:cNvSpPr/>
            <p:nvPr/>
          </p:nvSpPr>
          <p:spPr>
            <a:xfrm>
              <a:off x="1756908" y="3046142"/>
              <a:ext cx="1586447"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128-dimensional hidden layer</a:t>
              </a:r>
              <a:endParaRPr sz="1100">
                <a:solidFill>
                  <a:srgbClr val="666666"/>
                </a:solidFill>
              </a:endParaRPr>
            </a:p>
          </p:txBody>
        </p:sp>
        <p:sp>
          <p:nvSpPr>
            <p:cNvPr id="13" name="Google Shape;385;p22">
              <a:extLst>
                <a:ext uri="{FF2B5EF4-FFF2-40B4-BE49-F238E27FC236}">
                  <a16:creationId xmlns:a16="http://schemas.microsoft.com/office/drawing/2014/main" id="{3A2739D3-D9B3-2499-16E7-819A0CE79394}"/>
                </a:ext>
              </a:extLst>
            </p:cNvPr>
            <p:cNvSpPr/>
            <p:nvPr/>
          </p:nvSpPr>
          <p:spPr>
            <a:xfrm>
              <a:off x="3974568" y="3036827"/>
              <a:ext cx="1586446"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exp(128-dimensional hidden layer)</a:t>
              </a:r>
              <a:endParaRPr sz="1100">
                <a:solidFill>
                  <a:srgbClr val="666666"/>
                </a:solidFill>
              </a:endParaRPr>
            </a:p>
          </p:txBody>
        </p:sp>
        <p:graphicFrame>
          <p:nvGraphicFramePr>
            <p:cNvPr id="14" name="对象 13">
              <a:extLst>
                <a:ext uri="{FF2B5EF4-FFF2-40B4-BE49-F238E27FC236}">
                  <a16:creationId xmlns:a16="http://schemas.microsoft.com/office/drawing/2014/main" id="{1DD0205E-F356-8F9F-D200-792DFAAE8C66}"/>
                </a:ext>
              </a:extLst>
            </p:cNvPr>
            <p:cNvGraphicFramePr>
              <a:graphicFrameLocks noChangeAspect="1"/>
            </p:cNvGraphicFramePr>
            <p:nvPr>
              <p:extLst>
                <p:ext uri="{D42A27DB-BD31-4B8C-83A1-F6EECF244321}">
                  <p14:modId xmlns:p14="http://schemas.microsoft.com/office/powerpoint/2010/main" val="1895665941"/>
                </p:ext>
              </p:extLst>
            </p:nvPr>
          </p:nvGraphicFramePr>
          <p:xfrm>
            <a:off x="4460875" y="2686050"/>
            <a:ext cx="257175" cy="304800"/>
          </p:xfrm>
          <a:graphic>
            <a:graphicData uri="http://schemas.openxmlformats.org/presentationml/2006/ole">
              <mc:AlternateContent xmlns:mc="http://schemas.openxmlformats.org/markup-compatibility/2006">
                <mc:Choice xmlns:v="urn:schemas-microsoft-com:vml" Requires="v">
                  <p:oleObj name="AxMath" r:id="rId6" imgW="128160" imgH="151920" progId="Equation.AxMath">
                    <p:embed/>
                  </p:oleObj>
                </mc:Choice>
                <mc:Fallback>
                  <p:oleObj name="AxMath" r:id="rId6" imgW="128160" imgH="151920" progId="Equation.AxMath">
                    <p:embed/>
                    <p:pic>
                      <p:nvPicPr>
                        <p:cNvPr id="139" name="对象 138">
                          <a:extLst>
                            <a:ext uri="{FF2B5EF4-FFF2-40B4-BE49-F238E27FC236}">
                              <a16:creationId xmlns:a16="http://schemas.microsoft.com/office/drawing/2014/main" id="{A29F1533-FFE2-9BF7-8B54-BCE4EC3EA928}"/>
                            </a:ext>
                          </a:extLst>
                        </p:cNvPr>
                        <p:cNvPicPr/>
                        <p:nvPr/>
                      </p:nvPicPr>
                      <p:blipFill>
                        <a:blip r:embed="rId7"/>
                        <a:stretch>
                          <a:fillRect/>
                        </a:stretch>
                      </p:blipFill>
                      <p:spPr>
                        <a:xfrm>
                          <a:off x="4460875" y="2686050"/>
                          <a:ext cx="257175" cy="304800"/>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30750A64-394C-0E96-2968-97D38A324C91}"/>
                </a:ext>
              </a:extLst>
            </p:cNvPr>
            <p:cNvGraphicFramePr>
              <a:graphicFrameLocks noChangeAspect="1"/>
            </p:cNvGraphicFramePr>
            <p:nvPr>
              <p:extLst>
                <p:ext uri="{D42A27DB-BD31-4B8C-83A1-F6EECF244321}">
                  <p14:modId xmlns:p14="http://schemas.microsoft.com/office/powerpoint/2010/main" val="721518549"/>
                </p:ext>
              </p:extLst>
            </p:nvPr>
          </p:nvGraphicFramePr>
          <p:xfrm>
            <a:off x="2246313" y="2697163"/>
            <a:ext cx="269875" cy="304800"/>
          </p:xfrm>
          <a:graphic>
            <a:graphicData uri="http://schemas.openxmlformats.org/presentationml/2006/ole">
              <mc:AlternateContent xmlns:mc="http://schemas.openxmlformats.org/markup-compatibility/2006">
                <mc:Choice xmlns:v="urn:schemas-microsoft-com:vml" Requires="v">
                  <p:oleObj name="AxMath" r:id="rId8" imgW="135000" imgH="151920" progId="Equation.AxMath">
                    <p:embed/>
                  </p:oleObj>
                </mc:Choice>
                <mc:Fallback>
                  <p:oleObj name="AxMath" r:id="rId8" imgW="135000" imgH="151920" progId="Equation.AxMath">
                    <p:embed/>
                    <p:pic>
                      <p:nvPicPr>
                        <p:cNvPr id="140" name="对象 139">
                          <a:extLst>
                            <a:ext uri="{FF2B5EF4-FFF2-40B4-BE49-F238E27FC236}">
                              <a16:creationId xmlns:a16="http://schemas.microsoft.com/office/drawing/2014/main" id="{AA5D8180-2D63-8754-6788-0686D4ADA64B}"/>
                            </a:ext>
                          </a:extLst>
                        </p:cNvPr>
                        <p:cNvPicPr/>
                        <p:nvPr/>
                      </p:nvPicPr>
                      <p:blipFill>
                        <a:blip r:embed="rId9"/>
                        <a:stretch>
                          <a:fillRect/>
                        </a:stretch>
                      </p:blipFill>
                      <p:spPr>
                        <a:xfrm>
                          <a:off x="2246313" y="2697163"/>
                          <a:ext cx="269875" cy="304800"/>
                        </a:xfrm>
                        <a:prstGeom prst="rect">
                          <a:avLst/>
                        </a:prstGeom>
                      </p:spPr>
                    </p:pic>
                  </p:oleObj>
                </mc:Fallback>
              </mc:AlternateContent>
            </a:graphicData>
          </a:graphic>
        </p:graphicFrame>
        <p:sp>
          <p:nvSpPr>
            <p:cNvPr id="16" name="Google Shape;380;p22">
              <a:extLst>
                <a:ext uri="{FF2B5EF4-FFF2-40B4-BE49-F238E27FC236}">
                  <a16:creationId xmlns:a16="http://schemas.microsoft.com/office/drawing/2014/main" id="{5865E9CC-F94E-7FFE-BC48-5BD743498298}"/>
                </a:ext>
              </a:extLst>
            </p:cNvPr>
            <p:cNvSpPr/>
            <p:nvPr/>
          </p:nvSpPr>
          <p:spPr>
            <a:xfrm>
              <a:off x="1756907" y="2176467"/>
              <a:ext cx="3804105"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sz="1100">
                  <a:solidFill>
                    <a:srgbClr val="666666"/>
                  </a:solidFill>
                </a:rPr>
                <a:t>reparameterize gaussian</a:t>
              </a:r>
              <a:endParaRPr sz="1100">
                <a:solidFill>
                  <a:srgbClr val="666666"/>
                </a:solidFill>
              </a:endParaRPr>
            </a:p>
          </p:txBody>
        </p:sp>
        <p:cxnSp>
          <p:nvCxnSpPr>
            <p:cNvPr id="17" name="直接箭头连接符 16">
              <a:extLst>
                <a:ext uri="{FF2B5EF4-FFF2-40B4-BE49-F238E27FC236}">
                  <a16:creationId xmlns:a16="http://schemas.microsoft.com/office/drawing/2014/main" id="{4594B750-C858-B3DE-D510-AF40B925BC75}"/>
                </a:ext>
              </a:extLst>
            </p:cNvPr>
            <p:cNvCxnSpPr>
              <a:stCxn id="33" idx="0"/>
              <a:endCxn id="7" idx="2"/>
            </p:cNvCxnSpPr>
            <p:nvPr/>
          </p:nvCxnSpPr>
          <p:spPr>
            <a:xfrm flipH="1" flipV="1">
              <a:off x="2550132" y="4365042"/>
              <a:ext cx="1" cy="437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连接符: 肘形 17">
              <a:extLst>
                <a:ext uri="{FF2B5EF4-FFF2-40B4-BE49-F238E27FC236}">
                  <a16:creationId xmlns:a16="http://schemas.microsoft.com/office/drawing/2014/main" id="{A54A13BE-7453-4C9D-11E3-846DFD1024CC}"/>
                </a:ext>
              </a:extLst>
            </p:cNvPr>
            <p:cNvCxnSpPr>
              <a:cxnSpLocks/>
              <a:stCxn id="39" idx="0"/>
              <a:endCxn id="7" idx="3"/>
            </p:cNvCxnSpPr>
            <p:nvPr/>
          </p:nvCxnSpPr>
          <p:spPr>
            <a:xfrm rot="16200000" flipV="1">
              <a:off x="4016841" y="3463234"/>
              <a:ext cx="117135" cy="153555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9" name="连接符: 肘形 18">
              <a:extLst>
                <a:ext uri="{FF2B5EF4-FFF2-40B4-BE49-F238E27FC236}">
                  <a16:creationId xmlns:a16="http://schemas.microsoft.com/office/drawing/2014/main" id="{3548D0DE-DBB4-42A2-643D-D8E59DCF0C8D}"/>
                </a:ext>
              </a:extLst>
            </p:cNvPr>
            <p:cNvCxnSpPr>
              <a:cxnSpLocks/>
              <a:stCxn id="7" idx="0"/>
              <a:endCxn id="13" idx="2"/>
            </p:cNvCxnSpPr>
            <p:nvPr/>
          </p:nvCxnSpPr>
          <p:spPr>
            <a:xfrm rot="5400000" flipH="1" flipV="1">
              <a:off x="3380054" y="2592106"/>
              <a:ext cx="557815" cy="221765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C17EF4E9-C7CE-F9F1-7EE2-D4B15883ECB2}"/>
                </a:ext>
              </a:extLst>
            </p:cNvPr>
            <p:cNvCxnSpPr>
              <a:cxnSpLocks/>
              <a:stCxn id="7" idx="0"/>
              <a:endCxn id="12" idx="2"/>
            </p:cNvCxnSpPr>
            <p:nvPr/>
          </p:nvCxnSpPr>
          <p:spPr>
            <a:xfrm flipV="1">
              <a:off x="2550132" y="3431342"/>
              <a:ext cx="0" cy="548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305F0B62-15E5-7905-EF2A-F748E66B8C15}"/>
                </a:ext>
              </a:extLst>
            </p:cNvPr>
            <p:cNvCxnSpPr>
              <a:stCxn id="12" idx="0"/>
            </p:cNvCxnSpPr>
            <p:nvPr/>
          </p:nvCxnSpPr>
          <p:spPr>
            <a:xfrm flipV="1">
              <a:off x="2550132" y="2612367"/>
              <a:ext cx="0" cy="433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64644E7C-E2B7-B72B-BC06-9366CE9A0C92}"/>
                </a:ext>
              </a:extLst>
            </p:cNvPr>
            <p:cNvCxnSpPr>
              <a:stCxn id="13" idx="0"/>
            </p:cNvCxnSpPr>
            <p:nvPr/>
          </p:nvCxnSpPr>
          <p:spPr>
            <a:xfrm flipV="1">
              <a:off x="4767791" y="2612367"/>
              <a:ext cx="0" cy="424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连接符: 肘形 24">
              <a:extLst>
                <a:ext uri="{FF2B5EF4-FFF2-40B4-BE49-F238E27FC236}">
                  <a16:creationId xmlns:a16="http://schemas.microsoft.com/office/drawing/2014/main" id="{414E318F-73A5-A1A1-890A-37A94CADA4CF}"/>
                </a:ext>
              </a:extLst>
            </p:cNvPr>
            <p:cNvCxnSpPr>
              <a:stCxn id="7" idx="0"/>
              <a:endCxn id="16" idx="2"/>
            </p:cNvCxnSpPr>
            <p:nvPr/>
          </p:nvCxnSpPr>
          <p:spPr>
            <a:xfrm rot="5400000" flipH="1" flipV="1">
              <a:off x="2420809" y="2741691"/>
              <a:ext cx="1367475" cy="1108828"/>
            </a:xfrm>
            <a:prstGeom prst="bentConnector3">
              <a:avLst>
                <a:gd name="adj1" fmla="val 21024"/>
              </a:avLst>
            </a:prstGeom>
            <a:ln>
              <a:tailEnd type="triangle"/>
            </a:ln>
          </p:spPr>
          <p:style>
            <a:lnRef idx="1">
              <a:schemeClr val="dk1"/>
            </a:lnRef>
            <a:fillRef idx="0">
              <a:schemeClr val="dk1"/>
            </a:fillRef>
            <a:effectRef idx="0">
              <a:schemeClr val="dk1"/>
            </a:effectRef>
            <a:fontRef idx="minor">
              <a:schemeClr val="tx1"/>
            </a:fontRef>
          </p:style>
        </p:cxnSp>
        <p:sp>
          <p:nvSpPr>
            <p:cNvPr id="26" name="Google Shape;380;p22">
              <a:extLst>
                <a:ext uri="{FF2B5EF4-FFF2-40B4-BE49-F238E27FC236}">
                  <a16:creationId xmlns:a16="http://schemas.microsoft.com/office/drawing/2014/main" id="{E7315250-037B-DE99-2ABC-EA1F25A2F53C}"/>
                </a:ext>
              </a:extLst>
            </p:cNvPr>
            <p:cNvSpPr/>
            <p:nvPr/>
          </p:nvSpPr>
          <p:spPr>
            <a:xfrm>
              <a:off x="2901459" y="1484157"/>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666666"/>
                  </a:solidFill>
                </a:rPr>
                <a:t>Outpu</a:t>
              </a:r>
              <a:r>
                <a:rPr lang="en-US" altLang="zh-CN" sz="1100">
                  <a:solidFill>
                    <a:srgbClr val="666666"/>
                  </a:solidFill>
                </a:rPr>
                <a:t>t </a:t>
              </a:r>
              <a:r>
                <a:rPr lang="zh-CN" altLang="en-US" sz="1100">
                  <a:solidFill>
                    <a:srgbClr val="666666"/>
                  </a:solidFill>
                </a:rPr>
                <a:t> </a:t>
              </a:r>
              <a:endParaRPr sz="1100">
                <a:solidFill>
                  <a:srgbClr val="666666"/>
                </a:solidFill>
              </a:endParaRPr>
            </a:p>
          </p:txBody>
        </p:sp>
        <p:cxnSp>
          <p:nvCxnSpPr>
            <p:cNvPr id="27" name="直接箭头连接符 26">
              <a:extLst>
                <a:ext uri="{FF2B5EF4-FFF2-40B4-BE49-F238E27FC236}">
                  <a16:creationId xmlns:a16="http://schemas.microsoft.com/office/drawing/2014/main" id="{44F206DB-D88A-3565-39A8-7361CF02293C}"/>
                </a:ext>
              </a:extLst>
            </p:cNvPr>
            <p:cNvCxnSpPr>
              <a:stCxn id="16" idx="0"/>
              <a:endCxn id="26" idx="2"/>
            </p:cNvCxnSpPr>
            <p:nvPr/>
          </p:nvCxnSpPr>
          <p:spPr>
            <a:xfrm flipH="1" flipV="1">
              <a:off x="3658959" y="1920057"/>
              <a:ext cx="1" cy="256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连接符: 肘形 27">
              <a:extLst>
                <a:ext uri="{FF2B5EF4-FFF2-40B4-BE49-F238E27FC236}">
                  <a16:creationId xmlns:a16="http://schemas.microsoft.com/office/drawing/2014/main" id="{27C052F3-1FC4-7036-906A-8771EC267D0D}"/>
                </a:ext>
              </a:extLst>
            </p:cNvPr>
            <p:cNvCxnSpPr>
              <a:stCxn id="6" idx="0"/>
              <a:endCxn id="40" idx="2"/>
            </p:cNvCxnSpPr>
            <p:nvPr/>
          </p:nvCxnSpPr>
          <p:spPr>
            <a:xfrm rot="5400000" flipH="1" flipV="1">
              <a:off x="4051416" y="5658192"/>
              <a:ext cx="394573" cy="11889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连接符: 肘形 28">
              <a:extLst>
                <a:ext uri="{FF2B5EF4-FFF2-40B4-BE49-F238E27FC236}">
                  <a16:creationId xmlns:a16="http://schemas.microsoft.com/office/drawing/2014/main" id="{38616257-7101-7010-041F-E3D3E0F051E1}"/>
                </a:ext>
              </a:extLst>
            </p:cNvPr>
            <p:cNvCxnSpPr>
              <a:cxnSpLocks/>
            </p:cNvCxnSpPr>
            <p:nvPr/>
          </p:nvCxnSpPr>
          <p:spPr>
            <a:xfrm rot="16200000" flipV="1">
              <a:off x="2897568" y="5699399"/>
              <a:ext cx="409220" cy="110408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99876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13"/>
        <p:cNvGrpSpPr/>
        <p:nvPr/>
      </p:nvGrpSpPr>
      <p:grpSpPr>
        <a:xfrm>
          <a:off x="0" y="0"/>
          <a:ext cx="0" cy="0"/>
          <a:chOff x="0" y="0"/>
          <a:chExt cx="0" cy="0"/>
        </a:xfrm>
      </p:grpSpPr>
      <p:sp>
        <p:nvSpPr>
          <p:cNvPr id="414" name="Google Shape;414;p23"/>
          <p:cNvSpPr/>
          <p:nvPr/>
        </p:nvSpPr>
        <p:spPr>
          <a:xfrm>
            <a:off x="4372301" y="1725256"/>
            <a:ext cx="1914300" cy="29664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415" name="Google Shape;415;p23"/>
          <p:cNvSpPr/>
          <p:nvPr/>
        </p:nvSpPr>
        <p:spPr>
          <a:xfrm>
            <a:off x="2179101" y="2755656"/>
            <a:ext cx="1914300" cy="19359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416" name="Google Shape;416;p23"/>
          <p:cNvSpPr/>
          <p:nvPr/>
        </p:nvSpPr>
        <p:spPr>
          <a:xfrm>
            <a:off x="2466050" y="4029506"/>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CCCCCC"/>
                </a:solidFill>
              </a:rPr>
              <a:t>Multi-Head</a:t>
            </a:r>
            <a:endParaRPr sz="1100">
              <a:solidFill>
                <a:srgbClr val="CCCCCC"/>
              </a:solidFill>
            </a:endParaRPr>
          </a:p>
          <a:p>
            <a:pPr algn="ctr"/>
            <a:r>
              <a:rPr lang="en" sz="1100">
                <a:solidFill>
                  <a:srgbClr val="CCCCCC"/>
                </a:solidFill>
              </a:rPr>
              <a:t>Attention</a:t>
            </a:r>
            <a:endParaRPr sz="1100">
              <a:solidFill>
                <a:srgbClr val="CCCCCC"/>
              </a:solidFill>
            </a:endParaRPr>
          </a:p>
        </p:txBody>
      </p:sp>
      <p:sp>
        <p:nvSpPr>
          <p:cNvPr id="417" name="Google Shape;417;p23"/>
          <p:cNvSpPr/>
          <p:nvPr/>
        </p:nvSpPr>
        <p:spPr>
          <a:xfrm>
            <a:off x="2465950" y="3764056"/>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D9D9D9"/>
                </a:solidFill>
              </a:rPr>
              <a:t>Add &amp; Norm</a:t>
            </a:r>
            <a:endParaRPr sz="1100">
              <a:solidFill>
                <a:srgbClr val="D9D9D9"/>
              </a:solidFill>
            </a:endParaRPr>
          </a:p>
        </p:txBody>
      </p:sp>
      <p:sp>
        <p:nvSpPr>
          <p:cNvPr id="418" name="Google Shape;418;p23"/>
          <p:cNvSpPr/>
          <p:nvPr/>
        </p:nvSpPr>
        <p:spPr>
          <a:xfrm>
            <a:off x="2466050" y="5245481"/>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D9D9D9"/>
                </a:solidFill>
              </a:rPr>
              <a:t>Input</a:t>
            </a:r>
            <a:endParaRPr sz="1100">
              <a:solidFill>
                <a:srgbClr val="D9D9D9"/>
              </a:solidFill>
            </a:endParaRPr>
          </a:p>
          <a:p>
            <a:pPr algn="ctr"/>
            <a:r>
              <a:rPr lang="en" sz="1100">
                <a:solidFill>
                  <a:srgbClr val="D9D9D9"/>
                </a:solidFill>
              </a:rPr>
              <a:t>Embedding</a:t>
            </a:r>
            <a:endParaRPr sz="1100">
              <a:solidFill>
                <a:srgbClr val="D9D9D9"/>
              </a:solidFill>
            </a:endParaRPr>
          </a:p>
        </p:txBody>
      </p:sp>
      <p:grpSp>
        <p:nvGrpSpPr>
          <p:cNvPr id="419" name="Google Shape;419;p23"/>
          <p:cNvGrpSpPr/>
          <p:nvPr/>
        </p:nvGrpSpPr>
        <p:grpSpPr>
          <a:xfrm>
            <a:off x="3095581" y="4792989"/>
            <a:ext cx="255900" cy="258300"/>
            <a:chOff x="2372506" y="3438683"/>
            <a:chExt cx="255900" cy="258300"/>
          </a:xfrm>
        </p:grpSpPr>
        <p:pic>
          <p:nvPicPr>
            <p:cNvPr id="420" name="Google Shape;420;p23"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grpSp>
      <p:grpSp>
        <p:nvGrpSpPr>
          <p:cNvPr id="422" name="Google Shape;422;p23"/>
          <p:cNvGrpSpPr/>
          <p:nvPr/>
        </p:nvGrpSpPr>
        <p:grpSpPr>
          <a:xfrm>
            <a:off x="2466053" y="4729505"/>
            <a:ext cx="407181" cy="385200"/>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24" name="Google Shape;424;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25" name="Google Shape;425;p23"/>
          <p:cNvCxnSpPr>
            <a:endCxn id="418" idx="2"/>
          </p:cNvCxnSpPr>
          <p:nvPr/>
        </p:nvCxnSpPr>
        <p:spPr>
          <a:xfrm rot="10800000">
            <a:off x="3223550" y="5681381"/>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26" name="Google Shape;426;p23"/>
          <p:cNvCxnSpPr>
            <a:endCxn id="421" idx="4"/>
          </p:cNvCxnSpPr>
          <p:nvPr/>
        </p:nvCxnSpPr>
        <p:spPr>
          <a:xfrm rot="10800000">
            <a:off x="3223531" y="5051289"/>
            <a:ext cx="0" cy="196200"/>
          </a:xfrm>
          <a:prstGeom prst="straightConnector1">
            <a:avLst/>
          </a:prstGeom>
          <a:noFill/>
          <a:ln w="9525" cap="flat" cmpd="sng">
            <a:solidFill>
              <a:srgbClr val="D9D9D9"/>
            </a:solidFill>
            <a:prstDash val="solid"/>
            <a:round/>
            <a:headEnd type="none" w="med" len="med"/>
            <a:tailEnd type="triangle" w="med" len="med"/>
          </a:ln>
        </p:spPr>
      </p:cxnSp>
      <p:cxnSp>
        <p:nvCxnSpPr>
          <p:cNvPr id="427" name="Google Shape;427;p23"/>
          <p:cNvCxnSpPr>
            <a:stCxn id="421" idx="0"/>
            <a:endCxn id="416" idx="2"/>
          </p:cNvCxnSpPr>
          <p:nvPr/>
        </p:nvCxnSpPr>
        <p:spPr>
          <a:xfrm rot="10800000">
            <a:off x="3223531" y="4414690"/>
            <a:ext cx="0" cy="378300"/>
          </a:xfrm>
          <a:prstGeom prst="straightConnector1">
            <a:avLst/>
          </a:prstGeom>
          <a:noFill/>
          <a:ln w="9525" cap="flat" cmpd="sng">
            <a:solidFill>
              <a:srgbClr val="D9D9D9"/>
            </a:solidFill>
            <a:prstDash val="solid"/>
            <a:round/>
            <a:headEnd type="none" w="med" len="med"/>
            <a:tailEnd type="triangle" w="med" len="med"/>
          </a:ln>
        </p:spPr>
      </p:cxnSp>
      <p:sp>
        <p:nvSpPr>
          <p:cNvPr id="428" name="Google Shape;428;p23"/>
          <p:cNvSpPr/>
          <p:nvPr/>
        </p:nvSpPr>
        <p:spPr>
          <a:xfrm>
            <a:off x="4572000" y="5253582"/>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D9D9D9"/>
                </a:solidFill>
              </a:rPr>
              <a:t>Output</a:t>
            </a:r>
            <a:endParaRPr sz="1100">
              <a:solidFill>
                <a:srgbClr val="D9D9D9"/>
              </a:solidFill>
            </a:endParaRPr>
          </a:p>
          <a:p>
            <a:pPr algn="ctr"/>
            <a:r>
              <a:rPr lang="en" sz="1100">
                <a:solidFill>
                  <a:srgbClr val="D9D9D9"/>
                </a:solidFill>
              </a:rPr>
              <a:t>Embedding</a:t>
            </a:r>
            <a:endParaRPr sz="1100">
              <a:solidFill>
                <a:srgbClr val="D9D9D9"/>
              </a:solidFill>
            </a:endParaRPr>
          </a:p>
        </p:txBody>
      </p:sp>
      <p:cxnSp>
        <p:nvCxnSpPr>
          <p:cNvPr id="429" name="Google Shape;429;p23"/>
          <p:cNvCxnSpPr/>
          <p:nvPr/>
        </p:nvCxnSpPr>
        <p:spPr>
          <a:xfrm rot="10800000">
            <a:off x="5327251" y="5714356"/>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30" name="Google Shape;430;p23"/>
          <p:cNvCxnSpPr>
            <a:stCxn id="423" idx="6"/>
            <a:endCxn id="421" idx="2"/>
          </p:cNvCxnSpPr>
          <p:nvPr/>
        </p:nvCxnSpPr>
        <p:spPr>
          <a:xfrm>
            <a:off x="2873149" y="4922105"/>
            <a:ext cx="222300" cy="0"/>
          </a:xfrm>
          <a:prstGeom prst="straightConnector1">
            <a:avLst/>
          </a:prstGeom>
          <a:noFill/>
          <a:ln w="9525" cap="flat" cmpd="sng">
            <a:solidFill>
              <a:srgbClr val="D9D9D9"/>
            </a:solidFill>
            <a:prstDash val="solid"/>
            <a:round/>
            <a:headEnd type="none" w="med" len="med"/>
            <a:tailEnd type="none" w="med" len="med"/>
          </a:ln>
        </p:spPr>
      </p:cxnSp>
      <p:cxnSp>
        <p:nvCxnSpPr>
          <p:cNvPr id="431" name="Google Shape;431;p23"/>
          <p:cNvCxnSpPr>
            <a:stCxn id="416" idx="2"/>
            <a:endCxn id="417" idx="1"/>
          </p:cNvCxnSpPr>
          <p:nvPr/>
        </p:nvCxnSpPr>
        <p:spPr>
          <a:xfrm rot="5400000" flipH="1">
            <a:off x="2568501" y="3759656"/>
            <a:ext cx="552600" cy="757500"/>
          </a:xfrm>
          <a:prstGeom prst="bentConnector4">
            <a:avLst>
              <a:gd name="adj1" fmla="val -33297"/>
              <a:gd name="adj2" fmla="val 121752"/>
            </a:avLst>
          </a:prstGeom>
          <a:noFill/>
          <a:ln w="9525" cap="flat" cmpd="sng">
            <a:solidFill>
              <a:srgbClr val="D9D9D9"/>
            </a:solidFill>
            <a:prstDash val="solid"/>
            <a:round/>
            <a:headEnd type="none" w="med" len="med"/>
            <a:tailEnd type="triangle" w="med" len="med"/>
          </a:ln>
        </p:spPr>
      </p:cxnSp>
      <p:cxnSp>
        <p:nvCxnSpPr>
          <p:cNvPr id="432" name="Google Shape;432;p23"/>
          <p:cNvCxnSpPr>
            <a:stCxn id="417" idx="2"/>
          </p:cNvCxnSpPr>
          <p:nvPr/>
        </p:nvCxnSpPr>
        <p:spPr>
          <a:xfrm>
            <a:off x="3223450" y="3960256"/>
            <a:ext cx="0" cy="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23"/>
          <p:cNvCxnSpPr>
            <a:stCxn id="416" idx="0"/>
            <a:endCxn id="417" idx="2"/>
          </p:cNvCxnSpPr>
          <p:nvPr/>
        </p:nvCxnSpPr>
        <p:spPr>
          <a:xfrm rot="10800000">
            <a:off x="3223550" y="3960207"/>
            <a:ext cx="0" cy="69300"/>
          </a:xfrm>
          <a:prstGeom prst="straightConnector1">
            <a:avLst/>
          </a:prstGeom>
          <a:noFill/>
          <a:ln w="9525" cap="flat" cmpd="sng">
            <a:solidFill>
              <a:srgbClr val="999999"/>
            </a:solidFill>
            <a:prstDash val="solid"/>
            <a:round/>
            <a:headEnd type="none" w="med" len="med"/>
            <a:tailEnd type="none" w="med" len="med"/>
          </a:ln>
        </p:spPr>
      </p:cxnSp>
      <p:sp>
        <p:nvSpPr>
          <p:cNvPr id="434" name="Google Shape;434;p23"/>
          <p:cNvSpPr/>
          <p:nvPr/>
        </p:nvSpPr>
        <p:spPr>
          <a:xfrm>
            <a:off x="2466000" y="3120756"/>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D9D9D9"/>
                </a:solidFill>
              </a:rPr>
              <a:t>Feed</a:t>
            </a:r>
            <a:endParaRPr sz="1100">
              <a:solidFill>
                <a:srgbClr val="D9D9D9"/>
              </a:solidFill>
            </a:endParaRPr>
          </a:p>
          <a:p>
            <a:pPr algn="ctr"/>
            <a:r>
              <a:rPr lang="en" sz="1100">
                <a:solidFill>
                  <a:srgbClr val="D9D9D9"/>
                </a:solidFill>
              </a:rPr>
              <a:t>Forward</a:t>
            </a:r>
            <a:endParaRPr sz="1100">
              <a:solidFill>
                <a:srgbClr val="D9D9D9"/>
              </a:solidFill>
            </a:endParaRPr>
          </a:p>
        </p:txBody>
      </p:sp>
      <p:sp>
        <p:nvSpPr>
          <p:cNvPr id="435" name="Google Shape;435;p23"/>
          <p:cNvSpPr/>
          <p:nvPr/>
        </p:nvSpPr>
        <p:spPr>
          <a:xfrm>
            <a:off x="2465900" y="2855306"/>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D9D9D9"/>
                </a:solidFill>
              </a:rPr>
              <a:t>Add &amp; Norm</a:t>
            </a:r>
            <a:endParaRPr sz="1100">
              <a:solidFill>
                <a:srgbClr val="D9D9D9"/>
              </a:solidFill>
            </a:endParaRPr>
          </a:p>
        </p:txBody>
      </p:sp>
      <p:cxnSp>
        <p:nvCxnSpPr>
          <p:cNvPr id="436" name="Google Shape;436;p23"/>
          <p:cNvCxnSpPr>
            <a:stCxn id="417" idx="0"/>
            <a:endCxn id="434" idx="2"/>
          </p:cNvCxnSpPr>
          <p:nvPr/>
        </p:nvCxnSpPr>
        <p:spPr>
          <a:xfrm rot="10800000">
            <a:off x="3223450" y="3506056"/>
            <a:ext cx="0" cy="258000"/>
          </a:xfrm>
          <a:prstGeom prst="straightConnector1">
            <a:avLst/>
          </a:prstGeom>
          <a:noFill/>
          <a:ln w="9525" cap="flat" cmpd="sng">
            <a:solidFill>
              <a:srgbClr val="D9D9D9"/>
            </a:solidFill>
            <a:prstDash val="solid"/>
            <a:round/>
            <a:headEnd type="none" w="med" len="med"/>
            <a:tailEnd type="triangle" w="med" len="med"/>
          </a:ln>
        </p:spPr>
      </p:cxnSp>
      <p:cxnSp>
        <p:nvCxnSpPr>
          <p:cNvPr id="437" name="Google Shape;437;p23"/>
          <p:cNvCxnSpPr/>
          <p:nvPr/>
        </p:nvCxnSpPr>
        <p:spPr>
          <a:xfrm rot="5400000" flipH="1">
            <a:off x="2568501" y="2855756"/>
            <a:ext cx="552600" cy="757500"/>
          </a:xfrm>
          <a:prstGeom prst="bentConnector4">
            <a:avLst>
              <a:gd name="adj1" fmla="val -25502"/>
              <a:gd name="adj2" fmla="val 121752"/>
            </a:avLst>
          </a:prstGeom>
          <a:noFill/>
          <a:ln w="9525" cap="flat" cmpd="sng">
            <a:solidFill>
              <a:srgbClr val="D9D9D9"/>
            </a:solidFill>
            <a:prstDash val="solid"/>
            <a:round/>
            <a:headEnd type="none" w="med" len="med"/>
            <a:tailEnd type="triangle" w="med" len="med"/>
          </a:ln>
        </p:spPr>
      </p:cxnSp>
      <p:sp>
        <p:nvSpPr>
          <p:cNvPr id="438" name="Google Shape;438;p23"/>
          <p:cNvSpPr/>
          <p:nvPr/>
        </p:nvSpPr>
        <p:spPr>
          <a:xfrm>
            <a:off x="4572050" y="3788906"/>
            <a:ext cx="1515000" cy="6339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D9D9D9"/>
                </a:solidFill>
              </a:rPr>
              <a:t>Masked</a:t>
            </a:r>
            <a:endParaRPr sz="1100">
              <a:solidFill>
                <a:srgbClr val="D9D9D9"/>
              </a:solidFill>
            </a:endParaRPr>
          </a:p>
          <a:p>
            <a:pPr algn="ctr"/>
            <a:r>
              <a:rPr lang="en" sz="1100">
                <a:solidFill>
                  <a:srgbClr val="D9D9D9"/>
                </a:solidFill>
              </a:rPr>
              <a:t>Multi-Head</a:t>
            </a:r>
            <a:endParaRPr sz="1100">
              <a:solidFill>
                <a:srgbClr val="D9D9D9"/>
              </a:solidFill>
            </a:endParaRPr>
          </a:p>
          <a:p>
            <a:pPr algn="ctr"/>
            <a:r>
              <a:rPr lang="en" sz="1100">
                <a:solidFill>
                  <a:srgbClr val="D9D9D9"/>
                </a:solidFill>
              </a:rPr>
              <a:t>Attention</a:t>
            </a:r>
            <a:endParaRPr sz="1100">
              <a:solidFill>
                <a:srgbClr val="D9D9D9"/>
              </a:solidFill>
            </a:endParaRPr>
          </a:p>
        </p:txBody>
      </p:sp>
      <p:sp>
        <p:nvSpPr>
          <p:cNvPr id="439" name="Google Shape;439;p23"/>
          <p:cNvSpPr/>
          <p:nvPr/>
        </p:nvSpPr>
        <p:spPr>
          <a:xfrm>
            <a:off x="4571950" y="3523457"/>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D9D9D9"/>
                </a:solidFill>
              </a:rPr>
              <a:t>Add &amp; Norm</a:t>
            </a:r>
            <a:endParaRPr sz="1100">
              <a:solidFill>
                <a:srgbClr val="D9D9D9"/>
              </a:solidFill>
            </a:endParaRPr>
          </a:p>
        </p:txBody>
      </p:sp>
      <p:cxnSp>
        <p:nvCxnSpPr>
          <p:cNvPr id="440" name="Google Shape;440;p23"/>
          <p:cNvCxnSpPr>
            <a:stCxn id="438" idx="0"/>
            <a:endCxn id="439" idx="2"/>
          </p:cNvCxnSpPr>
          <p:nvPr/>
        </p:nvCxnSpPr>
        <p:spPr>
          <a:xfrm rot="10800000">
            <a:off x="5329550" y="3719607"/>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41" name="Google Shape;441;p23"/>
          <p:cNvGrpSpPr/>
          <p:nvPr/>
        </p:nvGrpSpPr>
        <p:grpSpPr>
          <a:xfrm flipH="1">
            <a:off x="5670624" y="4737096"/>
            <a:ext cx="424201" cy="385200"/>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43" name="Google Shape;443;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44" name="Google Shape;444;p23"/>
          <p:cNvCxnSpPr/>
          <p:nvPr/>
        </p:nvCxnSpPr>
        <p:spPr>
          <a:xfrm rot="10800000" flipH="1">
            <a:off x="5329500" y="5065481"/>
            <a:ext cx="6300" cy="188100"/>
          </a:xfrm>
          <a:prstGeom prst="straightConnector1">
            <a:avLst/>
          </a:prstGeom>
          <a:noFill/>
          <a:ln w="9525" cap="flat" cmpd="sng">
            <a:solidFill>
              <a:srgbClr val="D9D9D9"/>
            </a:solidFill>
            <a:prstDash val="solid"/>
            <a:round/>
            <a:headEnd type="none" w="med" len="med"/>
            <a:tailEnd type="triangle" w="med" len="med"/>
          </a:ln>
        </p:spPr>
      </p:cxnSp>
      <p:cxnSp>
        <p:nvCxnSpPr>
          <p:cNvPr id="445" name="Google Shape;445;p23"/>
          <p:cNvCxnSpPr>
            <a:stCxn id="442" idx="6"/>
            <a:endCxn id="446" idx="2"/>
          </p:cNvCxnSpPr>
          <p:nvPr/>
        </p:nvCxnSpPr>
        <p:spPr>
          <a:xfrm rot="10800000">
            <a:off x="5462805" y="4929695"/>
            <a:ext cx="207900" cy="0"/>
          </a:xfrm>
          <a:prstGeom prst="straightConnector1">
            <a:avLst/>
          </a:prstGeom>
          <a:noFill/>
          <a:ln w="9525" cap="flat" cmpd="sng">
            <a:solidFill>
              <a:srgbClr val="D9D9D9"/>
            </a:solidFill>
            <a:prstDash val="solid"/>
            <a:round/>
            <a:headEnd type="none" w="med" len="med"/>
            <a:tailEnd type="none" w="med" len="med"/>
          </a:ln>
        </p:spPr>
      </p:cxnSp>
      <p:cxnSp>
        <p:nvCxnSpPr>
          <p:cNvPr id="447" name="Google Shape;447;p23"/>
          <p:cNvCxnSpPr>
            <a:stCxn id="446" idx="0"/>
          </p:cNvCxnSpPr>
          <p:nvPr/>
        </p:nvCxnSpPr>
        <p:spPr>
          <a:xfrm rot="10800000" flipH="1">
            <a:off x="5329455" y="4437245"/>
            <a:ext cx="3300" cy="363300"/>
          </a:xfrm>
          <a:prstGeom prst="straightConnector1">
            <a:avLst/>
          </a:prstGeom>
          <a:noFill/>
          <a:ln w="9525" cap="flat" cmpd="sng">
            <a:solidFill>
              <a:srgbClr val="D9D9D9"/>
            </a:solidFill>
            <a:prstDash val="solid"/>
            <a:round/>
            <a:headEnd type="none" w="med" len="med"/>
            <a:tailEnd type="triangle" w="med" len="med"/>
          </a:ln>
        </p:spPr>
      </p:cxnSp>
      <p:cxnSp>
        <p:nvCxnSpPr>
          <p:cNvPr id="448" name="Google Shape;448;p23"/>
          <p:cNvCxnSpPr>
            <a:stCxn id="414" idx="2"/>
            <a:endCxn id="439" idx="3"/>
          </p:cNvCxnSpPr>
          <p:nvPr/>
        </p:nvCxnSpPr>
        <p:spPr>
          <a:xfrm rot="-5400000">
            <a:off x="5173150" y="3777856"/>
            <a:ext cx="1070100" cy="757500"/>
          </a:xfrm>
          <a:prstGeom prst="bentConnector4">
            <a:avLst>
              <a:gd name="adj1" fmla="val 9329"/>
              <a:gd name="adj2" fmla="val 119119"/>
            </a:avLst>
          </a:prstGeom>
          <a:noFill/>
          <a:ln w="9525" cap="flat" cmpd="sng">
            <a:solidFill>
              <a:srgbClr val="D9D9D9"/>
            </a:solidFill>
            <a:prstDash val="solid"/>
            <a:round/>
            <a:headEnd type="none" w="med" len="med"/>
            <a:tailEnd type="triangle" w="med" len="med"/>
          </a:ln>
        </p:spPr>
      </p:cxnSp>
      <p:sp>
        <p:nvSpPr>
          <p:cNvPr id="449" name="Google Shape;449;p23"/>
          <p:cNvSpPr/>
          <p:nvPr/>
        </p:nvSpPr>
        <p:spPr>
          <a:xfrm>
            <a:off x="4575200" y="2937007"/>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D9D9D9"/>
                </a:solidFill>
              </a:rPr>
              <a:t>Multi-Head</a:t>
            </a:r>
            <a:endParaRPr sz="1100">
              <a:solidFill>
                <a:srgbClr val="D9D9D9"/>
              </a:solidFill>
            </a:endParaRPr>
          </a:p>
          <a:p>
            <a:pPr algn="ctr"/>
            <a:r>
              <a:rPr lang="en" sz="1100">
                <a:solidFill>
                  <a:srgbClr val="D9D9D9"/>
                </a:solidFill>
              </a:rPr>
              <a:t>Attention</a:t>
            </a:r>
            <a:endParaRPr sz="1100">
              <a:solidFill>
                <a:srgbClr val="D9D9D9"/>
              </a:solidFill>
            </a:endParaRPr>
          </a:p>
        </p:txBody>
      </p:sp>
      <p:sp>
        <p:nvSpPr>
          <p:cNvPr id="450" name="Google Shape;450;p23"/>
          <p:cNvSpPr/>
          <p:nvPr/>
        </p:nvSpPr>
        <p:spPr>
          <a:xfrm>
            <a:off x="4575100" y="2671557"/>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D9D9D9"/>
                </a:solidFill>
              </a:rPr>
              <a:t>Add &amp; Norm</a:t>
            </a:r>
            <a:endParaRPr sz="1100">
              <a:solidFill>
                <a:srgbClr val="D9D9D9"/>
              </a:solidFill>
            </a:endParaRPr>
          </a:p>
        </p:txBody>
      </p:sp>
      <p:cxnSp>
        <p:nvCxnSpPr>
          <p:cNvPr id="451" name="Google Shape;451;p23"/>
          <p:cNvCxnSpPr>
            <a:stCxn id="449" idx="0"/>
            <a:endCxn id="450" idx="2"/>
          </p:cNvCxnSpPr>
          <p:nvPr/>
        </p:nvCxnSpPr>
        <p:spPr>
          <a:xfrm rot="10800000">
            <a:off x="5332700" y="2867707"/>
            <a:ext cx="0" cy="69300"/>
          </a:xfrm>
          <a:prstGeom prst="straightConnector1">
            <a:avLst/>
          </a:prstGeom>
          <a:noFill/>
          <a:ln w="9525" cap="flat" cmpd="sng">
            <a:solidFill>
              <a:srgbClr val="999999"/>
            </a:solidFill>
            <a:prstDash val="solid"/>
            <a:round/>
            <a:headEnd type="none" w="med" len="med"/>
            <a:tailEnd type="none" w="med" len="med"/>
          </a:ln>
        </p:spPr>
      </p:cxnSp>
      <p:sp>
        <p:nvSpPr>
          <p:cNvPr id="452" name="Google Shape;452;p23"/>
          <p:cNvSpPr/>
          <p:nvPr/>
        </p:nvSpPr>
        <p:spPr>
          <a:xfrm>
            <a:off x="4575250" y="2085107"/>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D9D9D9"/>
                </a:solidFill>
              </a:rPr>
              <a:t>Feed</a:t>
            </a:r>
            <a:endParaRPr sz="1100">
              <a:solidFill>
                <a:srgbClr val="D9D9D9"/>
              </a:solidFill>
            </a:endParaRPr>
          </a:p>
          <a:p>
            <a:pPr algn="ctr"/>
            <a:r>
              <a:rPr lang="en" sz="1100">
                <a:solidFill>
                  <a:srgbClr val="D9D9D9"/>
                </a:solidFill>
              </a:rPr>
              <a:t>Forward</a:t>
            </a:r>
            <a:endParaRPr sz="1100">
              <a:solidFill>
                <a:srgbClr val="D9D9D9"/>
              </a:solidFill>
            </a:endParaRPr>
          </a:p>
        </p:txBody>
      </p:sp>
      <p:sp>
        <p:nvSpPr>
          <p:cNvPr id="453" name="Google Shape;453;p23"/>
          <p:cNvSpPr/>
          <p:nvPr/>
        </p:nvSpPr>
        <p:spPr>
          <a:xfrm>
            <a:off x="4575150" y="1819657"/>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D9D9D9"/>
                </a:solidFill>
              </a:rPr>
              <a:t>Add &amp; Norm</a:t>
            </a:r>
            <a:endParaRPr sz="1100">
              <a:solidFill>
                <a:srgbClr val="D9D9D9"/>
              </a:solidFill>
            </a:endParaRPr>
          </a:p>
        </p:txBody>
      </p:sp>
      <p:cxnSp>
        <p:nvCxnSpPr>
          <p:cNvPr id="454" name="Google Shape;454;p23"/>
          <p:cNvCxnSpPr>
            <a:stCxn id="452" idx="0"/>
            <a:endCxn id="453" idx="2"/>
          </p:cNvCxnSpPr>
          <p:nvPr/>
        </p:nvCxnSpPr>
        <p:spPr>
          <a:xfrm rot="10800000">
            <a:off x="5332750" y="2015807"/>
            <a:ext cx="0" cy="69300"/>
          </a:xfrm>
          <a:prstGeom prst="straightConnector1">
            <a:avLst/>
          </a:prstGeom>
          <a:noFill/>
          <a:ln w="9525" cap="flat" cmpd="sng">
            <a:solidFill>
              <a:srgbClr val="D9D9D9"/>
            </a:solidFill>
            <a:prstDash val="solid"/>
            <a:round/>
            <a:headEnd type="none" w="med" len="med"/>
            <a:tailEnd type="none" w="med" len="med"/>
          </a:ln>
        </p:spPr>
      </p:cxnSp>
      <p:sp>
        <p:nvSpPr>
          <p:cNvPr id="455" name="Google Shape;455;p23"/>
          <p:cNvSpPr/>
          <p:nvPr/>
        </p:nvSpPr>
        <p:spPr>
          <a:xfrm>
            <a:off x="4575250" y="1444306"/>
            <a:ext cx="1515000" cy="196200"/>
          </a:xfrm>
          <a:prstGeom prst="roundRect">
            <a:avLst>
              <a:gd name="adj" fmla="val 28518"/>
            </a:avLst>
          </a:prstGeom>
          <a:gradFill>
            <a:gsLst>
              <a:gs pos="0">
                <a:srgbClr val="DE87F1">
                  <a:alpha val="27450"/>
                </a:srgbClr>
              </a:gs>
              <a:gs pos="100000">
                <a:srgbClr val="F1DD87">
                  <a:alpha val="34117"/>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D9D9D9"/>
                </a:solidFill>
              </a:rPr>
              <a:t>Linear</a:t>
            </a:r>
            <a:endParaRPr sz="1100">
              <a:solidFill>
                <a:srgbClr val="D9D9D9"/>
              </a:solidFill>
            </a:endParaRPr>
          </a:p>
        </p:txBody>
      </p:sp>
      <p:sp>
        <p:nvSpPr>
          <p:cNvPr id="456" name="Google Shape;456;p23"/>
          <p:cNvSpPr/>
          <p:nvPr/>
        </p:nvSpPr>
        <p:spPr>
          <a:xfrm>
            <a:off x="4571950" y="1087157"/>
            <a:ext cx="1515000" cy="196200"/>
          </a:xfrm>
          <a:prstGeom prst="roundRect">
            <a:avLst>
              <a:gd name="adj" fmla="val 28518"/>
            </a:avLst>
          </a:prstGeom>
          <a:gradFill>
            <a:gsLst>
              <a:gs pos="0">
                <a:srgbClr val="E0EDBA">
                  <a:alpha val="29411"/>
                </a:srgbClr>
              </a:gs>
              <a:gs pos="100000">
                <a:srgbClr val="B6D7A8">
                  <a:alpha val="30980"/>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100">
                <a:solidFill>
                  <a:srgbClr val="D9D9D9"/>
                </a:solidFill>
              </a:rPr>
              <a:t>Softmax</a:t>
            </a:r>
            <a:endParaRPr sz="1100">
              <a:solidFill>
                <a:srgbClr val="D9D9D9"/>
              </a:solidFill>
            </a:endParaRPr>
          </a:p>
        </p:txBody>
      </p:sp>
      <p:cxnSp>
        <p:nvCxnSpPr>
          <p:cNvPr id="457" name="Google Shape;457;p23"/>
          <p:cNvCxnSpPr>
            <a:stCxn id="439" idx="0"/>
            <a:endCxn id="449" idx="2"/>
          </p:cNvCxnSpPr>
          <p:nvPr/>
        </p:nvCxnSpPr>
        <p:spPr>
          <a:xfrm rot="10800000" flipH="1">
            <a:off x="5329450" y="3322156"/>
            <a:ext cx="3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8" name="Google Shape;458;p23"/>
          <p:cNvCxnSpPr>
            <a:stCxn id="450" idx="0"/>
            <a:endCxn id="452" idx="2"/>
          </p:cNvCxnSpPr>
          <p:nvPr/>
        </p:nvCxnSpPr>
        <p:spPr>
          <a:xfrm rot="10800000" flipH="1">
            <a:off x="5332600" y="2470256"/>
            <a:ext cx="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9" name="Google Shape;459;p23"/>
          <p:cNvCxnSpPr>
            <a:stCxn id="450" idx="0"/>
            <a:endCxn id="453" idx="3"/>
          </p:cNvCxnSpPr>
          <p:nvPr/>
        </p:nvCxnSpPr>
        <p:spPr>
          <a:xfrm rot="-5400000">
            <a:off x="5334400" y="1915856"/>
            <a:ext cx="753900" cy="757500"/>
          </a:xfrm>
          <a:prstGeom prst="bentConnector4">
            <a:avLst>
              <a:gd name="adj1" fmla="val 8668"/>
              <a:gd name="adj2" fmla="val 121389"/>
            </a:avLst>
          </a:prstGeom>
          <a:noFill/>
          <a:ln w="9525" cap="flat" cmpd="sng">
            <a:solidFill>
              <a:srgbClr val="D9D9D9"/>
            </a:solidFill>
            <a:prstDash val="solid"/>
            <a:round/>
            <a:headEnd type="none" w="med" len="med"/>
            <a:tailEnd type="triangle" w="med" len="med"/>
          </a:ln>
        </p:spPr>
      </p:cxnSp>
      <p:cxnSp>
        <p:nvCxnSpPr>
          <p:cNvPr id="460" name="Google Shape;460;p23"/>
          <p:cNvCxnSpPr>
            <a:stCxn id="453" idx="0"/>
            <a:endCxn id="455" idx="2"/>
          </p:cNvCxnSpPr>
          <p:nvPr/>
        </p:nvCxnSpPr>
        <p:spPr>
          <a:xfrm rot="10800000">
            <a:off x="5332650" y="1640557"/>
            <a:ext cx="0" cy="179100"/>
          </a:xfrm>
          <a:prstGeom prst="straightConnector1">
            <a:avLst/>
          </a:prstGeom>
          <a:noFill/>
          <a:ln w="9525" cap="flat" cmpd="sng">
            <a:solidFill>
              <a:srgbClr val="D9D9D9"/>
            </a:solidFill>
            <a:prstDash val="solid"/>
            <a:round/>
            <a:headEnd type="none" w="med" len="med"/>
            <a:tailEnd type="triangle" w="med" len="med"/>
          </a:ln>
        </p:spPr>
      </p:cxnSp>
      <p:cxnSp>
        <p:nvCxnSpPr>
          <p:cNvPr id="461" name="Google Shape;461;p23"/>
          <p:cNvCxnSpPr>
            <a:endCxn id="456" idx="2"/>
          </p:cNvCxnSpPr>
          <p:nvPr/>
        </p:nvCxnSpPr>
        <p:spPr>
          <a:xfrm rot="10800000">
            <a:off x="5329450" y="1283356"/>
            <a:ext cx="0" cy="156300"/>
          </a:xfrm>
          <a:prstGeom prst="straightConnector1">
            <a:avLst/>
          </a:prstGeom>
          <a:noFill/>
          <a:ln w="9525" cap="flat" cmpd="sng">
            <a:solidFill>
              <a:srgbClr val="D9D9D9"/>
            </a:solidFill>
            <a:prstDash val="solid"/>
            <a:round/>
            <a:headEnd type="none" w="med" len="med"/>
            <a:tailEnd type="triangle" w="med" len="med"/>
          </a:ln>
        </p:spPr>
      </p:cxnSp>
      <p:cxnSp>
        <p:nvCxnSpPr>
          <p:cNvPr id="462" name="Google Shape;462;p23"/>
          <p:cNvCxnSpPr/>
          <p:nvPr/>
        </p:nvCxnSpPr>
        <p:spPr>
          <a:xfrm rot="10800000">
            <a:off x="3223550" y="3051506"/>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63" name="Google Shape;463;p23"/>
          <p:cNvGrpSpPr/>
          <p:nvPr/>
        </p:nvGrpSpPr>
        <p:grpSpPr>
          <a:xfrm>
            <a:off x="3223400" y="2855306"/>
            <a:ext cx="1832400" cy="601200"/>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rot="-5400000" flipH="1">
                <a:off x="3839000" y="1211800"/>
                <a:ext cx="601200" cy="1832400"/>
              </a:xfrm>
              <a:prstGeom prst="bentConnector4">
                <a:avLst>
                  <a:gd name="adj1" fmla="val -39608"/>
                  <a:gd name="adj2" fmla="val 70670"/>
                </a:avLst>
              </a:prstGeom>
              <a:noFill/>
              <a:ln w="9525" cap="flat" cmpd="sng">
                <a:solidFill>
                  <a:srgbClr val="D9D9D9"/>
                </a:solidFill>
                <a:prstDash val="solid"/>
                <a:round/>
                <a:headEnd type="none" w="med" len="med"/>
                <a:tailEnd type="none" w="med" len="med"/>
              </a:ln>
            </p:spPr>
          </p:cxnSp>
          <p:cxnSp>
            <p:nvCxnSpPr>
              <p:cNvPr id="466" name="Google Shape;466;p23"/>
              <p:cNvCxnSpPr/>
              <p:nvPr/>
            </p:nvCxnSpPr>
            <p:spPr>
              <a:xfrm rot="10800000" flipH="1">
                <a:off x="5050575" y="229415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7" name="Google Shape;467;p23"/>
            <p:cNvCxnSpPr/>
            <p:nvPr/>
          </p:nvCxnSpPr>
          <p:spPr>
            <a:xfrm rot="10800000" flipH="1">
              <a:off x="4810950" y="229190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8" name="Google Shape;468;p23"/>
          <p:cNvCxnSpPr>
            <a:endCxn id="450" idx="3"/>
          </p:cNvCxnSpPr>
          <p:nvPr/>
        </p:nvCxnSpPr>
        <p:spPr>
          <a:xfrm rot="10800000" flipH="1">
            <a:off x="5330800" y="2769656"/>
            <a:ext cx="759300" cy="666600"/>
          </a:xfrm>
          <a:prstGeom prst="bentConnector3">
            <a:avLst>
              <a:gd name="adj1" fmla="val 120670"/>
            </a:avLst>
          </a:prstGeom>
          <a:noFill/>
          <a:ln w="9525" cap="flat" cmpd="sng">
            <a:solidFill>
              <a:srgbClr val="D9D9D9"/>
            </a:solidFill>
            <a:prstDash val="solid"/>
            <a:round/>
            <a:headEnd type="none" w="med" len="med"/>
            <a:tailEnd type="triangle" w="med" len="med"/>
          </a:ln>
        </p:spPr>
      </p:cxnSp>
      <p:grpSp>
        <p:nvGrpSpPr>
          <p:cNvPr id="469" name="Google Shape;469;p23"/>
          <p:cNvGrpSpPr/>
          <p:nvPr/>
        </p:nvGrpSpPr>
        <p:grpSpPr>
          <a:xfrm flipH="1">
            <a:off x="5196160" y="4800545"/>
            <a:ext cx="266597" cy="258300"/>
            <a:chOff x="2372506" y="3438683"/>
            <a:chExt cx="255900" cy="258300"/>
          </a:xfrm>
        </p:grpSpPr>
        <p:pic>
          <p:nvPicPr>
            <p:cNvPr id="470" name="Google Shape;470;p23"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grpSp>
      <p:sp>
        <p:nvSpPr>
          <p:cNvPr id="471" name="Google Shape;471;p23"/>
          <p:cNvSpPr txBox="1"/>
          <p:nvPr/>
        </p:nvSpPr>
        <p:spPr>
          <a:xfrm>
            <a:off x="2940700" y="5829257"/>
            <a:ext cx="672000" cy="179100"/>
          </a:xfrm>
          <a:prstGeom prst="rect">
            <a:avLst/>
          </a:prstGeom>
          <a:noFill/>
          <a:ln>
            <a:noFill/>
          </a:ln>
        </p:spPr>
        <p:txBody>
          <a:bodyPr spcFirstLastPara="1" wrap="square" lIns="91425" tIns="91425" rIns="91425" bIns="91425" anchor="t" anchorCtr="0">
            <a:noAutofit/>
          </a:bodyPr>
          <a:lstStyle/>
          <a:p>
            <a:r>
              <a:rPr lang="en" sz="1100">
                <a:solidFill>
                  <a:srgbClr val="999999"/>
                </a:solidFill>
              </a:rPr>
              <a:t>Inputs</a:t>
            </a:r>
            <a:endParaRPr sz="1100">
              <a:solidFill>
                <a:srgbClr val="999999"/>
              </a:solidFill>
            </a:endParaRPr>
          </a:p>
        </p:txBody>
      </p:sp>
      <p:sp>
        <p:nvSpPr>
          <p:cNvPr id="472" name="Google Shape;472;p23"/>
          <p:cNvSpPr txBox="1"/>
          <p:nvPr/>
        </p:nvSpPr>
        <p:spPr>
          <a:xfrm>
            <a:off x="4512400" y="5884207"/>
            <a:ext cx="1634100" cy="179100"/>
          </a:xfrm>
          <a:prstGeom prst="rect">
            <a:avLst/>
          </a:prstGeom>
          <a:noFill/>
          <a:ln>
            <a:noFill/>
          </a:ln>
        </p:spPr>
        <p:txBody>
          <a:bodyPr spcFirstLastPara="1" wrap="square" lIns="91425" tIns="91425" rIns="91425" bIns="91425" anchor="t" anchorCtr="0">
            <a:noAutofit/>
          </a:bodyPr>
          <a:lstStyle/>
          <a:p>
            <a:r>
              <a:rPr lang="en" sz="1100">
                <a:solidFill>
                  <a:srgbClr val="999999"/>
                </a:solidFill>
              </a:rPr>
              <a:t>Outputs (shifted right)</a:t>
            </a:r>
            <a:endParaRPr sz="1100">
              <a:solidFill>
                <a:srgbClr val="999999"/>
              </a:solidFill>
            </a:endParaRPr>
          </a:p>
        </p:txBody>
      </p:sp>
      <p:sp>
        <p:nvSpPr>
          <p:cNvPr id="473" name="Google Shape;473;p23"/>
          <p:cNvSpPr txBox="1"/>
          <p:nvPr/>
        </p:nvSpPr>
        <p:spPr>
          <a:xfrm>
            <a:off x="5742500" y="4672444"/>
            <a:ext cx="1634100" cy="179100"/>
          </a:xfrm>
          <a:prstGeom prst="rect">
            <a:avLst/>
          </a:prstGeom>
          <a:noFill/>
          <a:ln>
            <a:noFill/>
          </a:ln>
        </p:spPr>
        <p:txBody>
          <a:bodyPr spcFirstLastPara="1" wrap="square" lIns="91425" tIns="91425" rIns="91425" bIns="91425" anchor="t" anchorCtr="0">
            <a:noAutofit/>
          </a:bodyPr>
          <a:lstStyle/>
          <a:p>
            <a:pPr algn="ctr"/>
            <a:r>
              <a:rPr lang="en" sz="1100">
                <a:solidFill>
                  <a:srgbClr val="999999"/>
                </a:solidFill>
              </a:rPr>
              <a:t>Positional </a:t>
            </a:r>
            <a:endParaRPr sz="1100">
              <a:solidFill>
                <a:srgbClr val="999999"/>
              </a:solidFill>
            </a:endParaRPr>
          </a:p>
          <a:p>
            <a:pPr algn="ctr"/>
            <a:r>
              <a:rPr lang="en" sz="1100">
                <a:solidFill>
                  <a:srgbClr val="999999"/>
                </a:solidFill>
              </a:rPr>
              <a:t>Encoding</a:t>
            </a:r>
            <a:endParaRPr sz="1100">
              <a:solidFill>
                <a:srgbClr val="999999"/>
              </a:solidFill>
            </a:endParaRPr>
          </a:p>
        </p:txBody>
      </p:sp>
      <p:sp>
        <p:nvSpPr>
          <p:cNvPr id="474" name="Google Shape;474;p23"/>
          <p:cNvSpPr txBox="1"/>
          <p:nvPr/>
        </p:nvSpPr>
        <p:spPr>
          <a:xfrm>
            <a:off x="1142900" y="4660894"/>
            <a:ext cx="1634100" cy="179100"/>
          </a:xfrm>
          <a:prstGeom prst="rect">
            <a:avLst/>
          </a:prstGeom>
          <a:noFill/>
          <a:ln>
            <a:noFill/>
          </a:ln>
        </p:spPr>
        <p:txBody>
          <a:bodyPr spcFirstLastPara="1" wrap="square" lIns="91425" tIns="91425" rIns="91425" bIns="91425" anchor="t" anchorCtr="0">
            <a:noAutofit/>
          </a:bodyPr>
          <a:lstStyle/>
          <a:p>
            <a:pPr algn="ctr"/>
            <a:r>
              <a:rPr lang="en" sz="1100">
                <a:solidFill>
                  <a:srgbClr val="999999"/>
                </a:solidFill>
              </a:rPr>
              <a:t>Positional </a:t>
            </a:r>
            <a:endParaRPr sz="1100">
              <a:solidFill>
                <a:srgbClr val="999999"/>
              </a:solidFill>
            </a:endParaRPr>
          </a:p>
          <a:p>
            <a:pPr algn="ctr"/>
            <a:r>
              <a:rPr lang="en" sz="1100">
                <a:solidFill>
                  <a:srgbClr val="999999"/>
                </a:solidFill>
              </a:rPr>
              <a:t>Encoding</a:t>
            </a:r>
            <a:endParaRPr sz="1100">
              <a:solidFill>
                <a:srgbClr val="99999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78"/>
        <p:cNvGrpSpPr/>
        <p:nvPr/>
      </p:nvGrpSpPr>
      <p:grpSpPr>
        <a:xfrm>
          <a:off x="0" y="0"/>
          <a:ext cx="0" cy="0"/>
          <a:chOff x="0" y="0"/>
          <a:chExt cx="0" cy="0"/>
        </a:xfrm>
      </p:grpSpPr>
      <p:sp>
        <p:nvSpPr>
          <p:cNvPr id="479" name="Google Shape;479;p24"/>
          <p:cNvSpPr/>
          <p:nvPr/>
        </p:nvSpPr>
        <p:spPr>
          <a:xfrm>
            <a:off x="3444876" y="3703231"/>
            <a:ext cx="2402400" cy="488400"/>
          </a:xfrm>
          <a:prstGeom prst="roundRect">
            <a:avLst>
              <a:gd name="adj" fmla="val 50000"/>
            </a:avLst>
          </a:prstGeom>
          <a:gradFill>
            <a:gsLst>
              <a:gs pos="0">
                <a:srgbClr val="E0EDBA">
                  <a:alpha val="70980"/>
                </a:srgbClr>
              </a:gs>
              <a:gs pos="100000">
                <a:srgbClr val="DE87F1">
                  <a:alpha val="39607"/>
                </a:srgbClr>
              </a:gs>
            </a:gsLst>
            <a:lin ang="13500032" scaled="0"/>
          </a:gra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rgbClr val="666666"/>
                </a:solidFill>
              </a:rPr>
              <a:t>Tokenize</a:t>
            </a:r>
            <a:endParaRPr>
              <a:solidFill>
                <a:srgbClr val="666666"/>
              </a:solidFill>
            </a:endParaRPr>
          </a:p>
        </p:txBody>
      </p:sp>
      <p:sp>
        <p:nvSpPr>
          <p:cNvPr id="480" name="Google Shape;480;p24"/>
          <p:cNvSpPr/>
          <p:nvPr/>
        </p:nvSpPr>
        <p:spPr>
          <a:xfrm>
            <a:off x="425900" y="2220931"/>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a:t>I</a:t>
            </a:r>
            <a:endParaRPr/>
          </a:p>
        </p:txBody>
      </p:sp>
      <p:sp>
        <p:nvSpPr>
          <p:cNvPr id="481" name="Google Shape;481;p24"/>
          <p:cNvSpPr/>
          <p:nvPr/>
        </p:nvSpPr>
        <p:spPr>
          <a:xfrm>
            <a:off x="2161875" y="2220931"/>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a:t>love</a:t>
            </a:r>
            <a:endParaRPr/>
          </a:p>
        </p:txBody>
      </p:sp>
      <p:sp>
        <p:nvSpPr>
          <p:cNvPr id="482" name="Google Shape;482;p24"/>
          <p:cNvSpPr/>
          <p:nvPr/>
        </p:nvSpPr>
        <p:spPr>
          <a:xfrm>
            <a:off x="3897875" y="2220931"/>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a:t>coding</a:t>
            </a:r>
            <a:endParaRPr/>
          </a:p>
        </p:txBody>
      </p:sp>
      <p:sp>
        <p:nvSpPr>
          <p:cNvPr id="483" name="Google Shape;483;p24"/>
          <p:cNvSpPr/>
          <p:nvPr/>
        </p:nvSpPr>
        <p:spPr>
          <a:xfrm>
            <a:off x="5633875" y="2220931"/>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a:t>and</a:t>
            </a:r>
            <a:endParaRPr/>
          </a:p>
        </p:txBody>
      </p:sp>
      <p:sp>
        <p:nvSpPr>
          <p:cNvPr id="484" name="Google Shape;484;p24"/>
          <p:cNvSpPr/>
          <p:nvPr/>
        </p:nvSpPr>
        <p:spPr>
          <a:xfrm>
            <a:off x="7369875" y="2220906"/>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a:t>writing</a:t>
            </a:r>
            <a:endParaRPr/>
          </a:p>
        </p:txBody>
      </p:sp>
      <p:cxnSp>
        <p:nvCxnSpPr>
          <p:cNvPr id="485" name="Google Shape;485;p24"/>
          <p:cNvCxnSpPr>
            <a:endCxn id="482" idx="2"/>
          </p:cNvCxnSpPr>
          <p:nvPr/>
        </p:nvCxnSpPr>
        <p:spPr>
          <a:xfrm rot="10800000">
            <a:off x="4646075" y="2873731"/>
            <a:ext cx="0" cy="829500"/>
          </a:xfrm>
          <a:prstGeom prst="straightConnector1">
            <a:avLst/>
          </a:prstGeom>
          <a:noFill/>
          <a:ln w="19050" cap="flat" cmpd="sng">
            <a:solidFill>
              <a:schemeClr val="dk2"/>
            </a:solidFill>
            <a:prstDash val="solid"/>
            <a:round/>
            <a:headEnd type="none" w="med" len="med"/>
            <a:tailEnd type="triangle" w="med" len="med"/>
          </a:ln>
        </p:spPr>
      </p:cxnSp>
      <p:cxnSp>
        <p:nvCxnSpPr>
          <p:cNvPr id="486" name="Google Shape;486;p24"/>
          <p:cNvCxnSpPr>
            <a:stCxn id="479" idx="0"/>
            <a:endCxn id="483" idx="2"/>
          </p:cNvCxnSpPr>
          <p:nvPr/>
        </p:nvCxnSpPr>
        <p:spPr>
          <a:xfrm rot="10800000" flipH="1">
            <a:off x="4646075" y="2873731"/>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7" name="Google Shape;487;p24"/>
          <p:cNvCxnSpPr>
            <a:stCxn id="479" idx="0"/>
            <a:endCxn id="484" idx="2"/>
          </p:cNvCxnSpPr>
          <p:nvPr/>
        </p:nvCxnSpPr>
        <p:spPr>
          <a:xfrm rot="10800000" flipH="1">
            <a:off x="4646075" y="2873731"/>
            <a:ext cx="3471900" cy="829500"/>
          </a:xfrm>
          <a:prstGeom prst="straightConnector1">
            <a:avLst/>
          </a:prstGeom>
          <a:noFill/>
          <a:ln w="19050" cap="flat" cmpd="sng">
            <a:solidFill>
              <a:schemeClr val="dk2"/>
            </a:solidFill>
            <a:prstDash val="solid"/>
            <a:round/>
            <a:headEnd type="none" w="med" len="med"/>
            <a:tailEnd type="triangle" w="med" len="med"/>
          </a:ln>
        </p:spPr>
      </p:cxnSp>
      <p:cxnSp>
        <p:nvCxnSpPr>
          <p:cNvPr id="488" name="Google Shape;488;p24"/>
          <p:cNvCxnSpPr>
            <a:stCxn id="479" idx="0"/>
            <a:endCxn id="481" idx="2"/>
          </p:cNvCxnSpPr>
          <p:nvPr/>
        </p:nvCxnSpPr>
        <p:spPr>
          <a:xfrm rot="10800000">
            <a:off x="2909975" y="2873731"/>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9" name="Google Shape;489;p24"/>
          <p:cNvCxnSpPr>
            <a:stCxn id="479" idx="0"/>
            <a:endCxn id="480" idx="2"/>
          </p:cNvCxnSpPr>
          <p:nvPr/>
        </p:nvCxnSpPr>
        <p:spPr>
          <a:xfrm rot="10800000">
            <a:off x="1174175" y="2873731"/>
            <a:ext cx="3471900" cy="829500"/>
          </a:xfrm>
          <a:prstGeom prst="straightConnector1">
            <a:avLst/>
          </a:prstGeom>
          <a:noFill/>
          <a:ln w="19050" cap="flat" cmpd="sng">
            <a:solidFill>
              <a:schemeClr val="dk2"/>
            </a:solidFill>
            <a:prstDash val="solid"/>
            <a:round/>
            <a:headEnd type="none" w="med" len="med"/>
            <a:tailEnd type="triangle" w="med" len="med"/>
          </a:ln>
        </p:spPr>
      </p:cxnSp>
      <p:sp>
        <p:nvSpPr>
          <p:cNvPr id="490" name="Google Shape;490;p24"/>
          <p:cNvSpPr txBox="1"/>
          <p:nvPr/>
        </p:nvSpPr>
        <p:spPr>
          <a:xfrm>
            <a:off x="3476675" y="4737456"/>
            <a:ext cx="2338800" cy="416400"/>
          </a:xfrm>
          <a:prstGeom prst="rect">
            <a:avLst/>
          </a:prstGeom>
          <a:noFill/>
          <a:ln>
            <a:noFill/>
          </a:ln>
        </p:spPr>
        <p:txBody>
          <a:bodyPr spcFirstLastPara="1" wrap="square" lIns="91425" tIns="91425" rIns="91425" bIns="91425" anchor="t" anchorCtr="0">
            <a:noAutofit/>
          </a:bodyPr>
          <a:lstStyle/>
          <a:p>
            <a:pPr algn="ctr"/>
            <a:r>
              <a:rPr lang="en"/>
              <a:t>“I love coding and writing”</a:t>
            </a:r>
            <a:endParaRPr/>
          </a:p>
        </p:txBody>
      </p:sp>
      <p:cxnSp>
        <p:nvCxnSpPr>
          <p:cNvPr id="491" name="Google Shape;491;p24"/>
          <p:cNvCxnSpPr>
            <a:stCxn id="490" idx="0"/>
          </p:cNvCxnSpPr>
          <p:nvPr/>
        </p:nvCxnSpPr>
        <p:spPr>
          <a:xfrm rot="10800000">
            <a:off x="4646075" y="4324356"/>
            <a:ext cx="0" cy="4131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5"/>
          <p:cNvSpPr txBox="1"/>
          <p:nvPr/>
        </p:nvSpPr>
        <p:spPr>
          <a:xfrm>
            <a:off x="499792" y="1955131"/>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497" name="Google Shape;497;p25"/>
          <p:cNvSpPr txBox="1"/>
          <p:nvPr/>
        </p:nvSpPr>
        <p:spPr>
          <a:xfrm>
            <a:off x="3962851" y="1344031"/>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498" name="Google Shape;498;p25"/>
          <p:cNvSpPr txBox="1"/>
          <p:nvPr/>
        </p:nvSpPr>
        <p:spPr>
          <a:xfrm>
            <a:off x="6935622" y="1955131"/>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499" name="Google Shape;499;p25"/>
          <p:cNvSpPr txBox="1"/>
          <p:nvPr/>
        </p:nvSpPr>
        <p:spPr>
          <a:xfrm>
            <a:off x="1025553" y="5479081"/>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500" name="Google Shape;500;p25"/>
          <p:cNvSpPr/>
          <p:nvPr/>
        </p:nvSpPr>
        <p:spPr>
          <a:xfrm>
            <a:off x="1424168" y="2735350"/>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01" name="Google Shape;501;p25"/>
          <p:cNvSpPr/>
          <p:nvPr/>
        </p:nvSpPr>
        <p:spPr>
          <a:xfrm>
            <a:off x="1424168" y="300283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02" name="Google Shape;502;p25"/>
          <p:cNvSpPr/>
          <p:nvPr/>
        </p:nvSpPr>
        <p:spPr>
          <a:xfrm>
            <a:off x="1424168" y="3270325"/>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03" name="Google Shape;503;p25"/>
          <p:cNvSpPr/>
          <p:nvPr/>
        </p:nvSpPr>
        <p:spPr>
          <a:xfrm>
            <a:off x="7275822" y="3160832"/>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[4]</a:t>
            </a:r>
            <a:endParaRPr sz="1600"/>
          </a:p>
        </p:txBody>
      </p:sp>
      <p:cxnSp>
        <p:nvCxnSpPr>
          <p:cNvPr id="504" name="Google Shape;504;p25"/>
          <p:cNvCxnSpPr>
            <a:stCxn id="503" idx="6"/>
            <a:endCxn id="505" idx="1"/>
          </p:cNvCxnSpPr>
          <p:nvPr/>
        </p:nvCxnSpPr>
        <p:spPr>
          <a:xfrm rot="10800000" flipH="1">
            <a:off x="7814622" y="3426182"/>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506" name="Google Shape;506;p25"/>
          <p:cNvSpPr txBox="1"/>
          <p:nvPr/>
        </p:nvSpPr>
        <p:spPr>
          <a:xfrm>
            <a:off x="2840047" y="5479081"/>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507" name="Google Shape;507;p25"/>
          <p:cNvSpPr txBox="1"/>
          <p:nvPr/>
        </p:nvSpPr>
        <p:spPr>
          <a:xfrm>
            <a:off x="5526647" y="5479081"/>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a:latin typeface="Consolas"/>
                <a:ea typeface="Consolas"/>
                <a:cs typeface="Consolas"/>
                <a:sym typeface="Consolas"/>
              </a:rPr>
              <a:t>A</a:t>
            </a:r>
            <a:r>
              <a:rPr lang="en" baseline="30000">
                <a:latin typeface="Consolas"/>
                <a:ea typeface="Consolas"/>
                <a:cs typeface="Consolas"/>
                <a:sym typeface="Consolas"/>
              </a:rPr>
              <a:t>[3]</a:t>
            </a:r>
            <a:endParaRPr baseline="30000">
              <a:latin typeface="Consolas"/>
              <a:ea typeface="Consolas"/>
              <a:cs typeface="Consolas"/>
              <a:sym typeface="Consolas"/>
            </a:endParaRPr>
          </a:p>
        </p:txBody>
      </p:sp>
      <p:sp>
        <p:nvSpPr>
          <p:cNvPr id="508" name="Google Shape;508;p25"/>
          <p:cNvSpPr/>
          <p:nvPr/>
        </p:nvSpPr>
        <p:spPr>
          <a:xfrm>
            <a:off x="1025558" y="2523782"/>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09" name="Google Shape;509;p25"/>
          <p:cNvSpPr txBox="1"/>
          <p:nvPr/>
        </p:nvSpPr>
        <p:spPr>
          <a:xfrm>
            <a:off x="441325" y="3321181"/>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algn="ct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510" name="Google Shape;510;p25"/>
          <p:cNvCxnSpPr>
            <a:stCxn id="511" idx="6"/>
            <a:endCxn id="503" idx="2"/>
          </p:cNvCxnSpPr>
          <p:nvPr/>
        </p:nvCxnSpPr>
        <p:spPr>
          <a:xfrm rot="10800000" flipH="1">
            <a:off x="6280008" y="3439690"/>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512" name="Google Shape;512;p25"/>
          <p:cNvCxnSpPr>
            <a:stCxn id="513" idx="6"/>
            <a:endCxn id="503" idx="2"/>
          </p:cNvCxnSpPr>
          <p:nvPr/>
        </p:nvCxnSpPr>
        <p:spPr>
          <a:xfrm>
            <a:off x="6280008" y="3038269"/>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514" name="Google Shape;514;p25"/>
          <p:cNvCxnSpPr>
            <a:stCxn id="515" idx="6"/>
            <a:endCxn id="503" idx="2"/>
          </p:cNvCxnSpPr>
          <p:nvPr/>
        </p:nvCxnSpPr>
        <p:spPr>
          <a:xfrm>
            <a:off x="6280008" y="2263998"/>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516" name="Google Shape;516;p25"/>
          <p:cNvCxnSpPr>
            <a:stCxn id="517" idx="6"/>
            <a:endCxn id="518" idx="2"/>
          </p:cNvCxnSpPr>
          <p:nvPr/>
        </p:nvCxnSpPr>
        <p:spPr>
          <a:xfrm>
            <a:off x="3592908" y="2263997"/>
            <a:ext cx="750300" cy="0"/>
          </a:xfrm>
          <a:prstGeom prst="straightConnector1">
            <a:avLst/>
          </a:prstGeom>
          <a:noFill/>
          <a:ln w="9525" cap="flat" cmpd="sng">
            <a:solidFill>
              <a:srgbClr val="595959"/>
            </a:solidFill>
            <a:prstDash val="solid"/>
            <a:round/>
            <a:headEnd type="none" w="med" len="med"/>
            <a:tailEnd type="triangle" w="med" len="med"/>
          </a:ln>
        </p:spPr>
      </p:cxnSp>
      <p:sp>
        <p:nvSpPr>
          <p:cNvPr id="505" name="Google Shape;505;p25"/>
          <p:cNvSpPr txBox="1"/>
          <p:nvPr/>
        </p:nvSpPr>
        <p:spPr>
          <a:xfrm>
            <a:off x="8250575" y="3238081"/>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algn="ctr">
              <a:buSzPts val="1100"/>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517" name="Google Shape;517;p25"/>
          <p:cNvSpPr/>
          <p:nvPr/>
        </p:nvSpPr>
        <p:spPr>
          <a:xfrm>
            <a:off x="2999808" y="1958147"/>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 </a:t>
            </a:r>
            <a:endParaRPr sz="1200" baseline="-25000"/>
          </a:p>
        </p:txBody>
      </p:sp>
      <p:sp>
        <p:nvSpPr>
          <p:cNvPr id="519" name="Google Shape;519;p25"/>
          <p:cNvSpPr/>
          <p:nvPr/>
        </p:nvSpPr>
        <p:spPr>
          <a:xfrm>
            <a:off x="2993622" y="2732357"/>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 </a:t>
            </a:r>
            <a:endParaRPr sz="1600"/>
          </a:p>
        </p:txBody>
      </p:sp>
      <p:sp>
        <p:nvSpPr>
          <p:cNvPr id="520" name="Google Shape;520;p25"/>
          <p:cNvSpPr/>
          <p:nvPr/>
        </p:nvSpPr>
        <p:spPr>
          <a:xfrm>
            <a:off x="2999808" y="3506592"/>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 </a:t>
            </a:r>
            <a:endParaRPr sz="1600"/>
          </a:p>
        </p:txBody>
      </p:sp>
      <p:sp>
        <p:nvSpPr>
          <p:cNvPr id="521" name="Google Shape;521;p25"/>
          <p:cNvSpPr/>
          <p:nvPr/>
        </p:nvSpPr>
        <p:spPr>
          <a:xfrm>
            <a:off x="2999808" y="4742140"/>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[1]</a:t>
            </a:r>
            <a:r>
              <a:rPr lang="en" sz="1100" baseline="-25000"/>
              <a:t>n</a:t>
            </a:r>
            <a:endParaRPr sz="1100"/>
          </a:p>
        </p:txBody>
      </p:sp>
      <p:sp>
        <p:nvSpPr>
          <p:cNvPr id="518" name="Google Shape;518;p25"/>
          <p:cNvSpPr/>
          <p:nvPr/>
        </p:nvSpPr>
        <p:spPr>
          <a:xfrm>
            <a:off x="4343108" y="1958147"/>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[2]</a:t>
            </a:r>
            <a:r>
              <a:rPr lang="en" sz="1100" baseline="-25000"/>
              <a:t>1</a:t>
            </a:r>
            <a:endParaRPr sz="1200" baseline="-25000"/>
          </a:p>
        </p:txBody>
      </p:sp>
      <p:sp>
        <p:nvSpPr>
          <p:cNvPr id="522" name="Google Shape;522;p25"/>
          <p:cNvSpPr/>
          <p:nvPr/>
        </p:nvSpPr>
        <p:spPr>
          <a:xfrm>
            <a:off x="4343108" y="2769470"/>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[2]</a:t>
            </a:r>
            <a:r>
              <a:rPr lang="en" sz="1100" baseline="-25000"/>
              <a:t>2</a:t>
            </a:r>
            <a:endParaRPr sz="1600"/>
          </a:p>
        </p:txBody>
      </p:sp>
      <p:sp>
        <p:nvSpPr>
          <p:cNvPr id="523" name="Google Shape;523;p25"/>
          <p:cNvSpPr/>
          <p:nvPr/>
        </p:nvSpPr>
        <p:spPr>
          <a:xfrm>
            <a:off x="4343108" y="3533667"/>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[2]</a:t>
            </a:r>
            <a:r>
              <a:rPr lang="en" sz="1100" baseline="-25000"/>
              <a:t>3</a:t>
            </a:r>
            <a:endParaRPr sz="1600"/>
          </a:p>
        </p:txBody>
      </p:sp>
      <p:sp>
        <p:nvSpPr>
          <p:cNvPr id="524" name="Google Shape;524;p25"/>
          <p:cNvSpPr/>
          <p:nvPr/>
        </p:nvSpPr>
        <p:spPr>
          <a:xfrm>
            <a:off x="4343108" y="4742140"/>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[2]</a:t>
            </a:r>
            <a:r>
              <a:rPr lang="en" sz="1100" baseline="-25000"/>
              <a:t>n</a:t>
            </a:r>
            <a:endParaRPr sz="1600"/>
          </a:p>
        </p:txBody>
      </p:sp>
      <p:sp>
        <p:nvSpPr>
          <p:cNvPr id="515" name="Google Shape;515;p25"/>
          <p:cNvSpPr/>
          <p:nvPr/>
        </p:nvSpPr>
        <p:spPr>
          <a:xfrm>
            <a:off x="5686908" y="1958147"/>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[3]</a:t>
            </a:r>
            <a:r>
              <a:rPr lang="en" sz="1100" baseline="-25000"/>
              <a:t>1</a:t>
            </a:r>
            <a:endParaRPr sz="1200" baseline="-25000"/>
          </a:p>
        </p:txBody>
      </p:sp>
      <p:sp>
        <p:nvSpPr>
          <p:cNvPr id="513" name="Google Shape;513;p25"/>
          <p:cNvSpPr/>
          <p:nvPr/>
        </p:nvSpPr>
        <p:spPr>
          <a:xfrm>
            <a:off x="5686908" y="2732419"/>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[3]</a:t>
            </a:r>
            <a:r>
              <a:rPr lang="en" sz="1100" baseline="-25000"/>
              <a:t>2</a:t>
            </a:r>
            <a:endParaRPr sz="1600"/>
          </a:p>
        </p:txBody>
      </p:sp>
      <p:sp>
        <p:nvSpPr>
          <p:cNvPr id="525" name="Google Shape;525;p25"/>
          <p:cNvSpPr/>
          <p:nvPr/>
        </p:nvSpPr>
        <p:spPr>
          <a:xfrm>
            <a:off x="5686896" y="3506717"/>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[3]</a:t>
            </a:r>
            <a:r>
              <a:rPr lang="en" sz="1100" baseline="-25000"/>
              <a:t>3</a:t>
            </a:r>
            <a:endParaRPr sz="1600"/>
          </a:p>
        </p:txBody>
      </p:sp>
      <p:sp>
        <p:nvSpPr>
          <p:cNvPr id="511" name="Google Shape;511;p25"/>
          <p:cNvSpPr/>
          <p:nvPr/>
        </p:nvSpPr>
        <p:spPr>
          <a:xfrm>
            <a:off x="5686908" y="47244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[3]</a:t>
            </a:r>
            <a:r>
              <a:rPr lang="en" sz="1100" baseline="-25000"/>
              <a:t>n</a:t>
            </a:r>
            <a:endParaRPr sz="1600"/>
          </a:p>
        </p:txBody>
      </p:sp>
      <p:cxnSp>
        <p:nvCxnSpPr>
          <p:cNvPr id="526" name="Google Shape;526;p25"/>
          <p:cNvCxnSpPr/>
          <p:nvPr/>
        </p:nvCxnSpPr>
        <p:spPr>
          <a:xfrm flipH="1">
            <a:off x="3293350" y="4243681"/>
            <a:ext cx="6000" cy="450000"/>
          </a:xfrm>
          <a:prstGeom prst="straightConnector1">
            <a:avLst/>
          </a:prstGeom>
          <a:noFill/>
          <a:ln w="28575" cap="flat" cmpd="sng">
            <a:solidFill>
              <a:srgbClr val="595959"/>
            </a:solidFill>
            <a:prstDash val="dot"/>
            <a:round/>
            <a:headEnd type="none" w="med" len="med"/>
            <a:tailEnd type="none" w="med" len="med"/>
          </a:ln>
        </p:spPr>
      </p:cxnSp>
      <p:sp>
        <p:nvSpPr>
          <p:cNvPr id="527" name="Google Shape;527;p25"/>
          <p:cNvSpPr/>
          <p:nvPr/>
        </p:nvSpPr>
        <p:spPr>
          <a:xfrm>
            <a:off x="1424168" y="353782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8" name="Google Shape;528;p25"/>
          <p:cNvSpPr/>
          <p:nvPr/>
        </p:nvSpPr>
        <p:spPr>
          <a:xfrm>
            <a:off x="1424168" y="3805312"/>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9" name="Google Shape;529;p25"/>
          <p:cNvSpPr/>
          <p:nvPr/>
        </p:nvSpPr>
        <p:spPr>
          <a:xfrm>
            <a:off x="1424168" y="407279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0" name="Google Shape;530;p25"/>
          <p:cNvSpPr/>
          <p:nvPr/>
        </p:nvSpPr>
        <p:spPr>
          <a:xfrm>
            <a:off x="1424168" y="4274700"/>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531" name="Google Shape;531;p25"/>
          <p:cNvCxnSpPr>
            <a:endCxn id="517" idx="2"/>
          </p:cNvCxnSpPr>
          <p:nvPr/>
        </p:nvCxnSpPr>
        <p:spPr>
          <a:xfrm rot="10800000" flipH="1">
            <a:off x="1510008" y="2263997"/>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532" name="Google Shape;532;p25"/>
          <p:cNvCxnSpPr>
            <a:stCxn id="500" idx="5"/>
            <a:endCxn id="519" idx="2"/>
          </p:cNvCxnSpPr>
          <p:nvPr/>
        </p:nvCxnSpPr>
        <p:spPr>
          <a:xfrm>
            <a:off x="1492027" y="2793733"/>
            <a:ext cx="1501500" cy="244500"/>
          </a:xfrm>
          <a:prstGeom prst="straightConnector1">
            <a:avLst/>
          </a:prstGeom>
          <a:noFill/>
          <a:ln w="9525" cap="flat" cmpd="sng">
            <a:solidFill>
              <a:srgbClr val="595959"/>
            </a:solidFill>
            <a:prstDash val="solid"/>
            <a:round/>
            <a:headEnd type="none" w="med" len="med"/>
            <a:tailEnd type="triangle" w="med" len="med"/>
          </a:ln>
        </p:spPr>
      </p:cxnSp>
      <p:cxnSp>
        <p:nvCxnSpPr>
          <p:cNvPr id="533" name="Google Shape;533;p25"/>
          <p:cNvCxnSpPr>
            <a:stCxn id="500" idx="5"/>
            <a:endCxn id="520" idx="2"/>
          </p:cNvCxnSpPr>
          <p:nvPr/>
        </p:nvCxnSpPr>
        <p:spPr>
          <a:xfrm>
            <a:off x="1492026" y="2793733"/>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534" name="Google Shape;534;p25"/>
          <p:cNvCxnSpPr>
            <a:stCxn id="500" idx="5"/>
            <a:endCxn id="521" idx="2"/>
          </p:cNvCxnSpPr>
          <p:nvPr/>
        </p:nvCxnSpPr>
        <p:spPr>
          <a:xfrm>
            <a:off x="1492026" y="2793733"/>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535" name="Google Shape;535;p25"/>
          <p:cNvCxnSpPr>
            <a:stCxn id="501" idx="5"/>
            <a:endCxn id="517" idx="2"/>
          </p:cNvCxnSpPr>
          <p:nvPr/>
        </p:nvCxnSpPr>
        <p:spPr>
          <a:xfrm rot="10800000" flipH="1">
            <a:off x="1492026" y="2264120"/>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536" name="Google Shape;536;p25"/>
          <p:cNvCxnSpPr>
            <a:stCxn id="501" idx="5"/>
            <a:endCxn id="520" idx="2"/>
          </p:cNvCxnSpPr>
          <p:nvPr/>
        </p:nvCxnSpPr>
        <p:spPr>
          <a:xfrm>
            <a:off x="1492026" y="3061220"/>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537" name="Google Shape;537;p25"/>
          <p:cNvCxnSpPr>
            <a:stCxn id="501" idx="6"/>
            <a:endCxn id="519" idx="2"/>
          </p:cNvCxnSpPr>
          <p:nvPr/>
        </p:nvCxnSpPr>
        <p:spPr>
          <a:xfrm>
            <a:off x="1503668" y="3037037"/>
            <a:ext cx="1490100" cy="1200"/>
          </a:xfrm>
          <a:prstGeom prst="straightConnector1">
            <a:avLst/>
          </a:prstGeom>
          <a:noFill/>
          <a:ln w="9525" cap="flat" cmpd="sng">
            <a:solidFill>
              <a:srgbClr val="595959"/>
            </a:solidFill>
            <a:prstDash val="solid"/>
            <a:round/>
            <a:headEnd type="none" w="med" len="med"/>
            <a:tailEnd type="triangle" w="med" len="med"/>
          </a:ln>
        </p:spPr>
      </p:cxnSp>
      <p:cxnSp>
        <p:nvCxnSpPr>
          <p:cNvPr id="538" name="Google Shape;538;p25"/>
          <p:cNvCxnSpPr>
            <a:stCxn id="501" idx="6"/>
            <a:endCxn id="521" idx="2"/>
          </p:cNvCxnSpPr>
          <p:nvPr/>
        </p:nvCxnSpPr>
        <p:spPr>
          <a:xfrm>
            <a:off x="1503668" y="3037037"/>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539" name="Google Shape;539;p25"/>
          <p:cNvCxnSpPr>
            <a:stCxn id="502" idx="4"/>
            <a:endCxn id="517" idx="2"/>
          </p:cNvCxnSpPr>
          <p:nvPr/>
        </p:nvCxnSpPr>
        <p:spPr>
          <a:xfrm rot="10800000" flipH="1">
            <a:off x="1463918" y="2264124"/>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540" name="Google Shape;540;p25"/>
          <p:cNvCxnSpPr>
            <a:stCxn id="502" idx="6"/>
            <a:endCxn id="519" idx="2"/>
          </p:cNvCxnSpPr>
          <p:nvPr/>
        </p:nvCxnSpPr>
        <p:spPr>
          <a:xfrm rot="10800000" flipH="1">
            <a:off x="1503668" y="3038124"/>
            <a:ext cx="1490100" cy="266400"/>
          </a:xfrm>
          <a:prstGeom prst="straightConnector1">
            <a:avLst/>
          </a:prstGeom>
          <a:noFill/>
          <a:ln w="9525" cap="flat" cmpd="sng">
            <a:solidFill>
              <a:srgbClr val="595959"/>
            </a:solidFill>
            <a:prstDash val="solid"/>
            <a:round/>
            <a:headEnd type="none" w="med" len="med"/>
            <a:tailEnd type="triangle" w="med" len="med"/>
          </a:ln>
        </p:spPr>
      </p:cxnSp>
      <p:cxnSp>
        <p:nvCxnSpPr>
          <p:cNvPr id="541" name="Google Shape;541;p25"/>
          <p:cNvCxnSpPr>
            <a:stCxn id="502" idx="6"/>
            <a:endCxn id="520" idx="2"/>
          </p:cNvCxnSpPr>
          <p:nvPr/>
        </p:nvCxnSpPr>
        <p:spPr>
          <a:xfrm>
            <a:off x="1503668" y="3304524"/>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542" name="Google Shape;542;p25"/>
          <p:cNvCxnSpPr>
            <a:stCxn id="502" idx="5"/>
            <a:endCxn id="521" idx="2"/>
          </p:cNvCxnSpPr>
          <p:nvPr/>
        </p:nvCxnSpPr>
        <p:spPr>
          <a:xfrm>
            <a:off x="1492026" y="3328707"/>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543" name="Google Shape;543;p25"/>
          <p:cNvCxnSpPr>
            <a:stCxn id="527" idx="4"/>
            <a:endCxn id="517" idx="2"/>
          </p:cNvCxnSpPr>
          <p:nvPr/>
        </p:nvCxnSpPr>
        <p:spPr>
          <a:xfrm rot="10800000" flipH="1">
            <a:off x="1463918" y="2264025"/>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544" name="Google Shape;544;p25"/>
          <p:cNvCxnSpPr>
            <a:stCxn id="527" idx="5"/>
            <a:endCxn id="519" idx="2"/>
          </p:cNvCxnSpPr>
          <p:nvPr/>
        </p:nvCxnSpPr>
        <p:spPr>
          <a:xfrm rot="10800000" flipH="1">
            <a:off x="1492027" y="3038208"/>
            <a:ext cx="1501500" cy="558000"/>
          </a:xfrm>
          <a:prstGeom prst="straightConnector1">
            <a:avLst/>
          </a:prstGeom>
          <a:noFill/>
          <a:ln w="9525" cap="flat" cmpd="sng">
            <a:solidFill>
              <a:srgbClr val="595959"/>
            </a:solidFill>
            <a:prstDash val="solid"/>
            <a:round/>
            <a:headEnd type="none" w="med" len="med"/>
            <a:tailEnd type="triangle" w="med" len="med"/>
          </a:ln>
        </p:spPr>
      </p:cxnSp>
      <p:cxnSp>
        <p:nvCxnSpPr>
          <p:cNvPr id="545" name="Google Shape;545;p25"/>
          <p:cNvCxnSpPr>
            <a:stCxn id="527" idx="6"/>
            <a:endCxn id="520" idx="2"/>
          </p:cNvCxnSpPr>
          <p:nvPr/>
        </p:nvCxnSpPr>
        <p:spPr>
          <a:xfrm>
            <a:off x="1503668" y="3572025"/>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546" name="Google Shape;546;p25"/>
          <p:cNvCxnSpPr>
            <a:stCxn id="527" idx="5"/>
            <a:endCxn id="521" idx="2"/>
          </p:cNvCxnSpPr>
          <p:nvPr/>
        </p:nvCxnSpPr>
        <p:spPr>
          <a:xfrm>
            <a:off x="1492026" y="3596208"/>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547" name="Google Shape;547;p25"/>
          <p:cNvCxnSpPr>
            <a:stCxn id="528" idx="5"/>
            <a:endCxn id="517" idx="2"/>
          </p:cNvCxnSpPr>
          <p:nvPr/>
        </p:nvCxnSpPr>
        <p:spPr>
          <a:xfrm rot="10800000" flipH="1">
            <a:off x="1492026" y="2264095"/>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548" name="Google Shape;548;p25"/>
          <p:cNvCxnSpPr>
            <a:stCxn id="528" idx="6"/>
            <a:endCxn id="519" idx="2"/>
          </p:cNvCxnSpPr>
          <p:nvPr/>
        </p:nvCxnSpPr>
        <p:spPr>
          <a:xfrm rot="10800000" flipH="1">
            <a:off x="1503668" y="3038213"/>
            <a:ext cx="1490100" cy="801300"/>
          </a:xfrm>
          <a:prstGeom prst="straightConnector1">
            <a:avLst/>
          </a:prstGeom>
          <a:noFill/>
          <a:ln w="9525" cap="flat" cmpd="sng">
            <a:solidFill>
              <a:srgbClr val="595959"/>
            </a:solidFill>
            <a:prstDash val="solid"/>
            <a:round/>
            <a:headEnd type="none" w="med" len="med"/>
            <a:tailEnd type="triangle" w="med" len="med"/>
          </a:ln>
        </p:spPr>
      </p:cxnSp>
      <p:cxnSp>
        <p:nvCxnSpPr>
          <p:cNvPr id="549" name="Google Shape;549;p25"/>
          <p:cNvCxnSpPr>
            <a:stCxn id="528" idx="5"/>
            <a:endCxn id="520" idx="2"/>
          </p:cNvCxnSpPr>
          <p:nvPr/>
        </p:nvCxnSpPr>
        <p:spPr>
          <a:xfrm rot="10800000" flipH="1">
            <a:off x="1492026" y="3812395"/>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550" name="Google Shape;550;p25"/>
          <p:cNvCxnSpPr>
            <a:stCxn id="528" idx="5"/>
            <a:endCxn id="521" idx="2"/>
          </p:cNvCxnSpPr>
          <p:nvPr/>
        </p:nvCxnSpPr>
        <p:spPr>
          <a:xfrm>
            <a:off x="1492026" y="3863695"/>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551" name="Google Shape;551;p25"/>
          <p:cNvCxnSpPr>
            <a:stCxn id="529" idx="0"/>
            <a:endCxn id="520" idx="2"/>
          </p:cNvCxnSpPr>
          <p:nvPr/>
        </p:nvCxnSpPr>
        <p:spPr>
          <a:xfrm rot="10800000" flipH="1">
            <a:off x="1463918" y="3812399"/>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552" name="Google Shape;552;p25"/>
          <p:cNvCxnSpPr>
            <a:stCxn id="529" idx="5"/>
            <a:endCxn id="519" idx="2"/>
          </p:cNvCxnSpPr>
          <p:nvPr/>
        </p:nvCxnSpPr>
        <p:spPr>
          <a:xfrm rot="10800000" flipH="1">
            <a:off x="1492027" y="3038283"/>
            <a:ext cx="1501500" cy="1092900"/>
          </a:xfrm>
          <a:prstGeom prst="straightConnector1">
            <a:avLst/>
          </a:prstGeom>
          <a:noFill/>
          <a:ln w="9525" cap="flat" cmpd="sng">
            <a:solidFill>
              <a:srgbClr val="595959"/>
            </a:solidFill>
            <a:prstDash val="solid"/>
            <a:round/>
            <a:headEnd type="none" w="med" len="med"/>
            <a:tailEnd type="triangle" w="med" len="med"/>
          </a:ln>
        </p:spPr>
      </p:cxnSp>
      <p:cxnSp>
        <p:nvCxnSpPr>
          <p:cNvPr id="553" name="Google Shape;553;p25"/>
          <p:cNvCxnSpPr>
            <a:stCxn id="529" idx="6"/>
            <a:endCxn id="520" idx="2"/>
          </p:cNvCxnSpPr>
          <p:nvPr/>
        </p:nvCxnSpPr>
        <p:spPr>
          <a:xfrm rot="10800000" flipH="1">
            <a:off x="1503668" y="3812400"/>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554" name="Google Shape;554;p25"/>
          <p:cNvCxnSpPr>
            <a:stCxn id="529" idx="5"/>
            <a:endCxn id="521" idx="2"/>
          </p:cNvCxnSpPr>
          <p:nvPr/>
        </p:nvCxnSpPr>
        <p:spPr>
          <a:xfrm>
            <a:off x="1492026" y="4131182"/>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555" name="Google Shape;555;p25"/>
          <p:cNvCxnSpPr>
            <a:stCxn id="530" idx="5"/>
            <a:endCxn id="517" idx="2"/>
          </p:cNvCxnSpPr>
          <p:nvPr/>
        </p:nvCxnSpPr>
        <p:spPr>
          <a:xfrm rot="10800000" flipH="1">
            <a:off x="1492026" y="2263982"/>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556" name="Google Shape;556;p25"/>
          <p:cNvCxnSpPr>
            <a:stCxn id="530" idx="5"/>
            <a:endCxn id="519" idx="2"/>
          </p:cNvCxnSpPr>
          <p:nvPr/>
        </p:nvCxnSpPr>
        <p:spPr>
          <a:xfrm rot="10800000" flipH="1">
            <a:off x="1492027" y="3038282"/>
            <a:ext cx="1501500" cy="1294800"/>
          </a:xfrm>
          <a:prstGeom prst="straightConnector1">
            <a:avLst/>
          </a:prstGeom>
          <a:noFill/>
          <a:ln w="9525" cap="flat" cmpd="sng">
            <a:solidFill>
              <a:srgbClr val="595959"/>
            </a:solidFill>
            <a:prstDash val="solid"/>
            <a:round/>
            <a:headEnd type="none" w="med" len="med"/>
            <a:tailEnd type="triangle" w="med" len="med"/>
          </a:ln>
        </p:spPr>
      </p:cxnSp>
      <p:cxnSp>
        <p:nvCxnSpPr>
          <p:cNvPr id="557" name="Google Shape;557;p25"/>
          <p:cNvCxnSpPr>
            <a:stCxn id="530" idx="5"/>
            <a:endCxn id="520" idx="2"/>
          </p:cNvCxnSpPr>
          <p:nvPr/>
        </p:nvCxnSpPr>
        <p:spPr>
          <a:xfrm rot="10800000" flipH="1">
            <a:off x="1492026" y="3812582"/>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558" name="Google Shape;558;p25"/>
          <p:cNvCxnSpPr>
            <a:stCxn id="530" idx="5"/>
            <a:endCxn id="521" idx="2"/>
          </p:cNvCxnSpPr>
          <p:nvPr/>
        </p:nvCxnSpPr>
        <p:spPr>
          <a:xfrm>
            <a:off x="1492026" y="4333082"/>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559" name="Google Shape;559;p25"/>
          <p:cNvCxnSpPr>
            <a:stCxn id="517" idx="6"/>
            <a:endCxn id="522" idx="2"/>
          </p:cNvCxnSpPr>
          <p:nvPr/>
        </p:nvCxnSpPr>
        <p:spPr>
          <a:xfrm>
            <a:off x="3592908" y="2263997"/>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60" name="Google Shape;560;p25"/>
          <p:cNvCxnSpPr>
            <a:stCxn id="517" idx="6"/>
            <a:endCxn id="523" idx="2"/>
          </p:cNvCxnSpPr>
          <p:nvPr/>
        </p:nvCxnSpPr>
        <p:spPr>
          <a:xfrm>
            <a:off x="3592908" y="2263997"/>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61" name="Google Shape;561;p25"/>
          <p:cNvCxnSpPr>
            <a:stCxn id="517" idx="6"/>
            <a:endCxn id="524" idx="2"/>
          </p:cNvCxnSpPr>
          <p:nvPr/>
        </p:nvCxnSpPr>
        <p:spPr>
          <a:xfrm>
            <a:off x="3592908" y="2263998"/>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62" name="Google Shape;562;p25"/>
          <p:cNvCxnSpPr>
            <a:stCxn id="519" idx="6"/>
            <a:endCxn id="518" idx="2"/>
          </p:cNvCxnSpPr>
          <p:nvPr/>
        </p:nvCxnSpPr>
        <p:spPr>
          <a:xfrm rot="10800000" flipH="1">
            <a:off x="3586721" y="2263908"/>
            <a:ext cx="756300" cy="774300"/>
          </a:xfrm>
          <a:prstGeom prst="straightConnector1">
            <a:avLst/>
          </a:prstGeom>
          <a:noFill/>
          <a:ln w="9525" cap="flat" cmpd="sng">
            <a:solidFill>
              <a:srgbClr val="595959"/>
            </a:solidFill>
            <a:prstDash val="solid"/>
            <a:round/>
            <a:headEnd type="none" w="med" len="med"/>
            <a:tailEnd type="triangle" w="med" len="med"/>
          </a:ln>
        </p:spPr>
      </p:cxnSp>
      <p:cxnSp>
        <p:nvCxnSpPr>
          <p:cNvPr id="563" name="Google Shape;563;p25"/>
          <p:cNvCxnSpPr>
            <a:stCxn id="519" idx="6"/>
            <a:endCxn id="522" idx="2"/>
          </p:cNvCxnSpPr>
          <p:nvPr/>
        </p:nvCxnSpPr>
        <p:spPr>
          <a:xfrm>
            <a:off x="3586721" y="3038207"/>
            <a:ext cx="756300" cy="37200"/>
          </a:xfrm>
          <a:prstGeom prst="straightConnector1">
            <a:avLst/>
          </a:prstGeom>
          <a:noFill/>
          <a:ln w="9525" cap="flat" cmpd="sng">
            <a:solidFill>
              <a:srgbClr val="595959"/>
            </a:solidFill>
            <a:prstDash val="solid"/>
            <a:round/>
            <a:headEnd type="none" w="med" len="med"/>
            <a:tailEnd type="triangle" w="med" len="med"/>
          </a:ln>
        </p:spPr>
      </p:cxnSp>
      <p:cxnSp>
        <p:nvCxnSpPr>
          <p:cNvPr id="564" name="Google Shape;564;p25"/>
          <p:cNvCxnSpPr>
            <a:stCxn id="519" idx="6"/>
            <a:endCxn id="523" idx="2"/>
          </p:cNvCxnSpPr>
          <p:nvPr/>
        </p:nvCxnSpPr>
        <p:spPr>
          <a:xfrm>
            <a:off x="3586721" y="3038208"/>
            <a:ext cx="756300" cy="801300"/>
          </a:xfrm>
          <a:prstGeom prst="straightConnector1">
            <a:avLst/>
          </a:prstGeom>
          <a:noFill/>
          <a:ln w="9525" cap="flat" cmpd="sng">
            <a:solidFill>
              <a:srgbClr val="595959"/>
            </a:solidFill>
            <a:prstDash val="solid"/>
            <a:round/>
            <a:headEnd type="none" w="med" len="med"/>
            <a:tailEnd type="triangle" w="med" len="med"/>
          </a:ln>
        </p:spPr>
      </p:cxnSp>
      <p:cxnSp>
        <p:nvCxnSpPr>
          <p:cNvPr id="565" name="Google Shape;565;p25"/>
          <p:cNvCxnSpPr>
            <a:stCxn id="519" idx="6"/>
            <a:endCxn id="524" idx="2"/>
          </p:cNvCxnSpPr>
          <p:nvPr/>
        </p:nvCxnSpPr>
        <p:spPr>
          <a:xfrm>
            <a:off x="3586721" y="3038207"/>
            <a:ext cx="756300" cy="2009700"/>
          </a:xfrm>
          <a:prstGeom prst="straightConnector1">
            <a:avLst/>
          </a:prstGeom>
          <a:noFill/>
          <a:ln w="9525" cap="flat" cmpd="sng">
            <a:solidFill>
              <a:srgbClr val="595959"/>
            </a:solidFill>
            <a:prstDash val="solid"/>
            <a:round/>
            <a:headEnd type="none" w="med" len="med"/>
            <a:tailEnd type="triangle" w="med" len="med"/>
          </a:ln>
        </p:spPr>
      </p:cxnSp>
      <p:cxnSp>
        <p:nvCxnSpPr>
          <p:cNvPr id="566" name="Google Shape;566;p25"/>
          <p:cNvCxnSpPr>
            <a:stCxn id="520" idx="6"/>
            <a:endCxn id="518" idx="2"/>
          </p:cNvCxnSpPr>
          <p:nvPr/>
        </p:nvCxnSpPr>
        <p:spPr>
          <a:xfrm rot="10800000" flipH="1">
            <a:off x="3592908" y="2264142"/>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67" name="Google Shape;567;p25"/>
          <p:cNvCxnSpPr>
            <a:stCxn id="520" idx="6"/>
            <a:endCxn id="522" idx="2"/>
          </p:cNvCxnSpPr>
          <p:nvPr/>
        </p:nvCxnSpPr>
        <p:spPr>
          <a:xfrm rot="10800000" flipH="1">
            <a:off x="3592908" y="3075342"/>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68" name="Google Shape;568;p25"/>
          <p:cNvCxnSpPr>
            <a:stCxn id="520" idx="6"/>
            <a:endCxn id="523" idx="2"/>
          </p:cNvCxnSpPr>
          <p:nvPr/>
        </p:nvCxnSpPr>
        <p:spPr>
          <a:xfrm>
            <a:off x="3592908" y="3812442"/>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69" name="Google Shape;569;p25"/>
          <p:cNvCxnSpPr>
            <a:stCxn id="520" idx="6"/>
            <a:endCxn id="524" idx="2"/>
          </p:cNvCxnSpPr>
          <p:nvPr/>
        </p:nvCxnSpPr>
        <p:spPr>
          <a:xfrm>
            <a:off x="3592908" y="3812443"/>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70" name="Google Shape;570;p25"/>
          <p:cNvCxnSpPr>
            <a:endCxn id="518" idx="2"/>
          </p:cNvCxnSpPr>
          <p:nvPr/>
        </p:nvCxnSpPr>
        <p:spPr>
          <a:xfrm rot="10800000" flipH="1">
            <a:off x="3592808" y="2263997"/>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71" name="Google Shape;571;p25"/>
          <p:cNvCxnSpPr>
            <a:stCxn id="521" idx="6"/>
            <a:endCxn id="522" idx="2"/>
          </p:cNvCxnSpPr>
          <p:nvPr/>
        </p:nvCxnSpPr>
        <p:spPr>
          <a:xfrm rot="10800000" flipH="1">
            <a:off x="3586908" y="3075191"/>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72" name="Google Shape;572;p25"/>
          <p:cNvCxnSpPr>
            <a:stCxn id="521" idx="6"/>
            <a:endCxn id="523" idx="2"/>
          </p:cNvCxnSpPr>
          <p:nvPr/>
        </p:nvCxnSpPr>
        <p:spPr>
          <a:xfrm rot="10800000" flipH="1">
            <a:off x="3586908" y="3839591"/>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73" name="Google Shape;573;p25"/>
          <p:cNvCxnSpPr>
            <a:stCxn id="521" idx="6"/>
            <a:endCxn id="524" idx="2"/>
          </p:cNvCxnSpPr>
          <p:nvPr/>
        </p:nvCxnSpPr>
        <p:spPr>
          <a:xfrm>
            <a:off x="3586908" y="5047990"/>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574" name="Google Shape;574;p25"/>
          <p:cNvCxnSpPr/>
          <p:nvPr/>
        </p:nvCxnSpPr>
        <p:spPr>
          <a:xfrm>
            <a:off x="4936408" y="2246297"/>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75" name="Google Shape;575;p25"/>
          <p:cNvCxnSpPr/>
          <p:nvPr/>
        </p:nvCxnSpPr>
        <p:spPr>
          <a:xfrm>
            <a:off x="4936408" y="2246297"/>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6" name="Google Shape;576;p25"/>
          <p:cNvCxnSpPr/>
          <p:nvPr/>
        </p:nvCxnSpPr>
        <p:spPr>
          <a:xfrm>
            <a:off x="4936408" y="2246297"/>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77" name="Google Shape;577;p25"/>
          <p:cNvCxnSpPr/>
          <p:nvPr/>
        </p:nvCxnSpPr>
        <p:spPr>
          <a:xfrm>
            <a:off x="4936408" y="2246297"/>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78" name="Google Shape;578;p25"/>
          <p:cNvCxnSpPr/>
          <p:nvPr/>
        </p:nvCxnSpPr>
        <p:spPr>
          <a:xfrm rot="10800000" flipH="1">
            <a:off x="4936408" y="2246419"/>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9" name="Google Shape;579;p25"/>
          <p:cNvCxnSpPr/>
          <p:nvPr/>
        </p:nvCxnSpPr>
        <p:spPr>
          <a:xfrm>
            <a:off x="4936408" y="3057619"/>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80" name="Google Shape;580;p25"/>
          <p:cNvCxnSpPr/>
          <p:nvPr/>
        </p:nvCxnSpPr>
        <p:spPr>
          <a:xfrm>
            <a:off x="4936408" y="3057619"/>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581" name="Google Shape;581;p25"/>
          <p:cNvCxnSpPr/>
          <p:nvPr/>
        </p:nvCxnSpPr>
        <p:spPr>
          <a:xfrm>
            <a:off x="4936408" y="3057620"/>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2" name="Google Shape;582;p25"/>
          <p:cNvCxnSpPr/>
          <p:nvPr/>
        </p:nvCxnSpPr>
        <p:spPr>
          <a:xfrm rot="10800000" flipH="1">
            <a:off x="4936408" y="2246442"/>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83" name="Google Shape;583;p25"/>
          <p:cNvCxnSpPr/>
          <p:nvPr/>
        </p:nvCxnSpPr>
        <p:spPr>
          <a:xfrm rot="10800000" flipH="1">
            <a:off x="4936408" y="3057642"/>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84" name="Google Shape;584;p25"/>
          <p:cNvCxnSpPr/>
          <p:nvPr/>
        </p:nvCxnSpPr>
        <p:spPr>
          <a:xfrm>
            <a:off x="4936408" y="3794742"/>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85" name="Google Shape;585;p25"/>
          <p:cNvCxnSpPr/>
          <p:nvPr/>
        </p:nvCxnSpPr>
        <p:spPr>
          <a:xfrm>
            <a:off x="4936408" y="3794742"/>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86" name="Google Shape;586;p25"/>
          <p:cNvCxnSpPr/>
          <p:nvPr/>
        </p:nvCxnSpPr>
        <p:spPr>
          <a:xfrm rot="10800000" flipH="1">
            <a:off x="4936308" y="2246297"/>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87" name="Google Shape;587;p25"/>
          <p:cNvCxnSpPr/>
          <p:nvPr/>
        </p:nvCxnSpPr>
        <p:spPr>
          <a:xfrm rot="10800000" flipH="1">
            <a:off x="4936408" y="3057490"/>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8" name="Google Shape;588;p25"/>
          <p:cNvCxnSpPr/>
          <p:nvPr/>
        </p:nvCxnSpPr>
        <p:spPr>
          <a:xfrm rot="10800000" flipH="1">
            <a:off x="4936408" y="3821890"/>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89" name="Google Shape;589;p25"/>
          <p:cNvCxnSpPr/>
          <p:nvPr/>
        </p:nvCxnSpPr>
        <p:spPr>
          <a:xfrm>
            <a:off x="4936408" y="5030290"/>
            <a:ext cx="750300" cy="0"/>
          </a:xfrm>
          <a:prstGeom prst="straightConnector1">
            <a:avLst/>
          </a:prstGeom>
          <a:noFill/>
          <a:ln w="9525" cap="flat" cmpd="sng">
            <a:solidFill>
              <a:srgbClr val="595959"/>
            </a:solidFill>
            <a:prstDash val="solid"/>
            <a:round/>
            <a:headEnd type="none" w="med" len="med"/>
            <a:tailEnd type="triangle" w="med" len="med"/>
          </a:ln>
        </p:spPr>
      </p:cxnSp>
      <p:sp>
        <p:nvSpPr>
          <p:cNvPr id="590" name="Google Shape;590;p25"/>
          <p:cNvSpPr txBox="1"/>
          <p:nvPr/>
        </p:nvSpPr>
        <p:spPr>
          <a:xfrm>
            <a:off x="4183347" y="5479081"/>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cxnSp>
        <p:nvCxnSpPr>
          <p:cNvPr id="591" name="Google Shape;591;p25"/>
          <p:cNvCxnSpPr>
            <a:stCxn id="525" idx="6"/>
            <a:endCxn id="503" idx="2"/>
          </p:cNvCxnSpPr>
          <p:nvPr/>
        </p:nvCxnSpPr>
        <p:spPr>
          <a:xfrm rot="10800000" flipH="1">
            <a:off x="6279996" y="3439668"/>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592" name="Google Shape;592;p25"/>
          <p:cNvSpPr txBox="1"/>
          <p:nvPr/>
        </p:nvSpPr>
        <p:spPr>
          <a:xfrm>
            <a:off x="7088922" y="5479081"/>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a:latin typeface="Consolas"/>
                <a:ea typeface="Consolas"/>
                <a:cs typeface="Consolas"/>
                <a:sym typeface="Consolas"/>
              </a:rPr>
              <a:t>A</a:t>
            </a:r>
            <a:r>
              <a:rPr lang="en" baseline="30000">
                <a:latin typeface="Consolas"/>
                <a:ea typeface="Consolas"/>
                <a:cs typeface="Consolas"/>
                <a:sym typeface="Consolas"/>
              </a:rPr>
              <a:t>[4]</a:t>
            </a:r>
            <a:endParaRPr baseline="30000">
              <a:latin typeface="Consolas"/>
              <a:ea typeface="Consolas"/>
              <a:cs typeface="Consolas"/>
              <a:sym typeface="Consolas"/>
            </a:endParaRPr>
          </a:p>
        </p:txBody>
      </p:sp>
      <p:cxnSp>
        <p:nvCxnSpPr>
          <p:cNvPr id="593" name="Google Shape;593;p25"/>
          <p:cNvCxnSpPr/>
          <p:nvPr/>
        </p:nvCxnSpPr>
        <p:spPr>
          <a:xfrm flipH="1">
            <a:off x="4636700" y="4243681"/>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594" name="Google Shape;594;p25"/>
          <p:cNvCxnSpPr/>
          <p:nvPr/>
        </p:nvCxnSpPr>
        <p:spPr>
          <a:xfrm flipH="1">
            <a:off x="5980300" y="4243669"/>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8"/>
        <p:cNvGrpSpPr/>
        <p:nvPr/>
      </p:nvGrpSpPr>
      <p:grpSpPr>
        <a:xfrm>
          <a:off x="0" y="0"/>
          <a:ext cx="0" cy="0"/>
          <a:chOff x="0" y="0"/>
          <a:chExt cx="0" cy="0"/>
        </a:xfrm>
      </p:grpSpPr>
      <p:sp>
        <p:nvSpPr>
          <p:cNvPr id="599" name="Google Shape;599;p26"/>
          <p:cNvSpPr txBox="1"/>
          <p:nvPr/>
        </p:nvSpPr>
        <p:spPr>
          <a:xfrm>
            <a:off x="499792" y="1955131"/>
            <a:ext cx="1398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solidFill>
                  <a:srgbClr val="FFFFFF"/>
                </a:solidFill>
                <a:latin typeface="Consolas"/>
                <a:ea typeface="Consolas"/>
                <a:cs typeface="Consolas"/>
                <a:sym typeface="Consolas"/>
              </a:rPr>
              <a:t>Input Layer</a:t>
            </a:r>
            <a:endParaRPr sz="1200">
              <a:solidFill>
                <a:srgbClr val="FFFFFF"/>
              </a:solidFill>
              <a:latin typeface="Consolas"/>
              <a:ea typeface="Consolas"/>
              <a:cs typeface="Consolas"/>
              <a:sym typeface="Consolas"/>
            </a:endParaRPr>
          </a:p>
        </p:txBody>
      </p:sp>
      <p:sp>
        <p:nvSpPr>
          <p:cNvPr id="600" name="Google Shape;600;p26"/>
          <p:cNvSpPr txBox="1"/>
          <p:nvPr/>
        </p:nvSpPr>
        <p:spPr>
          <a:xfrm>
            <a:off x="3962851" y="1344031"/>
            <a:ext cx="1353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solidFill>
                  <a:srgbClr val="FFFFFF"/>
                </a:solidFill>
                <a:latin typeface="Consolas"/>
                <a:ea typeface="Consolas"/>
                <a:cs typeface="Consolas"/>
                <a:sym typeface="Consolas"/>
              </a:rPr>
              <a:t>Hidden Layers</a:t>
            </a:r>
            <a:endParaRPr sz="1200">
              <a:solidFill>
                <a:srgbClr val="FFFFFF"/>
              </a:solidFill>
              <a:latin typeface="Consolas"/>
              <a:ea typeface="Consolas"/>
              <a:cs typeface="Consolas"/>
              <a:sym typeface="Consolas"/>
            </a:endParaRPr>
          </a:p>
        </p:txBody>
      </p:sp>
      <p:sp>
        <p:nvSpPr>
          <p:cNvPr id="601" name="Google Shape;601;p26"/>
          <p:cNvSpPr txBox="1"/>
          <p:nvPr/>
        </p:nvSpPr>
        <p:spPr>
          <a:xfrm>
            <a:off x="6935622" y="1955131"/>
            <a:ext cx="12192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solidFill>
                  <a:srgbClr val="FFFFFF"/>
                </a:solidFill>
                <a:latin typeface="Consolas"/>
                <a:ea typeface="Consolas"/>
                <a:cs typeface="Consolas"/>
                <a:sym typeface="Consolas"/>
              </a:rPr>
              <a:t>Output Layer</a:t>
            </a:r>
            <a:endParaRPr sz="1200">
              <a:solidFill>
                <a:srgbClr val="FFFFFF"/>
              </a:solidFill>
              <a:latin typeface="Consolas"/>
              <a:ea typeface="Consolas"/>
              <a:cs typeface="Consolas"/>
              <a:sym typeface="Consolas"/>
            </a:endParaRPr>
          </a:p>
        </p:txBody>
      </p:sp>
      <p:sp>
        <p:nvSpPr>
          <p:cNvPr id="602" name="Google Shape;602;p26"/>
          <p:cNvSpPr txBox="1"/>
          <p:nvPr/>
        </p:nvSpPr>
        <p:spPr>
          <a:xfrm>
            <a:off x="1007628" y="4872006"/>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algn="ctr"/>
            <a:r>
              <a:rPr lang="en">
                <a:solidFill>
                  <a:srgbClr val="FFFFFF"/>
                </a:solidFill>
                <a:latin typeface="Consolas"/>
                <a:ea typeface="Consolas"/>
                <a:cs typeface="Consolas"/>
                <a:sym typeface="Consolas"/>
              </a:rPr>
              <a:t>X = A</a:t>
            </a:r>
            <a:r>
              <a:rPr lang="en" baseline="30000">
                <a:solidFill>
                  <a:srgbClr val="FFFFFF"/>
                </a:solidFill>
                <a:latin typeface="Consolas"/>
                <a:ea typeface="Consolas"/>
                <a:cs typeface="Consolas"/>
                <a:sym typeface="Consolas"/>
              </a:rPr>
              <a:t>[0]</a:t>
            </a:r>
            <a:endParaRPr baseline="30000">
              <a:solidFill>
                <a:srgbClr val="FFFFFF"/>
              </a:solidFill>
              <a:latin typeface="Consolas"/>
              <a:ea typeface="Consolas"/>
              <a:cs typeface="Consolas"/>
              <a:sym typeface="Consolas"/>
            </a:endParaRPr>
          </a:p>
        </p:txBody>
      </p:sp>
      <p:sp>
        <p:nvSpPr>
          <p:cNvPr id="603" name="Google Shape;603;p26"/>
          <p:cNvSpPr/>
          <p:nvPr/>
        </p:nvSpPr>
        <p:spPr>
          <a:xfrm>
            <a:off x="1424168" y="2735350"/>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04" name="Google Shape;604;p26"/>
          <p:cNvSpPr/>
          <p:nvPr/>
        </p:nvSpPr>
        <p:spPr>
          <a:xfrm>
            <a:off x="1424168" y="3002838"/>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05" name="Google Shape;605;p26"/>
          <p:cNvSpPr/>
          <p:nvPr/>
        </p:nvSpPr>
        <p:spPr>
          <a:xfrm>
            <a:off x="1424168" y="3270325"/>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06" name="Google Shape;606;p26"/>
          <p:cNvSpPr/>
          <p:nvPr/>
        </p:nvSpPr>
        <p:spPr>
          <a:xfrm>
            <a:off x="7275822" y="3160832"/>
            <a:ext cx="538800" cy="557700"/>
          </a:xfrm>
          <a:prstGeom prst="ellipse">
            <a:avLst/>
          </a:prstGeom>
          <a:gradFill>
            <a:gsLst>
              <a:gs pos="0">
                <a:srgbClr val="D8EDBA">
                  <a:alpha val="26274"/>
                </a:srgbClr>
              </a:gs>
              <a:gs pos="100000">
                <a:srgbClr val="BF06E8">
                  <a:alpha val="16862"/>
                </a:srgbClr>
              </a:gs>
            </a:gsLst>
            <a:lin ang="13500032" scaled="0"/>
          </a:gradFill>
          <a:ln w="19050"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rgbClr val="F4CCCC"/>
                </a:solidFill>
              </a:rPr>
              <a:t>a</a:t>
            </a:r>
            <a:r>
              <a:rPr lang="en" sz="1100" baseline="30000">
                <a:solidFill>
                  <a:srgbClr val="F4CCCC"/>
                </a:solidFill>
              </a:rPr>
              <a:t>[4]</a:t>
            </a:r>
            <a:endParaRPr sz="1600">
              <a:solidFill>
                <a:srgbClr val="F4CCCC"/>
              </a:solidFill>
            </a:endParaRPr>
          </a:p>
        </p:txBody>
      </p:sp>
      <p:cxnSp>
        <p:nvCxnSpPr>
          <p:cNvPr id="607" name="Google Shape;607;p26"/>
          <p:cNvCxnSpPr>
            <a:stCxn id="606" idx="6"/>
            <a:endCxn id="608" idx="1"/>
          </p:cNvCxnSpPr>
          <p:nvPr/>
        </p:nvCxnSpPr>
        <p:spPr>
          <a:xfrm rot="10800000" flipH="1">
            <a:off x="7814622" y="3426182"/>
            <a:ext cx="435900" cy="13500"/>
          </a:xfrm>
          <a:prstGeom prst="straightConnector1">
            <a:avLst/>
          </a:prstGeom>
          <a:noFill/>
          <a:ln w="19050" cap="flat" cmpd="sng">
            <a:solidFill>
              <a:srgbClr val="FFFFFF"/>
            </a:solidFill>
            <a:prstDash val="solid"/>
            <a:round/>
            <a:headEnd type="none" w="med" len="med"/>
            <a:tailEnd type="triangle" w="med" len="med"/>
          </a:ln>
        </p:spPr>
      </p:cxnSp>
      <p:sp>
        <p:nvSpPr>
          <p:cNvPr id="609" name="Google Shape;609;p26"/>
          <p:cNvSpPr txBox="1"/>
          <p:nvPr/>
        </p:nvSpPr>
        <p:spPr>
          <a:xfrm>
            <a:off x="2840047" y="5479081"/>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algn="ct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[1]</a:t>
            </a:r>
            <a:endParaRPr baseline="30000">
              <a:solidFill>
                <a:srgbClr val="FFFFFF"/>
              </a:solidFill>
              <a:latin typeface="Consolas"/>
              <a:ea typeface="Consolas"/>
              <a:cs typeface="Consolas"/>
              <a:sym typeface="Consolas"/>
            </a:endParaRPr>
          </a:p>
        </p:txBody>
      </p:sp>
      <p:sp>
        <p:nvSpPr>
          <p:cNvPr id="610" name="Google Shape;610;p26"/>
          <p:cNvSpPr txBox="1"/>
          <p:nvPr/>
        </p:nvSpPr>
        <p:spPr>
          <a:xfrm>
            <a:off x="5526647" y="5479081"/>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algn="ct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[3]</a:t>
            </a:r>
            <a:endParaRPr baseline="30000">
              <a:solidFill>
                <a:srgbClr val="FFFFFF"/>
              </a:solidFill>
              <a:latin typeface="Consolas"/>
              <a:ea typeface="Consolas"/>
              <a:cs typeface="Consolas"/>
              <a:sym typeface="Consolas"/>
            </a:endParaRPr>
          </a:p>
        </p:txBody>
      </p:sp>
      <p:sp>
        <p:nvSpPr>
          <p:cNvPr id="611" name="Google Shape;611;p26"/>
          <p:cNvSpPr/>
          <p:nvPr/>
        </p:nvSpPr>
        <p:spPr>
          <a:xfrm>
            <a:off x="1025558" y="2523782"/>
            <a:ext cx="347100" cy="1971000"/>
          </a:xfrm>
          <a:prstGeom prst="leftBracket">
            <a:avLst>
              <a:gd name="adj" fmla="val 8333"/>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12" name="Google Shape;612;p26"/>
          <p:cNvSpPr txBox="1"/>
          <p:nvPr/>
        </p:nvSpPr>
        <p:spPr>
          <a:xfrm>
            <a:off x="441325" y="3321181"/>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algn="ctr"/>
            <a:r>
              <a:rPr lang="en" sz="1200" b="1">
                <a:solidFill>
                  <a:srgbClr val="FFFFFF"/>
                </a:solidFill>
                <a:latin typeface="Consolas"/>
                <a:ea typeface="Consolas"/>
                <a:cs typeface="Consolas"/>
                <a:sym typeface="Consolas"/>
              </a:rPr>
              <a:t>X</a:t>
            </a:r>
            <a:endParaRPr sz="1200" b="1">
              <a:solidFill>
                <a:srgbClr val="FFFFFF"/>
              </a:solidFill>
              <a:latin typeface="Consolas"/>
              <a:ea typeface="Consolas"/>
              <a:cs typeface="Consolas"/>
              <a:sym typeface="Consolas"/>
            </a:endParaRPr>
          </a:p>
        </p:txBody>
      </p:sp>
      <p:cxnSp>
        <p:nvCxnSpPr>
          <p:cNvPr id="613" name="Google Shape;613;p26"/>
          <p:cNvCxnSpPr>
            <a:stCxn id="614" idx="6"/>
            <a:endCxn id="606" idx="2"/>
          </p:cNvCxnSpPr>
          <p:nvPr/>
        </p:nvCxnSpPr>
        <p:spPr>
          <a:xfrm rot="10800000" flipH="1">
            <a:off x="6280008" y="3439690"/>
            <a:ext cx="995700" cy="1590600"/>
          </a:xfrm>
          <a:prstGeom prst="straightConnector1">
            <a:avLst/>
          </a:prstGeom>
          <a:noFill/>
          <a:ln w="9525" cap="flat" cmpd="sng">
            <a:solidFill>
              <a:srgbClr val="FFFFFF"/>
            </a:solidFill>
            <a:prstDash val="solid"/>
            <a:round/>
            <a:headEnd type="none" w="med" len="med"/>
            <a:tailEnd type="triangle" w="med" len="med"/>
          </a:ln>
        </p:spPr>
      </p:cxnSp>
      <p:cxnSp>
        <p:nvCxnSpPr>
          <p:cNvPr id="615" name="Google Shape;615;p26"/>
          <p:cNvCxnSpPr>
            <a:stCxn id="616" idx="6"/>
            <a:endCxn id="606" idx="2"/>
          </p:cNvCxnSpPr>
          <p:nvPr/>
        </p:nvCxnSpPr>
        <p:spPr>
          <a:xfrm>
            <a:off x="6280008" y="3038269"/>
            <a:ext cx="995700" cy="401400"/>
          </a:xfrm>
          <a:prstGeom prst="straightConnector1">
            <a:avLst/>
          </a:prstGeom>
          <a:noFill/>
          <a:ln w="9525" cap="flat" cmpd="sng">
            <a:solidFill>
              <a:srgbClr val="FFFFFF"/>
            </a:solidFill>
            <a:prstDash val="solid"/>
            <a:round/>
            <a:headEnd type="none" w="med" len="med"/>
            <a:tailEnd type="triangle" w="med" len="med"/>
          </a:ln>
        </p:spPr>
      </p:cxnSp>
      <p:cxnSp>
        <p:nvCxnSpPr>
          <p:cNvPr id="617" name="Google Shape;617;p26"/>
          <p:cNvCxnSpPr>
            <a:stCxn id="618" idx="6"/>
            <a:endCxn id="606" idx="2"/>
          </p:cNvCxnSpPr>
          <p:nvPr/>
        </p:nvCxnSpPr>
        <p:spPr>
          <a:xfrm>
            <a:off x="6280008" y="2263998"/>
            <a:ext cx="995700" cy="1175700"/>
          </a:xfrm>
          <a:prstGeom prst="straightConnector1">
            <a:avLst/>
          </a:prstGeom>
          <a:noFill/>
          <a:ln w="9525" cap="flat" cmpd="sng">
            <a:solidFill>
              <a:srgbClr val="FFFFFF"/>
            </a:solidFill>
            <a:prstDash val="solid"/>
            <a:round/>
            <a:headEnd type="none" w="med" len="med"/>
            <a:tailEnd type="triangle" w="med" len="med"/>
          </a:ln>
        </p:spPr>
      </p:cxnSp>
      <p:cxnSp>
        <p:nvCxnSpPr>
          <p:cNvPr id="619" name="Google Shape;619;p26"/>
          <p:cNvCxnSpPr>
            <a:stCxn id="620" idx="6"/>
            <a:endCxn id="621" idx="2"/>
          </p:cNvCxnSpPr>
          <p:nvPr/>
        </p:nvCxnSpPr>
        <p:spPr>
          <a:xfrm>
            <a:off x="3592908" y="2263997"/>
            <a:ext cx="750300" cy="0"/>
          </a:xfrm>
          <a:prstGeom prst="straightConnector1">
            <a:avLst/>
          </a:prstGeom>
          <a:noFill/>
          <a:ln w="9525" cap="flat" cmpd="sng">
            <a:solidFill>
              <a:schemeClr val="lt2"/>
            </a:solidFill>
            <a:prstDash val="solid"/>
            <a:round/>
            <a:headEnd type="none" w="med" len="med"/>
            <a:tailEnd type="triangle" w="med" len="med"/>
          </a:ln>
        </p:spPr>
      </p:cxnSp>
      <p:sp>
        <p:nvSpPr>
          <p:cNvPr id="608" name="Google Shape;608;p26"/>
          <p:cNvSpPr txBox="1"/>
          <p:nvPr/>
        </p:nvSpPr>
        <p:spPr>
          <a:xfrm>
            <a:off x="8250575" y="3238081"/>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algn="ctr">
              <a:buClr>
                <a:schemeClr val="dk1"/>
              </a:buClr>
              <a:buSzPts val="1100"/>
            </a:pPr>
            <a:r>
              <a:rPr lang="en" sz="1100" b="1">
                <a:solidFill>
                  <a:srgbClr val="FFFFFF"/>
                </a:solidFill>
                <a:latin typeface="Consolas"/>
                <a:ea typeface="Consolas"/>
                <a:cs typeface="Consolas"/>
                <a:sym typeface="Consolas"/>
              </a:rPr>
              <a:t>Ŷ</a:t>
            </a:r>
            <a:endParaRPr sz="1200" b="1">
              <a:solidFill>
                <a:srgbClr val="FFFFFF"/>
              </a:solidFill>
              <a:latin typeface="Consolas"/>
              <a:ea typeface="Consolas"/>
              <a:cs typeface="Consolas"/>
              <a:sym typeface="Consolas"/>
            </a:endParaRPr>
          </a:p>
        </p:txBody>
      </p:sp>
      <p:sp>
        <p:nvSpPr>
          <p:cNvPr id="620" name="Google Shape;620;p26"/>
          <p:cNvSpPr/>
          <p:nvPr/>
        </p:nvSpPr>
        <p:spPr>
          <a:xfrm>
            <a:off x="2999808" y="1958147"/>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rgbClr val="D9EAD3"/>
                </a:solidFill>
              </a:rPr>
              <a:t>a</a:t>
            </a:r>
            <a:r>
              <a:rPr lang="en" sz="1100" baseline="30000">
                <a:solidFill>
                  <a:srgbClr val="D9EAD3"/>
                </a:solidFill>
              </a:rPr>
              <a:t>[1]</a:t>
            </a:r>
            <a:r>
              <a:rPr lang="en" sz="1100" baseline="-25000">
                <a:solidFill>
                  <a:srgbClr val="D9EAD3"/>
                </a:solidFill>
              </a:rPr>
              <a:t>1</a:t>
            </a:r>
            <a:endParaRPr sz="1200" baseline="-25000">
              <a:solidFill>
                <a:srgbClr val="D9EAD3"/>
              </a:solidFill>
            </a:endParaRPr>
          </a:p>
        </p:txBody>
      </p:sp>
      <p:sp>
        <p:nvSpPr>
          <p:cNvPr id="622" name="Google Shape;622;p26"/>
          <p:cNvSpPr/>
          <p:nvPr/>
        </p:nvSpPr>
        <p:spPr>
          <a:xfrm>
            <a:off x="2999808" y="2769470"/>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rgbClr val="D9EAD3"/>
                </a:solidFill>
              </a:rPr>
              <a:t>a</a:t>
            </a:r>
            <a:r>
              <a:rPr lang="en" sz="1100" baseline="30000">
                <a:solidFill>
                  <a:srgbClr val="D9EAD3"/>
                </a:solidFill>
              </a:rPr>
              <a:t>[1]</a:t>
            </a:r>
            <a:r>
              <a:rPr lang="en" sz="1100" baseline="-25000">
                <a:solidFill>
                  <a:srgbClr val="D9EAD3"/>
                </a:solidFill>
              </a:rPr>
              <a:t>2</a:t>
            </a:r>
            <a:endParaRPr sz="1600">
              <a:solidFill>
                <a:srgbClr val="D9EAD3"/>
              </a:solidFill>
            </a:endParaRPr>
          </a:p>
        </p:txBody>
      </p:sp>
      <p:sp>
        <p:nvSpPr>
          <p:cNvPr id="623" name="Google Shape;623;p26"/>
          <p:cNvSpPr/>
          <p:nvPr/>
        </p:nvSpPr>
        <p:spPr>
          <a:xfrm>
            <a:off x="2999808" y="3506592"/>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rgbClr val="D9EAD3"/>
                </a:solidFill>
              </a:rPr>
              <a:t>a</a:t>
            </a:r>
            <a:r>
              <a:rPr lang="en" sz="1100" baseline="30000">
                <a:solidFill>
                  <a:srgbClr val="D9EAD3"/>
                </a:solidFill>
              </a:rPr>
              <a:t>[1]</a:t>
            </a:r>
            <a:r>
              <a:rPr lang="en" sz="1100" baseline="-25000">
                <a:solidFill>
                  <a:srgbClr val="D9EAD3"/>
                </a:solidFill>
              </a:rPr>
              <a:t>3</a:t>
            </a:r>
            <a:endParaRPr sz="1600">
              <a:solidFill>
                <a:srgbClr val="D9EAD3"/>
              </a:solidFill>
            </a:endParaRPr>
          </a:p>
        </p:txBody>
      </p:sp>
      <p:sp>
        <p:nvSpPr>
          <p:cNvPr id="624" name="Google Shape;624;p26"/>
          <p:cNvSpPr/>
          <p:nvPr/>
        </p:nvSpPr>
        <p:spPr>
          <a:xfrm>
            <a:off x="2999808" y="4742140"/>
            <a:ext cx="587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rgbClr val="D9EAD3"/>
                </a:solidFill>
              </a:rPr>
              <a:t>a</a:t>
            </a:r>
            <a:r>
              <a:rPr lang="en" sz="1100" baseline="30000">
                <a:solidFill>
                  <a:srgbClr val="D9EAD3"/>
                </a:solidFill>
              </a:rPr>
              <a:t>[1]</a:t>
            </a:r>
            <a:r>
              <a:rPr lang="en" sz="1100" baseline="-25000">
                <a:solidFill>
                  <a:srgbClr val="D9EAD3"/>
                </a:solidFill>
              </a:rPr>
              <a:t>n</a:t>
            </a:r>
            <a:endParaRPr sz="1100">
              <a:solidFill>
                <a:srgbClr val="D9EAD3"/>
              </a:solidFill>
            </a:endParaRPr>
          </a:p>
        </p:txBody>
      </p:sp>
      <p:sp>
        <p:nvSpPr>
          <p:cNvPr id="621" name="Google Shape;621;p26"/>
          <p:cNvSpPr/>
          <p:nvPr/>
        </p:nvSpPr>
        <p:spPr>
          <a:xfrm>
            <a:off x="4343108" y="1958147"/>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rgbClr val="D9EAD3"/>
                </a:solidFill>
              </a:rPr>
              <a:t>a</a:t>
            </a:r>
            <a:r>
              <a:rPr lang="en" sz="1100" baseline="30000">
                <a:solidFill>
                  <a:srgbClr val="D9EAD3"/>
                </a:solidFill>
              </a:rPr>
              <a:t>[2]</a:t>
            </a:r>
            <a:r>
              <a:rPr lang="en" sz="1100" baseline="-25000">
                <a:solidFill>
                  <a:srgbClr val="D9EAD3"/>
                </a:solidFill>
              </a:rPr>
              <a:t>1</a:t>
            </a:r>
            <a:endParaRPr sz="1200" baseline="-25000">
              <a:solidFill>
                <a:srgbClr val="D9EAD3"/>
              </a:solidFill>
            </a:endParaRPr>
          </a:p>
        </p:txBody>
      </p:sp>
      <p:sp>
        <p:nvSpPr>
          <p:cNvPr id="625" name="Google Shape;625;p26"/>
          <p:cNvSpPr/>
          <p:nvPr/>
        </p:nvSpPr>
        <p:spPr>
          <a:xfrm>
            <a:off x="4343108" y="2769470"/>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rgbClr val="D9EAD3"/>
                </a:solidFill>
              </a:rPr>
              <a:t>a</a:t>
            </a:r>
            <a:r>
              <a:rPr lang="en" sz="1100" baseline="30000">
                <a:solidFill>
                  <a:srgbClr val="D9EAD3"/>
                </a:solidFill>
              </a:rPr>
              <a:t>[2]</a:t>
            </a:r>
            <a:r>
              <a:rPr lang="en" sz="1100" baseline="-25000">
                <a:solidFill>
                  <a:srgbClr val="D9EAD3"/>
                </a:solidFill>
              </a:rPr>
              <a:t>2</a:t>
            </a:r>
            <a:endParaRPr sz="1600">
              <a:solidFill>
                <a:srgbClr val="D9EAD3"/>
              </a:solidFill>
            </a:endParaRPr>
          </a:p>
        </p:txBody>
      </p:sp>
      <p:sp>
        <p:nvSpPr>
          <p:cNvPr id="626" name="Google Shape;626;p26"/>
          <p:cNvSpPr/>
          <p:nvPr/>
        </p:nvSpPr>
        <p:spPr>
          <a:xfrm>
            <a:off x="4343108" y="3533667"/>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rgbClr val="D9EAD3"/>
                </a:solidFill>
              </a:rPr>
              <a:t>a</a:t>
            </a:r>
            <a:r>
              <a:rPr lang="en" sz="1100" baseline="30000">
                <a:solidFill>
                  <a:srgbClr val="D9EAD3"/>
                </a:solidFill>
              </a:rPr>
              <a:t>[2]</a:t>
            </a:r>
            <a:r>
              <a:rPr lang="en" sz="1100" baseline="-25000">
                <a:solidFill>
                  <a:srgbClr val="D9EAD3"/>
                </a:solidFill>
              </a:rPr>
              <a:t>3</a:t>
            </a:r>
            <a:endParaRPr sz="1600">
              <a:solidFill>
                <a:srgbClr val="D9EAD3"/>
              </a:solidFill>
            </a:endParaRPr>
          </a:p>
        </p:txBody>
      </p:sp>
      <p:sp>
        <p:nvSpPr>
          <p:cNvPr id="627" name="Google Shape;627;p26"/>
          <p:cNvSpPr/>
          <p:nvPr/>
        </p:nvSpPr>
        <p:spPr>
          <a:xfrm>
            <a:off x="4343108" y="4742140"/>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rgbClr val="D9EAD3"/>
                </a:solidFill>
              </a:rPr>
              <a:t>a</a:t>
            </a:r>
            <a:r>
              <a:rPr lang="en" sz="1100" baseline="30000">
                <a:solidFill>
                  <a:srgbClr val="D9EAD3"/>
                </a:solidFill>
              </a:rPr>
              <a:t>[2]</a:t>
            </a:r>
            <a:r>
              <a:rPr lang="en" sz="1100" baseline="-25000">
                <a:solidFill>
                  <a:srgbClr val="D9EAD3"/>
                </a:solidFill>
              </a:rPr>
              <a:t>n</a:t>
            </a:r>
            <a:endParaRPr sz="1600">
              <a:solidFill>
                <a:srgbClr val="D9EAD3"/>
              </a:solidFill>
            </a:endParaRPr>
          </a:p>
        </p:txBody>
      </p:sp>
      <p:sp>
        <p:nvSpPr>
          <p:cNvPr id="618" name="Google Shape;618;p26"/>
          <p:cNvSpPr/>
          <p:nvPr/>
        </p:nvSpPr>
        <p:spPr>
          <a:xfrm>
            <a:off x="5686908" y="1958147"/>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rgbClr val="D9EAD3"/>
                </a:solidFill>
              </a:rPr>
              <a:t>a</a:t>
            </a:r>
            <a:r>
              <a:rPr lang="en" sz="1100" baseline="30000">
                <a:solidFill>
                  <a:srgbClr val="D9EAD3"/>
                </a:solidFill>
              </a:rPr>
              <a:t>[3]</a:t>
            </a:r>
            <a:r>
              <a:rPr lang="en" sz="1100" baseline="-25000">
                <a:solidFill>
                  <a:srgbClr val="D9EAD3"/>
                </a:solidFill>
              </a:rPr>
              <a:t>1</a:t>
            </a:r>
            <a:endParaRPr sz="1200" baseline="-25000">
              <a:solidFill>
                <a:srgbClr val="D9EAD3"/>
              </a:solidFill>
            </a:endParaRPr>
          </a:p>
        </p:txBody>
      </p:sp>
      <p:sp>
        <p:nvSpPr>
          <p:cNvPr id="616" name="Google Shape;616;p26"/>
          <p:cNvSpPr/>
          <p:nvPr/>
        </p:nvSpPr>
        <p:spPr>
          <a:xfrm>
            <a:off x="5686908" y="2732419"/>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rgbClr val="D9EAD3"/>
                </a:solidFill>
              </a:rPr>
              <a:t>a</a:t>
            </a:r>
            <a:r>
              <a:rPr lang="en" sz="1100" baseline="30000">
                <a:solidFill>
                  <a:srgbClr val="D9EAD3"/>
                </a:solidFill>
              </a:rPr>
              <a:t>[3]</a:t>
            </a:r>
            <a:r>
              <a:rPr lang="en" sz="1100" baseline="-25000">
                <a:solidFill>
                  <a:srgbClr val="D9EAD3"/>
                </a:solidFill>
              </a:rPr>
              <a:t>2</a:t>
            </a:r>
            <a:endParaRPr sz="1600">
              <a:solidFill>
                <a:srgbClr val="D9EAD3"/>
              </a:solidFill>
            </a:endParaRPr>
          </a:p>
        </p:txBody>
      </p:sp>
      <p:sp>
        <p:nvSpPr>
          <p:cNvPr id="628" name="Google Shape;628;p26"/>
          <p:cNvSpPr/>
          <p:nvPr/>
        </p:nvSpPr>
        <p:spPr>
          <a:xfrm>
            <a:off x="5686896" y="3506717"/>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rgbClr val="D9EAD3"/>
                </a:solidFill>
              </a:rPr>
              <a:t>a</a:t>
            </a:r>
            <a:r>
              <a:rPr lang="en" sz="1100" baseline="30000">
                <a:solidFill>
                  <a:srgbClr val="D9EAD3"/>
                </a:solidFill>
              </a:rPr>
              <a:t>[3]</a:t>
            </a:r>
            <a:r>
              <a:rPr lang="en" sz="1100" baseline="-25000">
                <a:solidFill>
                  <a:srgbClr val="D9EAD3"/>
                </a:solidFill>
              </a:rPr>
              <a:t>3</a:t>
            </a:r>
            <a:endParaRPr sz="1600">
              <a:solidFill>
                <a:srgbClr val="D9EAD3"/>
              </a:solidFill>
            </a:endParaRPr>
          </a:p>
        </p:txBody>
      </p:sp>
      <p:sp>
        <p:nvSpPr>
          <p:cNvPr id="614" name="Google Shape;614;p26"/>
          <p:cNvSpPr/>
          <p:nvPr/>
        </p:nvSpPr>
        <p:spPr>
          <a:xfrm>
            <a:off x="5686908" y="47244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rgbClr val="D9EAD3"/>
                </a:solidFill>
              </a:rPr>
              <a:t>a</a:t>
            </a:r>
            <a:r>
              <a:rPr lang="en" sz="1100" baseline="30000">
                <a:solidFill>
                  <a:srgbClr val="D9EAD3"/>
                </a:solidFill>
              </a:rPr>
              <a:t>[3]</a:t>
            </a:r>
            <a:r>
              <a:rPr lang="en" sz="1100" baseline="-25000">
                <a:solidFill>
                  <a:srgbClr val="D9EAD3"/>
                </a:solidFill>
              </a:rPr>
              <a:t>n</a:t>
            </a:r>
            <a:endParaRPr sz="1600">
              <a:solidFill>
                <a:srgbClr val="D9EAD3"/>
              </a:solidFill>
            </a:endParaRPr>
          </a:p>
        </p:txBody>
      </p:sp>
      <p:cxnSp>
        <p:nvCxnSpPr>
          <p:cNvPr id="629" name="Google Shape;629;p26"/>
          <p:cNvCxnSpPr/>
          <p:nvPr/>
        </p:nvCxnSpPr>
        <p:spPr>
          <a:xfrm flipH="1">
            <a:off x="3293350" y="4243681"/>
            <a:ext cx="6000" cy="450000"/>
          </a:xfrm>
          <a:prstGeom prst="straightConnector1">
            <a:avLst/>
          </a:prstGeom>
          <a:noFill/>
          <a:ln w="28575" cap="flat" cmpd="sng">
            <a:solidFill>
              <a:schemeClr val="dk2"/>
            </a:solidFill>
            <a:prstDash val="dot"/>
            <a:round/>
            <a:headEnd type="none" w="med" len="med"/>
            <a:tailEnd type="none" w="med" len="med"/>
          </a:ln>
        </p:spPr>
      </p:cxnSp>
      <p:sp>
        <p:nvSpPr>
          <p:cNvPr id="630" name="Google Shape;630;p26"/>
          <p:cNvSpPr/>
          <p:nvPr/>
        </p:nvSpPr>
        <p:spPr>
          <a:xfrm>
            <a:off x="1424168" y="353782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1" name="Google Shape;631;p26"/>
          <p:cNvSpPr/>
          <p:nvPr/>
        </p:nvSpPr>
        <p:spPr>
          <a:xfrm>
            <a:off x="1424168" y="3805312"/>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2" name="Google Shape;632;p26"/>
          <p:cNvSpPr/>
          <p:nvPr/>
        </p:nvSpPr>
        <p:spPr>
          <a:xfrm>
            <a:off x="1424168" y="4072799"/>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3" name="Google Shape;633;p26"/>
          <p:cNvSpPr/>
          <p:nvPr/>
        </p:nvSpPr>
        <p:spPr>
          <a:xfrm>
            <a:off x="1424168" y="4274700"/>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34" name="Google Shape;634;p26"/>
          <p:cNvCxnSpPr>
            <a:endCxn id="620" idx="2"/>
          </p:cNvCxnSpPr>
          <p:nvPr/>
        </p:nvCxnSpPr>
        <p:spPr>
          <a:xfrm rot="10800000" flipH="1">
            <a:off x="1510008" y="2263997"/>
            <a:ext cx="1489800" cy="509700"/>
          </a:xfrm>
          <a:prstGeom prst="straightConnector1">
            <a:avLst/>
          </a:prstGeom>
          <a:noFill/>
          <a:ln w="9525" cap="flat" cmpd="sng">
            <a:solidFill>
              <a:srgbClr val="FFFFFF"/>
            </a:solidFill>
            <a:prstDash val="solid"/>
            <a:round/>
            <a:headEnd type="none" w="med" len="med"/>
            <a:tailEnd type="triangle" w="med" len="med"/>
          </a:ln>
        </p:spPr>
      </p:cxnSp>
      <p:cxnSp>
        <p:nvCxnSpPr>
          <p:cNvPr id="635" name="Google Shape;635;p26"/>
          <p:cNvCxnSpPr>
            <a:stCxn id="603" idx="5"/>
            <a:endCxn id="622" idx="2"/>
          </p:cNvCxnSpPr>
          <p:nvPr/>
        </p:nvCxnSpPr>
        <p:spPr>
          <a:xfrm>
            <a:off x="1492026" y="2793734"/>
            <a:ext cx="1507800" cy="281700"/>
          </a:xfrm>
          <a:prstGeom prst="straightConnector1">
            <a:avLst/>
          </a:prstGeom>
          <a:noFill/>
          <a:ln w="9525" cap="flat" cmpd="sng">
            <a:solidFill>
              <a:srgbClr val="FFFFFF"/>
            </a:solidFill>
            <a:prstDash val="solid"/>
            <a:round/>
            <a:headEnd type="none" w="med" len="med"/>
            <a:tailEnd type="triangle" w="med" len="med"/>
          </a:ln>
        </p:spPr>
      </p:cxnSp>
      <p:cxnSp>
        <p:nvCxnSpPr>
          <p:cNvPr id="636" name="Google Shape;636;p26"/>
          <p:cNvCxnSpPr>
            <a:stCxn id="603" idx="5"/>
            <a:endCxn id="623" idx="2"/>
          </p:cNvCxnSpPr>
          <p:nvPr/>
        </p:nvCxnSpPr>
        <p:spPr>
          <a:xfrm>
            <a:off x="1492026" y="2793733"/>
            <a:ext cx="1507800" cy="1018800"/>
          </a:xfrm>
          <a:prstGeom prst="straightConnector1">
            <a:avLst/>
          </a:prstGeom>
          <a:noFill/>
          <a:ln w="9525" cap="flat" cmpd="sng">
            <a:solidFill>
              <a:srgbClr val="FFFFFF"/>
            </a:solidFill>
            <a:prstDash val="solid"/>
            <a:round/>
            <a:headEnd type="none" w="med" len="med"/>
            <a:tailEnd type="triangle" w="med" len="med"/>
          </a:ln>
        </p:spPr>
      </p:cxnSp>
      <p:cxnSp>
        <p:nvCxnSpPr>
          <p:cNvPr id="637" name="Google Shape;637;p26"/>
          <p:cNvCxnSpPr>
            <a:stCxn id="603" idx="5"/>
            <a:endCxn id="624" idx="2"/>
          </p:cNvCxnSpPr>
          <p:nvPr/>
        </p:nvCxnSpPr>
        <p:spPr>
          <a:xfrm>
            <a:off x="1492026" y="2793733"/>
            <a:ext cx="1507800" cy="2254200"/>
          </a:xfrm>
          <a:prstGeom prst="straightConnector1">
            <a:avLst/>
          </a:prstGeom>
          <a:noFill/>
          <a:ln w="9525" cap="flat" cmpd="sng">
            <a:solidFill>
              <a:srgbClr val="FFFFFF"/>
            </a:solidFill>
            <a:prstDash val="solid"/>
            <a:round/>
            <a:headEnd type="none" w="med" len="med"/>
            <a:tailEnd type="triangle" w="med" len="med"/>
          </a:ln>
        </p:spPr>
      </p:cxnSp>
      <p:cxnSp>
        <p:nvCxnSpPr>
          <p:cNvPr id="638" name="Google Shape;638;p26"/>
          <p:cNvCxnSpPr>
            <a:stCxn id="604" idx="5"/>
            <a:endCxn id="620" idx="2"/>
          </p:cNvCxnSpPr>
          <p:nvPr/>
        </p:nvCxnSpPr>
        <p:spPr>
          <a:xfrm rot="10800000" flipH="1">
            <a:off x="1492026" y="2264120"/>
            <a:ext cx="1507800" cy="797100"/>
          </a:xfrm>
          <a:prstGeom prst="straightConnector1">
            <a:avLst/>
          </a:prstGeom>
          <a:noFill/>
          <a:ln w="9525" cap="flat" cmpd="sng">
            <a:solidFill>
              <a:srgbClr val="FFFFFF"/>
            </a:solidFill>
            <a:prstDash val="solid"/>
            <a:round/>
            <a:headEnd type="none" w="med" len="med"/>
            <a:tailEnd type="triangle" w="med" len="med"/>
          </a:ln>
        </p:spPr>
      </p:cxnSp>
      <p:cxnSp>
        <p:nvCxnSpPr>
          <p:cNvPr id="639" name="Google Shape;639;p26"/>
          <p:cNvCxnSpPr>
            <a:stCxn id="604" idx="5"/>
            <a:endCxn id="623" idx="2"/>
          </p:cNvCxnSpPr>
          <p:nvPr/>
        </p:nvCxnSpPr>
        <p:spPr>
          <a:xfrm>
            <a:off x="1492026" y="3061220"/>
            <a:ext cx="1507800" cy="751200"/>
          </a:xfrm>
          <a:prstGeom prst="straightConnector1">
            <a:avLst/>
          </a:prstGeom>
          <a:noFill/>
          <a:ln w="9525" cap="flat" cmpd="sng">
            <a:solidFill>
              <a:srgbClr val="FFFFFF"/>
            </a:solidFill>
            <a:prstDash val="solid"/>
            <a:round/>
            <a:headEnd type="none" w="med" len="med"/>
            <a:tailEnd type="triangle" w="med" len="med"/>
          </a:ln>
        </p:spPr>
      </p:cxnSp>
      <p:cxnSp>
        <p:nvCxnSpPr>
          <p:cNvPr id="640" name="Google Shape;640;p26"/>
          <p:cNvCxnSpPr>
            <a:stCxn id="604" idx="6"/>
            <a:endCxn id="622" idx="2"/>
          </p:cNvCxnSpPr>
          <p:nvPr/>
        </p:nvCxnSpPr>
        <p:spPr>
          <a:xfrm>
            <a:off x="1503668" y="3037037"/>
            <a:ext cx="1496100" cy="38400"/>
          </a:xfrm>
          <a:prstGeom prst="straightConnector1">
            <a:avLst/>
          </a:prstGeom>
          <a:noFill/>
          <a:ln w="9525" cap="flat" cmpd="sng">
            <a:solidFill>
              <a:srgbClr val="FFFFFF"/>
            </a:solidFill>
            <a:prstDash val="solid"/>
            <a:round/>
            <a:headEnd type="none" w="med" len="med"/>
            <a:tailEnd type="triangle" w="med" len="med"/>
          </a:ln>
        </p:spPr>
      </p:cxnSp>
      <p:cxnSp>
        <p:nvCxnSpPr>
          <p:cNvPr id="641" name="Google Shape;641;p26"/>
          <p:cNvCxnSpPr>
            <a:stCxn id="604" idx="6"/>
            <a:endCxn id="624" idx="2"/>
          </p:cNvCxnSpPr>
          <p:nvPr/>
        </p:nvCxnSpPr>
        <p:spPr>
          <a:xfrm>
            <a:off x="1503668" y="3037037"/>
            <a:ext cx="1496100" cy="2010900"/>
          </a:xfrm>
          <a:prstGeom prst="straightConnector1">
            <a:avLst/>
          </a:prstGeom>
          <a:noFill/>
          <a:ln w="9525" cap="flat" cmpd="sng">
            <a:solidFill>
              <a:srgbClr val="FFFFFF"/>
            </a:solidFill>
            <a:prstDash val="solid"/>
            <a:round/>
            <a:headEnd type="none" w="med" len="med"/>
            <a:tailEnd type="triangle" w="med" len="med"/>
          </a:ln>
        </p:spPr>
      </p:cxnSp>
      <p:cxnSp>
        <p:nvCxnSpPr>
          <p:cNvPr id="642" name="Google Shape;642;p26"/>
          <p:cNvCxnSpPr>
            <a:stCxn id="605" idx="4"/>
            <a:endCxn id="620" idx="2"/>
          </p:cNvCxnSpPr>
          <p:nvPr/>
        </p:nvCxnSpPr>
        <p:spPr>
          <a:xfrm rot="10800000" flipH="1">
            <a:off x="1463918" y="2264124"/>
            <a:ext cx="1536000" cy="1074600"/>
          </a:xfrm>
          <a:prstGeom prst="straightConnector1">
            <a:avLst/>
          </a:prstGeom>
          <a:noFill/>
          <a:ln w="9525" cap="flat" cmpd="sng">
            <a:solidFill>
              <a:srgbClr val="FFFFFF"/>
            </a:solidFill>
            <a:prstDash val="solid"/>
            <a:round/>
            <a:headEnd type="none" w="med" len="med"/>
            <a:tailEnd type="triangle" w="med" len="med"/>
          </a:ln>
        </p:spPr>
      </p:cxnSp>
      <p:cxnSp>
        <p:nvCxnSpPr>
          <p:cNvPr id="643" name="Google Shape;643;p26"/>
          <p:cNvCxnSpPr>
            <a:stCxn id="605" idx="6"/>
            <a:endCxn id="622" idx="2"/>
          </p:cNvCxnSpPr>
          <p:nvPr/>
        </p:nvCxnSpPr>
        <p:spPr>
          <a:xfrm rot="10800000" flipH="1">
            <a:off x="1503668" y="3075324"/>
            <a:ext cx="1496100" cy="229200"/>
          </a:xfrm>
          <a:prstGeom prst="straightConnector1">
            <a:avLst/>
          </a:prstGeom>
          <a:noFill/>
          <a:ln w="9525" cap="flat" cmpd="sng">
            <a:solidFill>
              <a:srgbClr val="FFFFFF"/>
            </a:solidFill>
            <a:prstDash val="solid"/>
            <a:round/>
            <a:headEnd type="none" w="med" len="med"/>
            <a:tailEnd type="triangle" w="med" len="med"/>
          </a:ln>
        </p:spPr>
      </p:cxnSp>
      <p:cxnSp>
        <p:nvCxnSpPr>
          <p:cNvPr id="644" name="Google Shape;644;p26"/>
          <p:cNvCxnSpPr>
            <a:stCxn id="605" idx="6"/>
            <a:endCxn id="623" idx="2"/>
          </p:cNvCxnSpPr>
          <p:nvPr/>
        </p:nvCxnSpPr>
        <p:spPr>
          <a:xfrm>
            <a:off x="1503668" y="3304524"/>
            <a:ext cx="1496100" cy="507900"/>
          </a:xfrm>
          <a:prstGeom prst="straightConnector1">
            <a:avLst/>
          </a:prstGeom>
          <a:noFill/>
          <a:ln w="9525" cap="flat" cmpd="sng">
            <a:solidFill>
              <a:srgbClr val="FFFFFF"/>
            </a:solidFill>
            <a:prstDash val="solid"/>
            <a:round/>
            <a:headEnd type="none" w="med" len="med"/>
            <a:tailEnd type="triangle" w="med" len="med"/>
          </a:ln>
        </p:spPr>
      </p:cxnSp>
      <p:cxnSp>
        <p:nvCxnSpPr>
          <p:cNvPr id="645" name="Google Shape;645;p26"/>
          <p:cNvCxnSpPr>
            <a:stCxn id="605" idx="5"/>
            <a:endCxn id="624" idx="2"/>
          </p:cNvCxnSpPr>
          <p:nvPr/>
        </p:nvCxnSpPr>
        <p:spPr>
          <a:xfrm>
            <a:off x="1492026" y="3328707"/>
            <a:ext cx="1507800" cy="1719300"/>
          </a:xfrm>
          <a:prstGeom prst="straightConnector1">
            <a:avLst/>
          </a:prstGeom>
          <a:noFill/>
          <a:ln w="9525" cap="flat" cmpd="sng">
            <a:solidFill>
              <a:srgbClr val="FFFFFF"/>
            </a:solidFill>
            <a:prstDash val="solid"/>
            <a:round/>
            <a:headEnd type="none" w="med" len="med"/>
            <a:tailEnd type="triangle" w="med" len="med"/>
          </a:ln>
        </p:spPr>
      </p:cxnSp>
      <p:cxnSp>
        <p:nvCxnSpPr>
          <p:cNvPr id="646" name="Google Shape;646;p26"/>
          <p:cNvCxnSpPr>
            <a:stCxn id="630" idx="4"/>
            <a:endCxn id="620" idx="2"/>
          </p:cNvCxnSpPr>
          <p:nvPr/>
        </p:nvCxnSpPr>
        <p:spPr>
          <a:xfrm rot="10800000" flipH="1">
            <a:off x="1463918" y="2264025"/>
            <a:ext cx="1536000" cy="1342200"/>
          </a:xfrm>
          <a:prstGeom prst="straightConnector1">
            <a:avLst/>
          </a:prstGeom>
          <a:noFill/>
          <a:ln w="9525" cap="flat" cmpd="sng">
            <a:solidFill>
              <a:srgbClr val="FFFFFF"/>
            </a:solidFill>
            <a:prstDash val="solid"/>
            <a:round/>
            <a:headEnd type="none" w="med" len="med"/>
            <a:tailEnd type="triangle" w="med" len="med"/>
          </a:ln>
        </p:spPr>
      </p:cxnSp>
      <p:cxnSp>
        <p:nvCxnSpPr>
          <p:cNvPr id="647" name="Google Shape;647;p26"/>
          <p:cNvCxnSpPr>
            <a:stCxn id="630" idx="5"/>
            <a:endCxn id="622" idx="2"/>
          </p:cNvCxnSpPr>
          <p:nvPr/>
        </p:nvCxnSpPr>
        <p:spPr>
          <a:xfrm rot="10800000" flipH="1">
            <a:off x="1492026" y="3075409"/>
            <a:ext cx="1507800" cy="520800"/>
          </a:xfrm>
          <a:prstGeom prst="straightConnector1">
            <a:avLst/>
          </a:prstGeom>
          <a:noFill/>
          <a:ln w="9525" cap="flat" cmpd="sng">
            <a:solidFill>
              <a:srgbClr val="FFFFFF"/>
            </a:solidFill>
            <a:prstDash val="solid"/>
            <a:round/>
            <a:headEnd type="none" w="med" len="med"/>
            <a:tailEnd type="triangle" w="med" len="med"/>
          </a:ln>
        </p:spPr>
      </p:cxnSp>
      <p:cxnSp>
        <p:nvCxnSpPr>
          <p:cNvPr id="648" name="Google Shape;648;p26"/>
          <p:cNvCxnSpPr>
            <a:stCxn id="630" idx="6"/>
            <a:endCxn id="623" idx="2"/>
          </p:cNvCxnSpPr>
          <p:nvPr/>
        </p:nvCxnSpPr>
        <p:spPr>
          <a:xfrm>
            <a:off x="1503668" y="3572025"/>
            <a:ext cx="1496100" cy="240300"/>
          </a:xfrm>
          <a:prstGeom prst="straightConnector1">
            <a:avLst/>
          </a:prstGeom>
          <a:noFill/>
          <a:ln w="9525" cap="flat" cmpd="sng">
            <a:solidFill>
              <a:srgbClr val="FFFFFF"/>
            </a:solidFill>
            <a:prstDash val="solid"/>
            <a:round/>
            <a:headEnd type="none" w="med" len="med"/>
            <a:tailEnd type="triangle" w="med" len="med"/>
          </a:ln>
        </p:spPr>
      </p:cxnSp>
      <p:cxnSp>
        <p:nvCxnSpPr>
          <p:cNvPr id="649" name="Google Shape;649;p26"/>
          <p:cNvCxnSpPr>
            <a:stCxn id="630" idx="5"/>
            <a:endCxn id="624" idx="2"/>
          </p:cNvCxnSpPr>
          <p:nvPr/>
        </p:nvCxnSpPr>
        <p:spPr>
          <a:xfrm>
            <a:off x="1492026" y="3596208"/>
            <a:ext cx="1507800" cy="1451700"/>
          </a:xfrm>
          <a:prstGeom prst="straightConnector1">
            <a:avLst/>
          </a:prstGeom>
          <a:noFill/>
          <a:ln w="9525" cap="flat" cmpd="sng">
            <a:solidFill>
              <a:srgbClr val="FFFFFF"/>
            </a:solidFill>
            <a:prstDash val="solid"/>
            <a:round/>
            <a:headEnd type="none" w="med" len="med"/>
            <a:tailEnd type="triangle" w="med" len="med"/>
          </a:ln>
        </p:spPr>
      </p:cxnSp>
      <p:cxnSp>
        <p:nvCxnSpPr>
          <p:cNvPr id="650" name="Google Shape;650;p26"/>
          <p:cNvCxnSpPr>
            <a:stCxn id="631" idx="5"/>
            <a:endCxn id="620" idx="2"/>
          </p:cNvCxnSpPr>
          <p:nvPr/>
        </p:nvCxnSpPr>
        <p:spPr>
          <a:xfrm rot="10800000" flipH="1">
            <a:off x="1492026" y="2264095"/>
            <a:ext cx="1507800" cy="1599600"/>
          </a:xfrm>
          <a:prstGeom prst="straightConnector1">
            <a:avLst/>
          </a:prstGeom>
          <a:noFill/>
          <a:ln w="9525" cap="flat" cmpd="sng">
            <a:solidFill>
              <a:srgbClr val="FFFFFF"/>
            </a:solidFill>
            <a:prstDash val="solid"/>
            <a:round/>
            <a:headEnd type="none" w="med" len="med"/>
            <a:tailEnd type="triangle" w="med" len="med"/>
          </a:ln>
        </p:spPr>
      </p:cxnSp>
      <p:cxnSp>
        <p:nvCxnSpPr>
          <p:cNvPr id="651" name="Google Shape;651;p26"/>
          <p:cNvCxnSpPr>
            <a:stCxn id="631" idx="6"/>
            <a:endCxn id="622" idx="2"/>
          </p:cNvCxnSpPr>
          <p:nvPr/>
        </p:nvCxnSpPr>
        <p:spPr>
          <a:xfrm rot="10800000" flipH="1">
            <a:off x="1503668" y="3075412"/>
            <a:ext cx="1496100" cy="764100"/>
          </a:xfrm>
          <a:prstGeom prst="straightConnector1">
            <a:avLst/>
          </a:prstGeom>
          <a:noFill/>
          <a:ln w="9525" cap="flat" cmpd="sng">
            <a:solidFill>
              <a:srgbClr val="FFFFFF"/>
            </a:solidFill>
            <a:prstDash val="solid"/>
            <a:round/>
            <a:headEnd type="none" w="med" len="med"/>
            <a:tailEnd type="triangle" w="med" len="med"/>
          </a:ln>
        </p:spPr>
      </p:cxnSp>
      <p:cxnSp>
        <p:nvCxnSpPr>
          <p:cNvPr id="652" name="Google Shape;652;p26"/>
          <p:cNvCxnSpPr>
            <a:stCxn id="631" idx="5"/>
            <a:endCxn id="623" idx="2"/>
          </p:cNvCxnSpPr>
          <p:nvPr/>
        </p:nvCxnSpPr>
        <p:spPr>
          <a:xfrm rot="10800000" flipH="1">
            <a:off x="1492026" y="3812395"/>
            <a:ext cx="1507800" cy="51300"/>
          </a:xfrm>
          <a:prstGeom prst="straightConnector1">
            <a:avLst/>
          </a:prstGeom>
          <a:noFill/>
          <a:ln w="9525" cap="flat" cmpd="sng">
            <a:solidFill>
              <a:srgbClr val="FFFFFF"/>
            </a:solidFill>
            <a:prstDash val="solid"/>
            <a:round/>
            <a:headEnd type="none" w="med" len="med"/>
            <a:tailEnd type="triangle" w="med" len="med"/>
          </a:ln>
        </p:spPr>
      </p:cxnSp>
      <p:cxnSp>
        <p:nvCxnSpPr>
          <p:cNvPr id="653" name="Google Shape;653;p26"/>
          <p:cNvCxnSpPr>
            <a:stCxn id="631" idx="5"/>
            <a:endCxn id="624" idx="2"/>
          </p:cNvCxnSpPr>
          <p:nvPr/>
        </p:nvCxnSpPr>
        <p:spPr>
          <a:xfrm>
            <a:off x="1492026" y="3863695"/>
            <a:ext cx="1507800" cy="1184400"/>
          </a:xfrm>
          <a:prstGeom prst="straightConnector1">
            <a:avLst/>
          </a:prstGeom>
          <a:noFill/>
          <a:ln w="9525" cap="flat" cmpd="sng">
            <a:solidFill>
              <a:srgbClr val="FFFFFF"/>
            </a:solidFill>
            <a:prstDash val="solid"/>
            <a:round/>
            <a:headEnd type="none" w="med" len="med"/>
            <a:tailEnd type="triangle" w="med" len="med"/>
          </a:ln>
        </p:spPr>
      </p:cxnSp>
      <p:cxnSp>
        <p:nvCxnSpPr>
          <p:cNvPr id="654" name="Google Shape;654;p26"/>
          <p:cNvCxnSpPr>
            <a:stCxn id="632" idx="0"/>
            <a:endCxn id="623" idx="2"/>
          </p:cNvCxnSpPr>
          <p:nvPr/>
        </p:nvCxnSpPr>
        <p:spPr>
          <a:xfrm rot="10800000" flipH="1">
            <a:off x="1463918" y="3812399"/>
            <a:ext cx="1536000" cy="260400"/>
          </a:xfrm>
          <a:prstGeom prst="straightConnector1">
            <a:avLst/>
          </a:prstGeom>
          <a:noFill/>
          <a:ln w="9525" cap="flat" cmpd="sng">
            <a:solidFill>
              <a:srgbClr val="FFFFFF"/>
            </a:solidFill>
            <a:prstDash val="solid"/>
            <a:round/>
            <a:headEnd type="none" w="med" len="med"/>
            <a:tailEnd type="triangle" w="med" len="med"/>
          </a:ln>
        </p:spPr>
      </p:cxnSp>
      <p:cxnSp>
        <p:nvCxnSpPr>
          <p:cNvPr id="655" name="Google Shape;655;p26"/>
          <p:cNvCxnSpPr>
            <a:stCxn id="632" idx="5"/>
            <a:endCxn id="622" idx="2"/>
          </p:cNvCxnSpPr>
          <p:nvPr/>
        </p:nvCxnSpPr>
        <p:spPr>
          <a:xfrm rot="10800000" flipH="1">
            <a:off x="1492026" y="3075182"/>
            <a:ext cx="1507800" cy="1056000"/>
          </a:xfrm>
          <a:prstGeom prst="straightConnector1">
            <a:avLst/>
          </a:prstGeom>
          <a:noFill/>
          <a:ln w="9525" cap="flat" cmpd="sng">
            <a:solidFill>
              <a:srgbClr val="FFFFFF"/>
            </a:solidFill>
            <a:prstDash val="solid"/>
            <a:round/>
            <a:headEnd type="none" w="med" len="med"/>
            <a:tailEnd type="triangle" w="med" len="med"/>
          </a:ln>
        </p:spPr>
      </p:cxnSp>
      <p:cxnSp>
        <p:nvCxnSpPr>
          <p:cNvPr id="656" name="Google Shape;656;p26"/>
          <p:cNvCxnSpPr>
            <a:stCxn id="632" idx="6"/>
            <a:endCxn id="623" idx="2"/>
          </p:cNvCxnSpPr>
          <p:nvPr/>
        </p:nvCxnSpPr>
        <p:spPr>
          <a:xfrm rot="10800000" flipH="1">
            <a:off x="1503668" y="3812400"/>
            <a:ext cx="1496100" cy="294600"/>
          </a:xfrm>
          <a:prstGeom prst="straightConnector1">
            <a:avLst/>
          </a:prstGeom>
          <a:noFill/>
          <a:ln w="9525" cap="flat" cmpd="sng">
            <a:solidFill>
              <a:srgbClr val="FFFFFF"/>
            </a:solidFill>
            <a:prstDash val="solid"/>
            <a:round/>
            <a:headEnd type="none" w="med" len="med"/>
            <a:tailEnd type="triangle" w="med" len="med"/>
          </a:ln>
        </p:spPr>
      </p:cxnSp>
      <p:cxnSp>
        <p:nvCxnSpPr>
          <p:cNvPr id="657" name="Google Shape;657;p26"/>
          <p:cNvCxnSpPr>
            <a:stCxn id="632" idx="5"/>
            <a:endCxn id="624" idx="2"/>
          </p:cNvCxnSpPr>
          <p:nvPr/>
        </p:nvCxnSpPr>
        <p:spPr>
          <a:xfrm>
            <a:off x="1492026" y="4131182"/>
            <a:ext cx="1507800" cy="916800"/>
          </a:xfrm>
          <a:prstGeom prst="straightConnector1">
            <a:avLst/>
          </a:prstGeom>
          <a:noFill/>
          <a:ln w="9525" cap="flat" cmpd="sng">
            <a:solidFill>
              <a:srgbClr val="FFFFFF"/>
            </a:solidFill>
            <a:prstDash val="solid"/>
            <a:round/>
            <a:headEnd type="none" w="med" len="med"/>
            <a:tailEnd type="triangle" w="med" len="med"/>
          </a:ln>
        </p:spPr>
      </p:cxnSp>
      <p:cxnSp>
        <p:nvCxnSpPr>
          <p:cNvPr id="658" name="Google Shape;658;p26"/>
          <p:cNvCxnSpPr>
            <a:stCxn id="633" idx="5"/>
            <a:endCxn id="620" idx="2"/>
          </p:cNvCxnSpPr>
          <p:nvPr/>
        </p:nvCxnSpPr>
        <p:spPr>
          <a:xfrm rot="10800000" flipH="1">
            <a:off x="1492026" y="2263982"/>
            <a:ext cx="1507800" cy="2069100"/>
          </a:xfrm>
          <a:prstGeom prst="straightConnector1">
            <a:avLst/>
          </a:prstGeom>
          <a:noFill/>
          <a:ln w="9525" cap="flat" cmpd="sng">
            <a:solidFill>
              <a:srgbClr val="FFFFFF"/>
            </a:solidFill>
            <a:prstDash val="solid"/>
            <a:round/>
            <a:headEnd type="none" w="med" len="med"/>
            <a:tailEnd type="triangle" w="med" len="med"/>
          </a:ln>
        </p:spPr>
      </p:cxnSp>
      <p:cxnSp>
        <p:nvCxnSpPr>
          <p:cNvPr id="659" name="Google Shape;659;p26"/>
          <p:cNvCxnSpPr>
            <a:stCxn id="633" idx="5"/>
            <a:endCxn id="622" idx="2"/>
          </p:cNvCxnSpPr>
          <p:nvPr/>
        </p:nvCxnSpPr>
        <p:spPr>
          <a:xfrm rot="10800000" flipH="1">
            <a:off x="1492026" y="3075182"/>
            <a:ext cx="1507800" cy="1257900"/>
          </a:xfrm>
          <a:prstGeom prst="straightConnector1">
            <a:avLst/>
          </a:prstGeom>
          <a:noFill/>
          <a:ln w="9525" cap="flat" cmpd="sng">
            <a:solidFill>
              <a:srgbClr val="FFFFFF"/>
            </a:solidFill>
            <a:prstDash val="solid"/>
            <a:round/>
            <a:headEnd type="none" w="med" len="med"/>
            <a:tailEnd type="triangle" w="med" len="med"/>
          </a:ln>
        </p:spPr>
      </p:cxnSp>
      <p:cxnSp>
        <p:nvCxnSpPr>
          <p:cNvPr id="660" name="Google Shape;660;p26"/>
          <p:cNvCxnSpPr>
            <a:stCxn id="633" idx="5"/>
            <a:endCxn id="623" idx="2"/>
          </p:cNvCxnSpPr>
          <p:nvPr/>
        </p:nvCxnSpPr>
        <p:spPr>
          <a:xfrm rot="10800000" flipH="1">
            <a:off x="1492026" y="3812582"/>
            <a:ext cx="1507800" cy="520500"/>
          </a:xfrm>
          <a:prstGeom prst="straightConnector1">
            <a:avLst/>
          </a:prstGeom>
          <a:noFill/>
          <a:ln w="9525" cap="flat" cmpd="sng">
            <a:solidFill>
              <a:srgbClr val="FFFFFF"/>
            </a:solidFill>
            <a:prstDash val="solid"/>
            <a:round/>
            <a:headEnd type="none" w="med" len="med"/>
            <a:tailEnd type="triangle" w="med" len="med"/>
          </a:ln>
        </p:spPr>
      </p:cxnSp>
      <p:cxnSp>
        <p:nvCxnSpPr>
          <p:cNvPr id="661" name="Google Shape;661;p26"/>
          <p:cNvCxnSpPr>
            <a:stCxn id="633" idx="5"/>
            <a:endCxn id="624" idx="2"/>
          </p:cNvCxnSpPr>
          <p:nvPr/>
        </p:nvCxnSpPr>
        <p:spPr>
          <a:xfrm>
            <a:off x="1492026" y="4333082"/>
            <a:ext cx="1507800" cy="714900"/>
          </a:xfrm>
          <a:prstGeom prst="straightConnector1">
            <a:avLst/>
          </a:prstGeom>
          <a:noFill/>
          <a:ln w="9525" cap="flat" cmpd="sng">
            <a:solidFill>
              <a:srgbClr val="FFFFFF"/>
            </a:solidFill>
            <a:prstDash val="solid"/>
            <a:round/>
            <a:headEnd type="none" w="med" len="med"/>
            <a:tailEnd type="triangle" w="med" len="med"/>
          </a:ln>
        </p:spPr>
      </p:cxnSp>
      <p:cxnSp>
        <p:nvCxnSpPr>
          <p:cNvPr id="662" name="Google Shape;662;p26"/>
          <p:cNvCxnSpPr>
            <a:stCxn id="620" idx="6"/>
            <a:endCxn id="625" idx="2"/>
          </p:cNvCxnSpPr>
          <p:nvPr/>
        </p:nvCxnSpPr>
        <p:spPr>
          <a:xfrm>
            <a:off x="3592908" y="2263997"/>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3" name="Google Shape;663;p26"/>
          <p:cNvCxnSpPr>
            <a:stCxn id="620" idx="6"/>
            <a:endCxn id="626" idx="2"/>
          </p:cNvCxnSpPr>
          <p:nvPr/>
        </p:nvCxnSpPr>
        <p:spPr>
          <a:xfrm>
            <a:off x="3592908" y="2263997"/>
            <a:ext cx="750300" cy="157560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26"/>
          <p:cNvCxnSpPr>
            <a:stCxn id="620" idx="6"/>
            <a:endCxn id="627" idx="2"/>
          </p:cNvCxnSpPr>
          <p:nvPr/>
        </p:nvCxnSpPr>
        <p:spPr>
          <a:xfrm>
            <a:off x="3592908" y="2263998"/>
            <a:ext cx="750300" cy="2784000"/>
          </a:xfrm>
          <a:prstGeom prst="straightConnector1">
            <a:avLst/>
          </a:prstGeom>
          <a:noFill/>
          <a:ln w="9525" cap="flat" cmpd="sng">
            <a:solidFill>
              <a:schemeClr val="lt2"/>
            </a:solidFill>
            <a:prstDash val="solid"/>
            <a:round/>
            <a:headEnd type="none" w="med" len="med"/>
            <a:tailEnd type="triangle" w="med" len="med"/>
          </a:ln>
        </p:spPr>
      </p:cxnSp>
      <p:cxnSp>
        <p:nvCxnSpPr>
          <p:cNvPr id="665" name="Google Shape;665;p26"/>
          <p:cNvCxnSpPr>
            <a:stCxn id="622" idx="6"/>
            <a:endCxn id="621" idx="2"/>
          </p:cNvCxnSpPr>
          <p:nvPr/>
        </p:nvCxnSpPr>
        <p:spPr>
          <a:xfrm rot="10800000" flipH="1">
            <a:off x="3592908" y="2264119"/>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6" name="Google Shape;666;p26"/>
          <p:cNvCxnSpPr>
            <a:stCxn id="622" idx="6"/>
            <a:endCxn id="625" idx="2"/>
          </p:cNvCxnSpPr>
          <p:nvPr/>
        </p:nvCxnSpPr>
        <p:spPr>
          <a:xfrm>
            <a:off x="3592908" y="3075319"/>
            <a:ext cx="750300" cy="0"/>
          </a:xfrm>
          <a:prstGeom prst="straightConnector1">
            <a:avLst/>
          </a:prstGeom>
          <a:noFill/>
          <a:ln w="9525" cap="flat" cmpd="sng">
            <a:solidFill>
              <a:schemeClr val="lt2"/>
            </a:solidFill>
            <a:prstDash val="solid"/>
            <a:round/>
            <a:headEnd type="none" w="med" len="med"/>
            <a:tailEnd type="triangle" w="med" len="med"/>
          </a:ln>
        </p:spPr>
      </p:cxnSp>
      <p:cxnSp>
        <p:nvCxnSpPr>
          <p:cNvPr id="667" name="Google Shape;667;p26"/>
          <p:cNvCxnSpPr>
            <a:stCxn id="622" idx="6"/>
            <a:endCxn id="626" idx="2"/>
          </p:cNvCxnSpPr>
          <p:nvPr/>
        </p:nvCxnSpPr>
        <p:spPr>
          <a:xfrm>
            <a:off x="3592908" y="3075319"/>
            <a:ext cx="750300" cy="764100"/>
          </a:xfrm>
          <a:prstGeom prst="straightConnector1">
            <a:avLst/>
          </a:prstGeom>
          <a:noFill/>
          <a:ln w="9525" cap="flat" cmpd="sng">
            <a:solidFill>
              <a:schemeClr val="lt2"/>
            </a:solidFill>
            <a:prstDash val="solid"/>
            <a:round/>
            <a:headEnd type="none" w="med" len="med"/>
            <a:tailEnd type="triangle" w="med" len="med"/>
          </a:ln>
        </p:spPr>
      </p:cxnSp>
      <p:cxnSp>
        <p:nvCxnSpPr>
          <p:cNvPr id="668" name="Google Shape;668;p26"/>
          <p:cNvCxnSpPr>
            <a:stCxn id="622" idx="6"/>
            <a:endCxn id="627" idx="2"/>
          </p:cNvCxnSpPr>
          <p:nvPr/>
        </p:nvCxnSpPr>
        <p:spPr>
          <a:xfrm>
            <a:off x="3592908" y="3075319"/>
            <a:ext cx="750300" cy="1972800"/>
          </a:xfrm>
          <a:prstGeom prst="straightConnector1">
            <a:avLst/>
          </a:prstGeom>
          <a:noFill/>
          <a:ln w="9525" cap="flat" cmpd="sng">
            <a:solidFill>
              <a:schemeClr val="lt2"/>
            </a:solidFill>
            <a:prstDash val="solid"/>
            <a:round/>
            <a:headEnd type="none" w="med" len="med"/>
            <a:tailEnd type="triangle" w="med" len="med"/>
          </a:ln>
        </p:spPr>
      </p:cxnSp>
      <p:cxnSp>
        <p:nvCxnSpPr>
          <p:cNvPr id="669" name="Google Shape;669;p26"/>
          <p:cNvCxnSpPr>
            <a:stCxn id="623" idx="6"/>
            <a:endCxn id="621" idx="2"/>
          </p:cNvCxnSpPr>
          <p:nvPr/>
        </p:nvCxnSpPr>
        <p:spPr>
          <a:xfrm rot="10800000" flipH="1">
            <a:off x="3592908" y="2264142"/>
            <a:ext cx="750300" cy="1548300"/>
          </a:xfrm>
          <a:prstGeom prst="straightConnector1">
            <a:avLst/>
          </a:prstGeom>
          <a:noFill/>
          <a:ln w="9525" cap="flat" cmpd="sng">
            <a:solidFill>
              <a:schemeClr val="lt2"/>
            </a:solidFill>
            <a:prstDash val="solid"/>
            <a:round/>
            <a:headEnd type="none" w="med" len="med"/>
            <a:tailEnd type="triangle" w="med" len="med"/>
          </a:ln>
        </p:spPr>
      </p:cxnSp>
      <p:cxnSp>
        <p:nvCxnSpPr>
          <p:cNvPr id="670" name="Google Shape;670;p26"/>
          <p:cNvCxnSpPr>
            <a:stCxn id="623" idx="6"/>
            <a:endCxn id="625" idx="2"/>
          </p:cNvCxnSpPr>
          <p:nvPr/>
        </p:nvCxnSpPr>
        <p:spPr>
          <a:xfrm rot="10800000" flipH="1">
            <a:off x="3592908" y="3075342"/>
            <a:ext cx="750300" cy="737100"/>
          </a:xfrm>
          <a:prstGeom prst="straightConnector1">
            <a:avLst/>
          </a:prstGeom>
          <a:noFill/>
          <a:ln w="9525" cap="flat" cmpd="sng">
            <a:solidFill>
              <a:schemeClr val="lt2"/>
            </a:solidFill>
            <a:prstDash val="solid"/>
            <a:round/>
            <a:headEnd type="none" w="med" len="med"/>
            <a:tailEnd type="triangle" w="med" len="med"/>
          </a:ln>
        </p:spPr>
      </p:cxnSp>
      <p:cxnSp>
        <p:nvCxnSpPr>
          <p:cNvPr id="671" name="Google Shape;671;p26"/>
          <p:cNvCxnSpPr>
            <a:stCxn id="623" idx="6"/>
            <a:endCxn id="626" idx="2"/>
          </p:cNvCxnSpPr>
          <p:nvPr/>
        </p:nvCxnSpPr>
        <p:spPr>
          <a:xfrm>
            <a:off x="3592908" y="3812442"/>
            <a:ext cx="750300" cy="27000"/>
          </a:xfrm>
          <a:prstGeom prst="straightConnector1">
            <a:avLst/>
          </a:prstGeom>
          <a:noFill/>
          <a:ln w="9525" cap="flat" cmpd="sng">
            <a:solidFill>
              <a:schemeClr val="lt2"/>
            </a:solidFill>
            <a:prstDash val="solid"/>
            <a:round/>
            <a:headEnd type="none" w="med" len="med"/>
            <a:tailEnd type="triangle" w="med" len="med"/>
          </a:ln>
        </p:spPr>
      </p:cxnSp>
      <p:cxnSp>
        <p:nvCxnSpPr>
          <p:cNvPr id="672" name="Google Shape;672;p26"/>
          <p:cNvCxnSpPr>
            <a:stCxn id="623" idx="6"/>
            <a:endCxn id="627" idx="2"/>
          </p:cNvCxnSpPr>
          <p:nvPr/>
        </p:nvCxnSpPr>
        <p:spPr>
          <a:xfrm>
            <a:off x="3592908" y="3812443"/>
            <a:ext cx="750300" cy="1235400"/>
          </a:xfrm>
          <a:prstGeom prst="straightConnector1">
            <a:avLst/>
          </a:prstGeom>
          <a:noFill/>
          <a:ln w="9525" cap="flat" cmpd="sng">
            <a:solidFill>
              <a:schemeClr val="lt2"/>
            </a:solidFill>
            <a:prstDash val="solid"/>
            <a:round/>
            <a:headEnd type="none" w="med" len="med"/>
            <a:tailEnd type="triangle" w="med" len="med"/>
          </a:ln>
        </p:spPr>
      </p:cxnSp>
      <p:cxnSp>
        <p:nvCxnSpPr>
          <p:cNvPr id="673" name="Google Shape;673;p26"/>
          <p:cNvCxnSpPr>
            <a:endCxn id="621" idx="2"/>
          </p:cNvCxnSpPr>
          <p:nvPr/>
        </p:nvCxnSpPr>
        <p:spPr>
          <a:xfrm rot="10800000" flipH="1">
            <a:off x="3592808" y="2263997"/>
            <a:ext cx="750300" cy="2819400"/>
          </a:xfrm>
          <a:prstGeom prst="straightConnector1">
            <a:avLst/>
          </a:prstGeom>
          <a:noFill/>
          <a:ln w="9525" cap="flat" cmpd="sng">
            <a:solidFill>
              <a:schemeClr val="lt2"/>
            </a:solidFill>
            <a:prstDash val="solid"/>
            <a:round/>
            <a:headEnd type="none" w="med" len="med"/>
            <a:tailEnd type="triangle" w="med" len="med"/>
          </a:ln>
        </p:spPr>
      </p:cxnSp>
      <p:cxnSp>
        <p:nvCxnSpPr>
          <p:cNvPr id="674" name="Google Shape;674;p26"/>
          <p:cNvCxnSpPr>
            <a:stCxn id="624" idx="6"/>
            <a:endCxn id="625" idx="2"/>
          </p:cNvCxnSpPr>
          <p:nvPr/>
        </p:nvCxnSpPr>
        <p:spPr>
          <a:xfrm rot="10800000" flipH="1">
            <a:off x="3586908" y="3075191"/>
            <a:ext cx="756300" cy="1972800"/>
          </a:xfrm>
          <a:prstGeom prst="straightConnector1">
            <a:avLst/>
          </a:prstGeom>
          <a:noFill/>
          <a:ln w="9525" cap="flat" cmpd="sng">
            <a:solidFill>
              <a:schemeClr val="lt2"/>
            </a:solidFill>
            <a:prstDash val="solid"/>
            <a:round/>
            <a:headEnd type="none" w="med" len="med"/>
            <a:tailEnd type="triangle" w="med" len="med"/>
          </a:ln>
        </p:spPr>
      </p:cxnSp>
      <p:cxnSp>
        <p:nvCxnSpPr>
          <p:cNvPr id="675" name="Google Shape;675;p26"/>
          <p:cNvCxnSpPr>
            <a:stCxn id="624" idx="6"/>
            <a:endCxn id="626" idx="2"/>
          </p:cNvCxnSpPr>
          <p:nvPr/>
        </p:nvCxnSpPr>
        <p:spPr>
          <a:xfrm rot="10800000" flipH="1">
            <a:off x="3586908" y="3839591"/>
            <a:ext cx="756300" cy="1208400"/>
          </a:xfrm>
          <a:prstGeom prst="straightConnector1">
            <a:avLst/>
          </a:prstGeom>
          <a:noFill/>
          <a:ln w="9525" cap="flat" cmpd="sng">
            <a:solidFill>
              <a:schemeClr val="lt2"/>
            </a:solidFill>
            <a:prstDash val="solid"/>
            <a:round/>
            <a:headEnd type="none" w="med" len="med"/>
            <a:tailEnd type="triangle" w="med" len="med"/>
          </a:ln>
        </p:spPr>
      </p:cxnSp>
      <p:cxnSp>
        <p:nvCxnSpPr>
          <p:cNvPr id="676" name="Google Shape;676;p26"/>
          <p:cNvCxnSpPr>
            <a:stCxn id="624" idx="6"/>
            <a:endCxn id="627" idx="2"/>
          </p:cNvCxnSpPr>
          <p:nvPr/>
        </p:nvCxnSpPr>
        <p:spPr>
          <a:xfrm>
            <a:off x="3586908" y="5047990"/>
            <a:ext cx="756300" cy="0"/>
          </a:xfrm>
          <a:prstGeom prst="straightConnector1">
            <a:avLst/>
          </a:prstGeom>
          <a:noFill/>
          <a:ln w="9525" cap="flat" cmpd="sng">
            <a:solidFill>
              <a:schemeClr val="lt2"/>
            </a:solidFill>
            <a:prstDash val="solid"/>
            <a:round/>
            <a:headEnd type="none" w="med" len="med"/>
            <a:tailEnd type="triangle" w="med" len="med"/>
          </a:ln>
        </p:spPr>
      </p:cxnSp>
      <p:cxnSp>
        <p:nvCxnSpPr>
          <p:cNvPr id="677" name="Google Shape;677;p26"/>
          <p:cNvCxnSpPr/>
          <p:nvPr/>
        </p:nvCxnSpPr>
        <p:spPr>
          <a:xfrm>
            <a:off x="4936408" y="2246297"/>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78" name="Google Shape;678;p26"/>
          <p:cNvCxnSpPr/>
          <p:nvPr/>
        </p:nvCxnSpPr>
        <p:spPr>
          <a:xfrm>
            <a:off x="4936408" y="2246297"/>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79" name="Google Shape;679;p26"/>
          <p:cNvCxnSpPr/>
          <p:nvPr/>
        </p:nvCxnSpPr>
        <p:spPr>
          <a:xfrm>
            <a:off x="4936408" y="2246297"/>
            <a:ext cx="750300" cy="1575600"/>
          </a:xfrm>
          <a:prstGeom prst="straightConnector1">
            <a:avLst/>
          </a:prstGeom>
          <a:noFill/>
          <a:ln w="9525" cap="flat" cmpd="sng">
            <a:solidFill>
              <a:srgbClr val="FFFFFF"/>
            </a:solidFill>
            <a:prstDash val="solid"/>
            <a:round/>
            <a:headEnd type="none" w="med" len="med"/>
            <a:tailEnd type="triangle" w="med" len="med"/>
          </a:ln>
        </p:spPr>
      </p:cxnSp>
      <p:cxnSp>
        <p:nvCxnSpPr>
          <p:cNvPr id="680" name="Google Shape;680;p26"/>
          <p:cNvCxnSpPr/>
          <p:nvPr/>
        </p:nvCxnSpPr>
        <p:spPr>
          <a:xfrm>
            <a:off x="4936408" y="2246297"/>
            <a:ext cx="750300" cy="2784000"/>
          </a:xfrm>
          <a:prstGeom prst="straightConnector1">
            <a:avLst/>
          </a:prstGeom>
          <a:noFill/>
          <a:ln w="9525" cap="flat" cmpd="sng">
            <a:solidFill>
              <a:srgbClr val="FFFFFF"/>
            </a:solidFill>
            <a:prstDash val="solid"/>
            <a:round/>
            <a:headEnd type="none" w="med" len="med"/>
            <a:tailEnd type="triangle" w="med" len="med"/>
          </a:ln>
        </p:spPr>
      </p:cxnSp>
      <p:cxnSp>
        <p:nvCxnSpPr>
          <p:cNvPr id="681" name="Google Shape;681;p26"/>
          <p:cNvCxnSpPr/>
          <p:nvPr/>
        </p:nvCxnSpPr>
        <p:spPr>
          <a:xfrm rot="10800000" flipH="1">
            <a:off x="4936408" y="2246419"/>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82" name="Google Shape;682;p26"/>
          <p:cNvCxnSpPr/>
          <p:nvPr/>
        </p:nvCxnSpPr>
        <p:spPr>
          <a:xfrm>
            <a:off x="4936408" y="3057619"/>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83" name="Google Shape;683;p26"/>
          <p:cNvCxnSpPr/>
          <p:nvPr/>
        </p:nvCxnSpPr>
        <p:spPr>
          <a:xfrm>
            <a:off x="4936408" y="3057619"/>
            <a:ext cx="750300" cy="764100"/>
          </a:xfrm>
          <a:prstGeom prst="straightConnector1">
            <a:avLst/>
          </a:prstGeom>
          <a:noFill/>
          <a:ln w="9525" cap="flat" cmpd="sng">
            <a:solidFill>
              <a:srgbClr val="FFFFFF"/>
            </a:solidFill>
            <a:prstDash val="solid"/>
            <a:round/>
            <a:headEnd type="none" w="med" len="med"/>
            <a:tailEnd type="triangle" w="med" len="med"/>
          </a:ln>
        </p:spPr>
      </p:cxnSp>
      <p:cxnSp>
        <p:nvCxnSpPr>
          <p:cNvPr id="684" name="Google Shape;684;p26"/>
          <p:cNvCxnSpPr/>
          <p:nvPr/>
        </p:nvCxnSpPr>
        <p:spPr>
          <a:xfrm>
            <a:off x="4936408" y="3057620"/>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85" name="Google Shape;685;p26"/>
          <p:cNvCxnSpPr/>
          <p:nvPr/>
        </p:nvCxnSpPr>
        <p:spPr>
          <a:xfrm rot="10800000" flipH="1">
            <a:off x="4936408" y="2246442"/>
            <a:ext cx="750300" cy="1548300"/>
          </a:xfrm>
          <a:prstGeom prst="straightConnector1">
            <a:avLst/>
          </a:prstGeom>
          <a:noFill/>
          <a:ln w="9525" cap="flat" cmpd="sng">
            <a:solidFill>
              <a:srgbClr val="FFFFFF"/>
            </a:solidFill>
            <a:prstDash val="solid"/>
            <a:round/>
            <a:headEnd type="none" w="med" len="med"/>
            <a:tailEnd type="triangle" w="med" len="med"/>
          </a:ln>
        </p:spPr>
      </p:cxnSp>
      <p:cxnSp>
        <p:nvCxnSpPr>
          <p:cNvPr id="686" name="Google Shape;686;p26"/>
          <p:cNvCxnSpPr/>
          <p:nvPr/>
        </p:nvCxnSpPr>
        <p:spPr>
          <a:xfrm rot="10800000" flipH="1">
            <a:off x="4936408" y="3057642"/>
            <a:ext cx="750300" cy="737100"/>
          </a:xfrm>
          <a:prstGeom prst="straightConnector1">
            <a:avLst/>
          </a:prstGeom>
          <a:noFill/>
          <a:ln w="9525" cap="flat" cmpd="sng">
            <a:solidFill>
              <a:srgbClr val="FFFFFF"/>
            </a:solidFill>
            <a:prstDash val="solid"/>
            <a:round/>
            <a:headEnd type="none" w="med" len="med"/>
            <a:tailEnd type="triangle" w="med" len="med"/>
          </a:ln>
        </p:spPr>
      </p:cxnSp>
      <p:cxnSp>
        <p:nvCxnSpPr>
          <p:cNvPr id="687" name="Google Shape;687;p26"/>
          <p:cNvCxnSpPr/>
          <p:nvPr/>
        </p:nvCxnSpPr>
        <p:spPr>
          <a:xfrm>
            <a:off x="4936408" y="3794742"/>
            <a:ext cx="750300" cy="27000"/>
          </a:xfrm>
          <a:prstGeom prst="straightConnector1">
            <a:avLst/>
          </a:prstGeom>
          <a:noFill/>
          <a:ln w="9525" cap="flat" cmpd="sng">
            <a:solidFill>
              <a:srgbClr val="FFFFFF"/>
            </a:solidFill>
            <a:prstDash val="solid"/>
            <a:round/>
            <a:headEnd type="none" w="med" len="med"/>
            <a:tailEnd type="triangle" w="med" len="med"/>
          </a:ln>
        </p:spPr>
      </p:cxnSp>
      <p:cxnSp>
        <p:nvCxnSpPr>
          <p:cNvPr id="688" name="Google Shape;688;p26"/>
          <p:cNvCxnSpPr/>
          <p:nvPr/>
        </p:nvCxnSpPr>
        <p:spPr>
          <a:xfrm>
            <a:off x="4936408" y="3794742"/>
            <a:ext cx="750300" cy="1235400"/>
          </a:xfrm>
          <a:prstGeom prst="straightConnector1">
            <a:avLst/>
          </a:prstGeom>
          <a:noFill/>
          <a:ln w="9525" cap="flat" cmpd="sng">
            <a:solidFill>
              <a:srgbClr val="FFFFFF"/>
            </a:solidFill>
            <a:prstDash val="solid"/>
            <a:round/>
            <a:headEnd type="none" w="med" len="med"/>
            <a:tailEnd type="triangle" w="med" len="med"/>
          </a:ln>
        </p:spPr>
      </p:cxnSp>
      <p:cxnSp>
        <p:nvCxnSpPr>
          <p:cNvPr id="689" name="Google Shape;689;p26"/>
          <p:cNvCxnSpPr/>
          <p:nvPr/>
        </p:nvCxnSpPr>
        <p:spPr>
          <a:xfrm rot="10800000" flipH="1">
            <a:off x="4936308" y="2246297"/>
            <a:ext cx="750300" cy="2819400"/>
          </a:xfrm>
          <a:prstGeom prst="straightConnector1">
            <a:avLst/>
          </a:prstGeom>
          <a:noFill/>
          <a:ln w="9525" cap="flat" cmpd="sng">
            <a:solidFill>
              <a:srgbClr val="FFFFFF"/>
            </a:solidFill>
            <a:prstDash val="solid"/>
            <a:round/>
            <a:headEnd type="none" w="med" len="med"/>
            <a:tailEnd type="triangle" w="med" len="med"/>
          </a:ln>
        </p:spPr>
      </p:cxnSp>
      <p:cxnSp>
        <p:nvCxnSpPr>
          <p:cNvPr id="690" name="Google Shape;690;p26"/>
          <p:cNvCxnSpPr/>
          <p:nvPr/>
        </p:nvCxnSpPr>
        <p:spPr>
          <a:xfrm rot="10800000" flipH="1">
            <a:off x="4936408" y="3057490"/>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91" name="Google Shape;691;p26"/>
          <p:cNvCxnSpPr/>
          <p:nvPr/>
        </p:nvCxnSpPr>
        <p:spPr>
          <a:xfrm rot="10800000" flipH="1">
            <a:off x="4936408" y="3821890"/>
            <a:ext cx="750300" cy="1208400"/>
          </a:xfrm>
          <a:prstGeom prst="straightConnector1">
            <a:avLst/>
          </a:prstGeom>
          <a:noFill/>
          <a:ln w="9525" cap="flat" cmpd="sng">
            <a:solidFill>
              <a:srgbClr val="FFFFFF"/>
            </a:solidFill>
            <a:prstDash val="solid"/>
            <a:round/>
            <a:headEnd type="none" w="med" len="med"/>
            <a:tailEnd type="triangle" w="med" len="med"/>
          </a:ln>
        </p:spPr>
      </p:cxnSp>
      <p:cxnSp>
        <p:nvCxnSpPr>
          <p:cNvPr id="692" name="Google Shape;692;p26"/>
          <p:cNvCxnSpPr/>
          <p:nvPr/>
        </p:nvCxnSpPr>
        <p:spPr>
          <a:xfrm>
            <a:off x="4936408" y="5030290"/>
            <a:ext cx="750300" cy="0"/>
          </a:xfrm>
          <a:prstGeom prst="straightConnector1">
            <a:avLst/>
          </a:prstGeom>
          <a:noFill/>
          <a:ln w="9525" cap="flat" cmpd="sng">
            <a:solidFill>
              <a:srgbClr val="FFFFFF"/>
            </a:solidFill>
            <a:prstDash val="solid"/>
            <a:round/>
            <a:headEnd type="none" w="med" len="med"/>
            <a:tailEnd type="triangle" w="med" len="med"/>
          </a:ln>
        </p:spPr>
      </p:cxnSp>
      <p:sp>
        <p:nvSpPr>
          <p:cNvPr id="693" name="Google Shape;693;p26"/>
          <p:cNvSpPr txBox="1"/>
          <p:nvPr/>
        </p:nvSpPr>
        <p:spPr>
          <a:xfrm>
            <a:off x="4183347" y="5479081"/>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algn="ct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[2]</a:t>
            </a:r>
            <a:endParaRPr baseline="30000">
              <a:solidFill>
                <a:srgbClr val="FFFFFF"/>
              </a:solidFill>
              <a:latin typeface="Consolas"/>
              <a:ea typeface="Consolas"/>
              <a:cs typeface="Consolas"/>
              <a:sym typeface="Consolas"/>
            </a:endParaRPr>
          </a:p>
        </p:txBody>
      </p:sp>
      <p:cxnSp>
        <p:nvCxnSpPr>
          <p:cNvPr id="694" name="Google Shape;694;p26"/>
          <p:cNvCxnSpPr>
            <a:stCxn id="628" idx="6"/>
            <a:endCxn id="606" idx="2"/>
          </p:cNvCxnSpPr>
          <p:nvPr/>
        </p:nvCxnSpPr>
        <p:spPr>
          <a:xfrm rot="10800000" flipH="1">
            <a:off x="6279996" y="3439668"/>
            <a:ext cx="995700" cy="372900"/>
          </a:xfrm>
          <a:prstGeom prst="straightConnector1">
            <a:avLst/>
          </a:prstGeom>
          <a:noFill/>
          <a:ln w="9525" cap="flat" cmpd="sng">
            <a:solidFill>
              <a:srgbClr val="FFFFFF"/>
            </a:solidFill>
            <a:prstDash val="solid"/>
            <a:round/>
            <a:headEnd type="none" w="med" len="med"/>
            <a:tailEnd type="triangle" w="med" len="med"/>
          </a:ln>
        </p:spPr>
      </p:cxnSp>
      <p:sp>
        <p:nvSpPr>
          <p:cNvPr id="695" name="Google Shape;695;p26"/>
          <p:cNvSpPr txBox="1"/>
          <p:nvPr/>
        </p:nvSpPr>
        <p:spPr>
          <a:xfrm>
            <a:off x="7088922" y="4872006"/>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algn="ct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[4]</a:t>
            </a:r>
            <a:endParaRPr baseline="30000">
              <a:solidFill>
                <a:srgbClr val="FFFFFF"/>
              </a:solidFill>
              <a:latin typeface="Consolas"/>
              <a:ea typeface="Consolas"/>
              <a:cs typeface="Consolas"/>
              <a:sym typeface="Consolas"/>
            </a:endParaRPr>
          </a:p>
        </p:txBody>
      </p:sp>
      <p:cxnSp>
        <p:nvCxnSpPr>
          <p:cNvPr id="696" name="Google Shape;696;p26"/>
          <p:cNvCxnSpPr/>
          <p:nvPr/>
        </p:nvCxnSpPr>
        <p:spPr>
          <a:xfrm flipH="1">
            <a:off x="4636700" y="4243681"/>
            <a:ext cx="6000" cy="450000"/>
          </a:xfrm>
          <a:prstGeom prst="straightConnector1">
            <a:avLst/>
          </a:prstGeom>
          <a:noFill/>
          <a:ln w="28575" cap="flat" cmpd="sng">
            <a:solidFill>
              <a:schemeClr val="dk2"/>
            </a:solidFill>
            <a:prstDash val="dot"/>
            <a:round/>
            <a:headEnd type="none" w="med" len="med"/>
            <a:tailEnd type="none" w="med" len="med"/>
          </a:ln>
        </p:spPr>
      </p:cxnSp>
      <p:cxnSp>
        <p:nvCxnSpPr>
          <p:cNvPr id="697" name="Google Shape;697;p26"/>
          <p:cNvCxnSpPr/>
          <p:nvPr/>
        </p:nvCxnSpPr>
        <p:spPr>
          <a:xfrm flipH="1">
            <a:off x="5980300" y="4243669"/>
            <a:ext cx="6000" cy="4500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7"/>
          <p:cNvSpPr txBox="1"/>
          <p:nvPr/>
        </p:nvSpPr>
        <p:spPr>
          <a:xfrm>
            <a:off x="499792" y="1955131"/>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703" name="Google Shape;703;p27"/>
          <p:cNvSpPr txBox="1"/>
          <p:nvPr/>
        </p:nvSpPr>
        <p:spPr>
          <a:xfrm>
            <a:off x="3962851" y="1344031"/>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704" name="Google Shape;704;p27"/>
          <p:cNvSpPr txBox="1"/>
          <p:nvPr/>
        </p:nvSpPr>
        <p:spPr>
          <a:xfrm>
            <a:off x="6935622" y="1955131"/>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705" name="Google Shape;705;p27"/>
          <p:cNvSpPr txBox="1"/>
          <p:nvPr/>
        </p:nvSpPr>
        <p:spPr>
          <a:xfrm>
            <a:off x="1025553" y="5479081"/>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706" name="Google Shape;706;p27"/>
          <p:cNvSpPr/>
          <p:nvPr/>
        </p:nvSpPr>
        <p:spPr>
          <a:xfrm>
            <a:off x="1424168" y="2735350"/>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7" name="Google Shape;707;p27"/>
          <p:cNvSpPr/>
          <p:nvPr/>
        </p:nvSpPr>
        <p:spPr>
          <a:xfrm>
            <a:off x="1424168" y="300283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8" name="Google Shape;708;p27"/>
          <p:cNvSpPr/>
          <p:nvPr/>
        </p:nvSpPr>
        <p:spPr>
          <a:xfrm>
            <a:off x="1424168" y="3270325"/>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9" name="Google Shape;709;p27"/>
          <p:cNvSpPr/>
          <p:nvPr/>
        </p:nvSpPr>
        <p:spPr>
          <a:xfrm>
            <a:off x="7275822" y="3160832"/>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[4]</a:t>
            </a:r>
            <a:endParaRPr sz="1600"/>
          </a:p>
        </p:txBody>
      </p:sp>
      <p:cxnSp>
        <p:nvCxnSpPr>
          <p:cNvPr id="710" name="Google Shape;710;p27"/>
          <p:cNvCxnSpPr>
            <a:stCxn id="709" idx="6"/>
            <a:endCxn id="711" idx="1"/>
          </p:cNvCxnSpPr>
          <p:nvPr/>
        </p:nvCxnSpPr>
        <p:spPr>
          <a:xfrm rot="10800000" flipH="1">
            <a:off x="7814622" y="3426182"/>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712" name="Google Shape;712;p27"/>
          <p:cNvSpPr txBox="1"/>
          <p:nvPr/>
        </p:nvSpPr>
        <p:spPr>
          <a:xfrm>
            <a:off x="2840047" y="5479081"/>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713" name="Google Shape;713;p27"/>
          <p:cNvSpPr txBox="1"/>
          <p:nvPr/>
        </p:nvSpPr>
        <p:spPr>
          <a:xfrm>
            <a:off x="5526647" y="5479081"/>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a:latin typeface="Consolas"/>
                <a:ea typeface="Consolas"/>
                <a:cs typeface="Consolas"/>
                <a:sym typeface="Consolas"/>
              </a:rPr>
              <a:t>A</a:t>
            </a:r>
            <a:r>
              <a:rPr lang="en" baseline="30000">
                <a:latin typeface="Consolas"/>
                <a:ea typeface="Consolas"/>
                <a:cs typeface="Consolas"/>
                <a:sym typeface="Consolas"/>
              </a:rPr>
              <a:t>[3]</a:t>
            </a:r>
            <a:endParaRPr baseline="30000">
              <a:latin typeface="Consolas"/>
              <a:ea typeface="Consolas"/>
              <a:cs typeface="Consolas"/>
              <a:sym typeface="Consolas"/>
            </a:endParaRPr>
          </a:p>
        </p:txBody>
      </p:sp>
      <p:sp>
        <p:nvSpPr>
          <p:cNvPr id="714" name="Google Shape;714;p27"/>
          <p:cNvSpPr/>
          <p:nvPr/>
        </p:nvSpPr>
        <p:spPr>
          <a:xfrm>
            <a:off x="1025558" y="2523782"/>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5" name="Google Shape;715;p27"/>
          <p:cNvSpPr txBox="1"/>
          <p:nvPr/>
        </p:nvSpPr>
        <p:spPr>
          <a:xfrm>
            <a:off x="441325" y="3321181"/>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algn="ct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716" name="Google Shape;716;p27"/>
          <p:cNvCxnSpPr>
            <a:stCxn id="717" idx="6"/>
            <a:endCxn id="709" idx="2"/>
          </p:cNvCxnSpPr>
          <p:nvPr/>
        </p:nvCxnSpPr>
        <p:spPr>
          <a:xfrm rot="10800000" flipH="1">
            <a:off x="6280008" y="3439690"/>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718" name="Google Shape;718;p27"/>
          <p:cNvCxnSpPr>
            <a:stCxn id="719" idx="6"/>
            <a:endCxn id="709" idx="2"/>
          </p:cNvCxnSpPr>
          <p:nvPr/>
        </p:nvCxnSpPr>
        <p:spPr>
          <a:xfrm>
            <a:off x="6280008" y="3038269"/>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720" name="Google Shape;720;p27"/>
          <p:cNvCxnSpPr>
            <a:stCxn id="721" idx="6"/>
            <a:endCxn id="709" idx="2"/>
          </p:cNvCxnSpPr>
          <p:nvPr/>
        </p:nvCxnSpPr>
        <p:spPr>
          <a:xfrm>
            <a:off x="6280008" y="2263998"/>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722" name="Google Shape;722;p27"/>
          <p:cNvCxnSpPr>
            <a:stCxn id="723" idx="6"/>
            <a:endCxn id="724" idx="2"/>
          </p:cNvCxnSpPr>
          <p:nvPr/>
        </p:nvCxnSpPr>
        <p:spPr>
          <a:xfrm>
            <a:off x="3592908" y="2263997"/>
            <a:ext cx="750300" cy="0"/>
          </a:xfrm>
          <a:prstGeom prst="straightConnector1">
            <a:avLst/>
          </a:prstGeom>
          <a:noFill/>
          <a:ln w="9525" cap="flat" cmpd="sng">
            <a:solidFill>
              <a:srgbClr val="595959"/>
            </a:solidFill>
            <a:prstDash val="solid"/>
            <a:round/>
            <a:headEnd type="none" w="med" len="med"/>
            <a:tailEnd type="triangle" w="med" len="med"/>
          </a:ln>
        </p:spPr>
      </p:cxnSp>
      <p:sp>
        <p:nvSpPr>
          <p:cNvPr id="711" name="Google Shape;711;p27"/>
          <p:cNvSpPr txBox="1"/>
          <p:nvPr/>
        </p:nvSpPr>
        <p:spPr>
          <a:xfrm>
            <a:off x="8250575" y="3238081"/>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algn="ctr">
              <a:buSzPts val="1100"/>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723" name="Google Shape;723;p27"/>
          <p:cNvSpPr/>
          <p:nvPr/>
        </p:nvSpPr>
        <p:spPr>
          <a:xfrm>
            <a:off x="2999808" y="1958147"/>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baseline="30000"/>
              <a:t>[1</a:t>
            </a:r>
            <a:r>
              <a:rPr lang="en" sz="1100"/>
              <a:t>a</a:t>
            </a:r>
            <a:r>
              <a:rPr lang="en" sz="1100" baseline="30000"/>
              <a:t>]</a:t>
            </a:r>
            <a:r>
              <a:rPr lang="en" sz="1100" baseline="-25000"/>
              <a:t>1</a:t>
            </a:r>
            <a:endParaRPr sz="1200" baseline="-25000"/>
          </a:p>
        </p:txBody>
      </p:sp>
      <p:sp>
        <p:nvSpPr>
          <p:cNvPr id="725" name="Google Shape;725;p27"/>
          <p:cNvSpPr/>
          <p:nvPr/>
        </p:nvSpPr>
        <p:spPr>
          <a:xfrm>
            <a:off x="2999808" y="2769470"/>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[1]</a:t>
            </a:r>
            <a:r>
              <a:rPr lang="en" sz="1100" baseline="-25000"/>
              <a:t>2</a:t>
            </a:r>
            <a:endParaRPr sz="1600"/>
          </a:p>
        </p:txBody>
      </p:sp>
      <p:sp>
        <p:nvSpPr>
          <p:cNvPr id="726" name="Google Shape;726;p27"/>
          <p:cNvSpPr/>
          <p:nvPr/>
        </p:nvSpPr>
        <p:spPr>
          <a:xfrm>
            <a:off x="2999808" y="3506592"/>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[1]</a:t>
            </a:r>
            <a:r>
              <a:rPr lang="en" sz="1100" baseline="-25000"/>
              <a:t>3</a:t>
            </a:r>
            <a:endParaRPr sz="1600"/>
          </a:p>
        </p:txBody>
      </p:sp>
      <p:sp>
        <p:nvSpPr>
          <p:cNvPr id="727" name="Google Shape;727;p27"/>
          <p:cNvSpPr/>
          <p:nvPr/>
        </p:nvSpPr>
        <p:spPr>
          <a:xfrm>
            <a:off x="2999808" y="4742140"/>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[1]</a:t>
            </a:r>
            <a:r>
              <a:rPr lang="en" sz="1100" baseline="-25000"/>
              <a:t>n</a:t>
            </a:r>
            <a:endParaRPr sz="1100"/>
          </a:p>
        </p:txBody>
      </p:sp>
      <p:sp>
        <p:nvSpPr>
          <p:cNvPr id="724" name="Google Shape;724;p27"/>
          <p:cNvSpPr/>
          <p:nvPr/>
        </p:nvSpPr>
        <p:spPr>
          <a:xfrm>
            <a:off x="4343108" y="1958147"/>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[2]</a:t>
            </a:r>
            <a:r>
              <a:rPr lang="en" sz="1100" baseline="-25000"/>
              <a:t>1</a:t>
            </a:r>
            <a:endParaRPr sz="1200" baseline="-25000"/>
          </a:p>
        </p:txBody>
      </p:sp>
      <p:sp>
        <p:nvSpPr>
          <p:cNvPr id="728" name="Google Shape;728;p27"/>
          <p:cNvSpPr/>
          <p:nvPr/>
        </p:nvSpPr>
        <p:spPr>
          <a:xfrm>
            <a:off x="4343108" y="2769470"/>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[2]</a:t>
            </a:r>
            <a:r>
              <a:rPr lang="en" sz="1100" baseline="-25000"/>
              <a:t>2</a:t>
            </a:r>
            <a:endParaRPr sz="1600"/>
          </a:p>
        </p:txBody>
      </p:sp>
      <p:sp>
        <p:nvSpPr>
          <p:cNvPr id="729" name="Google Shape;729;p27"/>
          <p:cNvSpPr/>
          <p:nvPr/>
        </p:nvSpPr>
        <p:spPr>
          <a:xfrm>
            <a:off x="4343108" y="3533667"/>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[2]</a:t>
            </a:r>
            <a:r>
              <a:rPr lang="en" sz="1100" baseline="-25000"/>
              <a:t>3</a:t>
            </a:r>
            <a:endParaRPr sz="1600"/>
          </a:p>
        </p:txBody>
      </p:sp>
      <p:sp>
        <p:nvSpPr>
          <p:cNvPr id="730" name="Google Shape;730;p27"/>
          <p:cNvSpPr/>
          <p:nvPr/>
        </p:nvSpPr>
        <p:spPr>
          <a:xfrm>
            <a:off x="4343108" y="4742140"/>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[2]</a:t>
            </a:r>
            <a:r>
              <a:rPr lang="en" sz="1100" baseline="-25000"/>
              <a:t>n</a:t>
            </a:r>
            <a:endParaRPr sz="1600"/>
          </a:p>
        </p:txBody>
      </p:sp>
      <p:sp>
        <p:nvSpPr>
          <p:cNvPr id="721" name="Google Shape;721;p27"/>
          <p:cNvSpPr/>
          <p:nvPr/>
        </p:nvSpPr>
        <p:spPr>
          <a:xfrm>
            <a:off x="5686908" y="1958147"/>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[3]</a:t>
            </a:r>
            <a:r>
              <a:rPr lang="en" sz="1100" baseline="-25000"/>
              <a:t>1</a:t>
            </a:r>
            <a:endParaRPr sz="1200" baseline="-25000"/>
          </a:p>
        </p:txBody>
      </p:sp>
      <p:sp>
        <p:nvSpPr>
          <p:cNvPr id="719" name="Google Shape;719;p27"/>
          <p:cNvSpPr/>
          <p:nvPr/>
        </p:nvSpPr>
        <p:spPr>
          <a:xfrm>
            <a:off x="5686908" y="2732419"/>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[3]</a:t>
            </a:r>
            <a:r>
              <a:rPr lang="en" sz="1100" baseline="-25000"/>
              <a:t>2</a:t>
            </a:r>
            <a:endParaRPr sz="1600"/>
          </a:p>
        </p:txBody>
      </p:sp>
      <p:sp>
        <p:nvSpPr>
          <p:cNvPr id="731" name="Google Shape;731;p27"/>
          <p:cNvSpPr/>
          <p:nvPr/>
        </p:nvSpPr>
        <p:spPr>
          <a:xfrm>
            <a:off x="5686896" y="3506717"/>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[3]</a:t>
            </a:r>
            <a:r>
              <a:rPr lang="en" sz="1100" baseline="-25000"/>
              <a:t>3</a:t>
            </a:r>
            <a:endParaRPr sz="1600"/>
          </a:p>
        </p:txBody>
      </p:sp>
      <p:sp>
        <p:nvSpPr>
          <p:cNvPr id="717" name="Google Shape;717;p27"/>
          <p:cNvSpPr/>
          <p:nvPr/>
        </p:nvSpPr>
        <p:spPr>
          <a:xfrm>
            <a:off x="5686908" y="47244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100"/>
              <a:t>a</a:t>
            </a:r>
            <a:r>
              <a:rPr lang="en" sz="1100" baseline="30000"/>
              <a:t>[3]</a:t>
            </a:r>
            <a:r>
              <a:rPr lang="en" sz="1100" baseline="-25000"/>
              <a:t>n</a:t>
            </a:r>
            <a:endParaRPr sz="1600"/>
          </a:p>
        </p:txBody>
      </p:sp>
      <p:cxnSp>
        <p:nvCxnSpPr>
          <p:cNvPr id="732" name="Google Shape;732;p27"/>
          <p:cNvCxnSpPr/>
          <p:nvPr/>
        </p:nvCxnSpPr>
        <p:spPr>
          <a:xfrm flipH="1">
            <a:off x="3293350" y="4243681"/>
            <a:ext cx="6000" cy="450000"/>
          </a:xfrm>
          <a:prstGeom prst="straightConnector1">
            <a:avLst/>
          </a:prstGeom>
          <a:noFill/>
          <a:ln w="28575" cap="flat" cmpd="sng">
            <a:solidFill>
              <a:srgbClr val="595959"/>
            </a:solidFill>
            <a:prstDash val="dot"/>
            <a:round/>
            <a:headEnd type="none" w="med" len="med"/>
            <a:tailEnd type="none" w="med" len="med"/>
          </a:ln>
        </p:spPr>
      </p:cxnSp>
      <p:sp>
        <p:nvSpPr>
          <p:cNvPr id="733" name="Google Shape;733;p27"/>
          <p:cNvSpPr/>
          <p:nvPr/>
        </p:nvSpPr>
        <p:spPr>
          <a:xfrm>
            <a:off x="1424168" y="353782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34" name="Google Shape;734;p27"/>
          <p:cNvSpPr/>
          <p:nvPr/>
        </p:nvSpPr>
        <p:spPr>
          <a:xfrm>
            <a:off x="1424168" y="3805312"/>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35" name="Google Shape;735;p27"/>
          <p:cNvSpPr/>
          <p:nvPr/>
        </p:nvSpPr>
        <p:spPr>
          <a:xfrm>
            <a:off x="1424168" y="407279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36" name="Google Shape;736;p27"/>
          <p:cNvSpPr/>
          <p:nvPr/>
        </p:nvSpPr>
        <p:spPr>
          <a:xfrm>
            <a:off x="1424168" y="4274700"/>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37" name="Google Shape;737;p27"/>
          <p:cNvCxnSpPr>
            <a:endCxn id="723" idx="2"/>
          </p:cNvCxnSpPr>
          <p:nvPr/>
        </p:nvCxnSpPr>
        <p:spPr>
          <a:xfrm rot="10800000" flipH="1">
            <a:off x="1510008" y="2263997"/>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738" name="Google Shape;738;p27"/>
          <p:cNvCxnSpPr>
            <a:stCxn id="706" idx="5"/>
            <a:endCxn id="725" idx="2"/>
          </p:cNvCxnSpPr>
          <p:nvPr/>
        </p:nvCxnSpPr>
        <p:spPr>
          <a:xfrm>
            <a:off x="1492026" y="2793734"/>
            <a:ext cx="1507800" cy="281700"/>
          </a:xfrm>
          <a:prstGeom prst="straightConnector1">
            <a:avLst/>
          </a:prstGeom>
          <a:noFill/>
          <a:ln w="9525" cap="flat" cmpd="sng">
            <a:solidFill>
              <a:srgbClr val="595959"/>
            </a:solidFill>
            <a:prstDash val="solid"/>
            <a:round/>
            <a:headEnd type="none" w="med" len="med"/>
            <a:tailEnd type="triangle" w="med" len="med"/>
          </a:ln>
        </p:spPr>
      </p:cxnSp>
      <p:cxnSp>
        <p:nvCxnSpPr>
          <p:cNvPr id="739" name="Google Shape;739;p27"/>
          <p:cNvCxnSpPr>
            <a:stCxn id="706" idx="5"/>
            <a:endCxn id="726" idx="2"/>
          </p:cNvCxnSpPr>
          <p:nvPr/>
        </p:nvCxnSpPr>
        <p:spPr>
          <a:xfrm>
            <a:off x="1492026" y="2793733"/>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740" name="Google Shape;740;p27"/>
          <p:cNvCxnSpPr>
            <a:stCxn id="706" idx="5"/>
            <a:endCxn id="727" idx="2"/>
          </p:cNvCxnSpPr>
          <p:nvPr/>
        </p:nvCxnSpPr>
        <p:spPr>
          <a:xfrm>
            <a:off x="1492026" y="2793733"/>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741" name="Google Shape;741;p27"/>
          <p:cNvCxnSpPr>
            <a:stCxn id="707" idx="5"/>
            <a:endCxn id="723" idx="2"/>
          </p:cNvCxnSpPr>
          <p:nvPr/>
        </p:nvCxnSpPr>
        <p:spPr>
          <a:xfrm rot="10800000" flipH="1">
            <a:off x="1492026" y="2264120"/>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742" name="Google Shape;742;p27"/>
          <p:cNvCxnSpPr>
            <a:stCxn id="707" idx="5"/>
            <a:endCxn id="726" idx="2"/>
          </p:cNvCxnSpPr>
          <p:nvPr/>
        </p:nvCxnSpPr>
        <p:spPr>
          <a:xfrm>
            <a:off x="1492026" y="3061220"/>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743" name="Google Shape;743;p27"/>
          <p:cNvCxnSpPr>
            <a:stCxn id="707" idx="6"/>
            <a:endCxn id="725" idx="2"/>
          </p:cNvCxnSpPr>
          <p:nvPr/>
        </p:nvCxnSpPr>
        <p:spPr>
          <a:xfrm>
            <a:off x="1503668" y="3037037"/>
            <a:ext cx="1496100" cy="38400"/>
          </a:xfrm>
          <a:prstGeom prst="straightConnector1">
            <a:avLst/>
          </a:prstGeom>
          <a:noFill/>
          <a:ln w="9525" cap="flat" cmpd="sng">
            <a:solidFill>
              <a:srgbClr val="595959"/>
            </a:solidFill>
            <a:prstDash val="solid"/>
            <a:round/>
            <a:headEnd type="none" w="med" len="med"/>
            <a:tailEnd type="triangle" w="med" len="med"/>
          </a:ln>
        </p:spPr>
      </p:cxnSp>
      <p:cxnSp>
        <p:nvCxnSpPr>
          <p:cNvPr id="744" name="Google Shape;744;p27"/>
          <p:cNvCxnSpPr>
            <a:stCxn id="707" idx="6"/>
            <a:endCxn id="727" idx="2"/>
          </p:cNvCxnSpPr>
          <p:nvPr/>
        </p:nvCxnSpPr>
        <p:spPr>
          <a:xfrm>
            <a:off x="1503668" y="3037037"/>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745" name="Google Shape;745;p27"/>
          <p:cNvCxnSpPr>
            <a:stCxn id="708" idx="4"/>
            <a:endCxn id="723" idx="2"/>
          </p:cNvCxnSpPr>
          <p:nvPr/>
        </p:nvCxnSpPr>
        <p:spPr>
          <a:xfrm rot="10800000" flipH="1">
            <a:off x="1463918" y="2264124"/>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746" name="Google Shape;746;p27"/>
          <p:cNvCxnSpPr>
            <a:stCxn id="708" idx="6"/>
            <a:endCxn id="725" idx="2"/>
          </p:cNvCxnSpPr>
          <p:nvPr/>
        </p:nvCxnSpPr>
        <p:spPr>
          <a:xfrm rot="10800000" flipH="1">
            <a:off x="1503668" y="3075324"/>
            <a:ext cx="1496100" cy="229200"/>
          </a:xfrm>
          <a:prstGeom prst="straightConnector1">
            <a:avLst/>
          </a:prstGeom>
          <a:noFill/>
          <a:ln w="9525" cap="flat" cmpd="sng">
            <a:solidFill>
              <a:srgbClr val="595959"/>
            </a:solidFill>
            <a:prstDash val="solid"/>
            <a:round/>
            <a:headEnd type="none" w="med" len="med"/>
            <a:tailEnd type="triangle" w="med" len="med"/>
          </a:ln>
        </p:spPr>
      </p:cxnSp>
      <p:cxnSp>
        <p:nvCxnSpPr>
          <p:cNvPr id="747" name="Google Shape;747;p27"/>
          <p:cNvCxnSpPr>
            <a:stCxn id="708" idx="6"/>
            <a:endCxn id="726" idx="2"/>
          </p:cNvCxnSpPr>
          <p:nvPr/>
        </p:nvCxnSpPr>
        <p:spPr>
          <a:xfrm>
            <a:off x="1503668" y="3304524"/>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748" name="Google Shape;748;p27"/>
          <p:cNvCxnSpPr>
            <a:stCxn id="708" idx="5"/>
            <a:endCxn id="727" idx="2"/>
          </p:cNvCxnSpPr>
          <p:nvPr/>
        </p:nvCxnSpPr>
        <p:spPr>
          <a:xfrm>
            <a:off x="1492026" y="3328707"/>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749" name="Google Shape;749;p27"/>
          <p:cNvCxnSpPr>
            <a:stCxn id="733" idx="4"/>
            <a:endCxn id="723" idx="2"/>
          </p:cNvCxnSpPr>
          <p:nvPr/>
        </p:nvCxnSpPr>
        <p:spPr>
          <a:xfrm rot="10800000" flipH="1">
            <a:off x="1463918" y="2264025"/>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750" name="Google Shape;750;p27"/>
          <p:cNvCxnSpPr>
            <a:stCxn id="733" idx="5"/>
            <a:endCxn id="725" idx="2"/>
          </p:cNvCxnSpPr>
          <p:nvPr/>
        </p:nvCxnSpPr>
        <p:spPr>
          <a:xfrm rot="10800000" flipH="1">
            <a:off x="1492026" y="3075409"/>
            <a:ext cx="1507800" cy="520800"/>
          </a:xfrm>
          <a:prstGeom prst="straightConnector1">
            <a:avLst/>
          </a:prstGeom>
          <a:noFill/>
          <a:ln w="9525" cap="flat" cmpd="sng">
            <a:solidFill>
              <a:srgbClr val="595959"/>
            </a:solidFill>
            <a:prstDash val="solid"/>
            <a:round/>
            <a:headEnd type="none" w="med" len="med"/>
            <a:tailEnd type="triangle" w="med" len="med"/>
          </a:ln>
        </p:spPr>
      </p:cxnSp>
      <p:cxnSp>
        <p:nvCxnSpPr>
          <p:cNvPr id="751" name="Google Shape;751;p27"/>
          <p:cNvCxnSpPr>
            <a:stCxn id="733" idx="6"/>
            <a:endCxn id="726" idx="2"/>
          </p:cNvCxnSpPr>
          <p:nvPr/>
        </p:nvCxnSpPr>
        <p:spPr>
          <a:xfrm>
            <a:off x="1503668" y="3572025"/>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752" name="Google Shape;752;p27"/>
          <p:cNvCxnSpPr>
            <a:stCxn id="733" idx="5"/>
            <a:endCxn id="727" idx="2"/>
          </p:cNvCxnSpPr>
          <p:nvPr/>
        </p:nvCxnSpPr>
        <p:spPr>
          <a:xfrm>
            <a:off x="1492026" y="3596208"/>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753" name="Google Shape;753;p27"/>
          <p:cNvCxnSpPr>
            <a:stCxn id="734" idx="5"/>
            <a:endCxn id="723" idx="2"/>
          </p:cNvCxnSpPr>
          <p:nvPr/>
        </p:nvCxnSpPr>
        <p:spPr>
          <a:xfrm rot="10800000" flipH="1">
            <a:off x="1492026" y="2264095"/>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754" name="Google Shape;754;p27"/>
          <p:cNvCxnSpPr>
            <a:stCxn id="734" idx="6"/>
            <a:endCxn id="725" idx="2"/>
          </p:cNvCxnSpPr>
          <p:nvPr/>
        </p:nvCxnSpPr>
        <p:spPr>
          <a:xfrm rot="10800000" flipH="1">
            <a:off x="1503668" y="3075412"/>
            <a:ext cx="1496100" cy="764100"/>
          </a:xfrm>
          <a:prstGeom prst="straightConnector1">
            <a:avLst/>
          </a:prstGeom>
          <a:noFill/>
          <a:ln w="9525" cap="flat" cmpd="sng">
            <a:solidFill>
              <a:srgbClr val="595959"/>
            </a:solidFill>
            <a:prstDash val="solid"/>
            <a:round/>
            <a:headEnd type="none" w="med" len="med"/>
            <a:tailEnd type="triangle" w="med" len="med"/>
          </a:ln>
        </p:spPr>
      </p:cxnSp>
      <p:cxnSp>
        <p:nvCxnSpPr>
          <p:cNvPr id="755" name="Google Shape;755;p27"/>
          <p:cNvCxnSpPr>
            <a:stCxn id="734" idx="5"/>
            <a:endCxn id="726" idx="2"/>
          </p:cNvCxnSpPr>
          <p:nvPr/>
        </p:nvCxnSpPr>
        <p:spPr>
          <a:xfrm rot="10800000" flipH="1">
            <a:off x="1492026" y="3812395"/>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756" name="Google Shape;756;p27"/>
          <p:cNvCxnSpPr>
            <a:stCxn id="734" idx="5"/>
            <a:endCxn id="727" idx="2"/>
          </p:cNvCxnSpPr>
          <p:nvPr/>
        </p:nvCxnSpPr>
        <p:spPr>
          <a:xfrm>
            <a:off x="1492026" y="3863695"/>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757" name="Google Shape;757;p27"/>
          <p:cNvCxnSpPr>
            <a:stCxn id="735" idx="0"/>
            <a:endCxn id="726" idx="2"/>
          </p:cNvCxnSpPr>
          <p:nvPr/>
        </p:nvCxnSpPr>
        <p:spPr>
          <a:xfrm rot="10800000" flipH="1">
            <a:off x="1463918" y="3812399"/>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758" name="Google Shape;758;p27"/>
          <p:cNvCxnSpPr>
            <a:stCxn id="735" idx="5"/>
            <a:endCxn id="725" idx="2"/>
          </p:cNvCxnSpPr>
          <p:nvPr/>
        </p:nvCxnSpPr>
        <p:spPr>
          <a:xfrm rot="10800000" flipH="1">
            <a:off x="1492026" y="3075182"/>
            <a:ext cx="1507800" cy="1056000"/>
          </a:xfrm>
          <a:prstGeom prst="straightConnector1">
            <a:avLst/>
          </a:prstGeom>
          <a:noFill/>
          <a:ln w="9525" cap="flat" cmpd="sng">
            <a:solidFill>
              <a:srgbClr val="595959"/>
            </a:solidFill>
            <a:prstDash val="solid"/>
            <a:round/>
            <a:headEnd type="none" w="med" len="med"/>
            <a:tailEnd type="triangle" w="med" len="med"/>
          </a:ln>
        </p:spPr>
      </p:cxnSp>
      <p:cxnSp>
        <p:nvCxnSpPr>
          <p:cNvPr id="759" name="Google Shape;759;p27"/>
          <p:cNvCxnSpPr>
            <a:stCxn id="735" idx="6"/>
            <a:endCxn id="726" idx="2"/>
          </p:cNvCxnSpPr>
          <p:nvPr/>
        </p:nvCxnSpPr>
        <p:spPr>
          <a:xfrm rot="10800000" flipH="1">
            <a:off x="1503668" y="3812400"/>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760" name="Google Shape;760;p27"/>
          <p:cNvCxnSpPr>
            <a:stCxn id="735" idx="5"/>
            <a:endCxn id="727" idx="2"/>
          </p:cNvCxnSpPr>
          <p:nvPr/>
        </p:nvCxnSpPr>
        <p:spPr>
          <a:xfrm>
            <a:off x="1492026" y="4131182"/>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761" name="Google Shape;761;p27"/>
          <p:cNvCxnSpPr>
            <a:stCxn id="736" idx="5"/>
            <a:endCxn id="723" idx="2"/>
          </p:cNvCxnSpPr>
          <p:nvPr/>
        </p:nvCxnSpPr>
        <p:spPr>
          <a:xfrm rot="10800000" flipH="1">
            <a:off x="1492026" y="2263982"/>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762" name="Google Shape;762;p27"/>
          <p:cNvCxnSpPr>
            <a:stCxn id="736" idx="5"/>
            <a:endCxn id="725" idx="2"/>
          </p:cNvCxnSpPr>
          <p:nvPr/>
        </p:nvCxnSpPr>
        <p:spPr>
          <a:xfrm rot="10800000" flipH="1">
            <a:off x="1492026" y="3075182"/>
            <a:ext cx="1507800" cy="1257900"/>
          </a:xfrm>
          <a:prstGeom prst="straightConnector1">
            <a:avLst/>
          </a:prstGeom>
          <a:noFill/>
          <a:ln w="9525" cap="flat" cmpd="sng">
            <a:solidFill>
              <a:srgbClr val="595959"/>
            </a:solidFill>
            <a:prstDash val="solid"/>
            <a:round/>
            <a:headEnd type="none" w="med" len="med"/>
            <a:tailEnd type="triangle" w="med" len="med"/>
          </a:ln>
        </p:spPr>
      </p:cxnSp>
      <p:cxnSp>
        <p:nvCxnSpPr>
          <p:cNvPr id="763" name="Google Shape;763;p27"/>
          <p:cNvCxnSpPr>
            <a:stCxn id="736" idx="5"/>
            <a:endCxn id="726" idx="2"/>
          </p:cNvCxnSpPr>
          <p:nvPr/>
        </p:nvCxnSpPr>
        <p:spPr>
          <a:xfrm rot="10800000" flipH="1">
            <a:off x="1492026" y="3812582"/>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764" name="Google Shape;764;p27"/>
          <p:cNvCxnSpPr>
            <a:stCxn id="736" idx="5"/>
            <a:endCxn id="727" idx="2"/>
          </p:cNvCxnSpPr>
          <p:nvPr/>
        </p:nvCxnSpPr>
        <p:spPr>
          <a:xfrm>
            <a:off x="1492026" y="4333082"/>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765" name="Google Shape;765;p27"/>
          <p:cNvCxnSpPr>
            <a:stCxn id="723" idx="6"/>
            <a:endCxn id="728" idx="2"/>
          </p:cNvCxnSpPr>
          <p:nvPr/>
        </p:nvCxnSpPr>
        <p:spPr>
          <a:xfrm>
            <a:off x="3592908" y="2263997"/>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6" name="Google Shape;766;p27"/>
          <p:cNvCxnSpPr>
            <a:stCxn id="723" idx="6"/>
            <a:endCxn id="729" idx="2"/>
          </p:cNvCxnSpPr>
          <p:nvPr/>
        </p:nvCxnSpPr>
        <p:spPr>
          <a:xfrm>
            <a:off x="3592908" y="2263997"/>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67" name="Google Shape;767;p27"/>
          <p:cNvCxnSpPr>
            <a:stCxn id="723" idx="6"/>
            <a:endCxn id="730" idx="2"/>
          </p:cNvCxnSpPr>
          <p:nvPr/>
        </p:nvCxnSpPr>
        <p:spPr>
          <a:xfrm>
            <a:off x="3592908" y="2263998"/>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68" name="Google Shape;768;p27"/>
          <p:cNvCxnSpPr>
            <a:stCxn id="725" idx="6"/>
            <a:endCxn id="724" idx="2"/>
          </p:cNvCxnSpPr>
          <p:nvPr/>
        </p:nvCxnSpPr>
        <p:spPr>
          <a:xfrm rot="10800000" flipH="1">
            <a:off x="3592908" y="2264119"/>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9" name="Google Shape;769;p27"/>
          <p:cNvCxnSpPr>
            <a:stCxn id="725" idx="6"/>
            <a:endCxn id="728" idx="2"/>
          </p:cNvCxnSpPr>
          <p:nvPr/>
        </p:nvCxnSpPr>
        <p:spPr>
          <a:xfrm>
            <a:off x="3592908" y="3075319"/>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70" name="Google Shape;770;p27"/>
          <p:cNvCxnSpPr>
            <a:stCxn id="725" idx="6"/>
            <a:endCxn id="729" idx="2"/>
          </p:cNvCxnSpPr>
          <p:nvPr/>
        </p:nvCxnSpPr>
        <p:spPr>
          <a:xfrm>
            <a:off x="3592908" y="3075319"/>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71" name="Google Shape;771;p27"/>
          <p:cNvCxnSpPr>
            <a:stCxn id="725" idx="6"/>
            <a:endCxn id="730" idx="2"/>
          </p:cNvCxnSpPr>
          <p:nvPr/>
        </p:nvCxnSpPr>
        <p:spPr>
          <a:xfrm>
            <a:off x="3592908" y="3075319"/>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2" name="Google Shape;772;p27"/>
          <p:cNvCxnSpPr>
            <a:stCxn id="726" idx="6"/>
            <a:endCxn id="724" idx="2"/>
          </p:cNvCxnSpPr>
          <p:nvPr/>
        </p:nvCxnSpPr>
        <p:spPr>
          <a:xfrm rot="10800000" flipH="1">
            <a:off x="3592908" y="2264142"/>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73" name="Google Shape;773;p27"/>
          <p:cNvCxnSpPr>
            <a:stCxn id="726" idx="6"/>
            <a:endCxn id="728" idx="2"/>
          </p:cNvCxnSpPr>
          <p:nvPr/>
        </p:nvCxnSpPr>
        <p:spPr>
          <a:xfrm rot="10800000" flipH="1">
            <a:off x="3592908" y="3075342"/>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74" name="Google Shape;774;p27"/>
          <p:cNvCxnSpPr>
            <a:stCxn id="726" idx="6"/>
            <a:endCxn id="729" idx="2"/>
          </p:cNvCxnSpPr>
          <p:nvPr/>
        </p:nvCxnSpPr>
        <p:spPr>
          <a:xfrm>
            <a:off x="3592908" y="3812442"/>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75" name="Google Shape;775;p27"/>
          <p:cNvCxnSpPr>
            <a:stCxn id="726" idx="6"/>
            <a:endCxn id="730" idx="2"/>
          </p:cNvCxnSpPr>
          <p:nvPr/>
        </p:nvCxnSpPr>
        <p:spPr>
          <a:xfrm>
            <a:off x="3592908" y="3812443"/>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76" name="Google Shape;776;p27"/>
          <p:cNvCxnSpPr>
            <a:endCxn id="724" idx="2"/>
          </p:cNvCxnSpPr>
          <p:nvPr/>
        </p:nvCxnSpPr>
        <p:spPr>
          <a:xfrm rot="10800000" flipH="1">
            <a:off x="3592808" y="2263997"/>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77" name="Google Shape;777;p27"/>
          <p:cNvCxnSpPr>
            <a:stCxn id="727" idx="6"/>
            <a:endCxn id="728" idx="2"/>
          </p:cNvCxnSpPr>
          <p:nvPr/>
        </p:nvCxnSpPr>
        <p:spPr>
          <a:xfrm rot="10800000" flipH="1">
            <a:off x="3586908" y="3075191"/>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8" name="Google Shape;778;p27"/>
          <p:cNvCxnSpPr>
            <a:stCxn id="727" idx="6"/>
            <a:endCxn id="729" idx="2"/>
          </p:cNvCxnSpPr>
          <p:nvPr/>
        </p:nvCxnSpPr>
        <p:spPr>
          <a:xfrm rot="10800000" flipH="1">
            <a:off x="3586908" y="3839591"/>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79" name="Google Shape;779;p27"/>
          <p:cNvCxnSpPr>
            <a:stCxn id="727" idx="6"/>
            <a:endCxn id="730" idx="2"/>
          </p:cNvCxnSpPr>
          <p:nvPr/>
        </p:nvCxnSpPr>
        <p:spPr>
          <a:xfrm>
            <a:off x="3586908" y="5047990"/>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780" name="Google Shape;780;p27"/>
          <p:cNvCxnSpPr/>
          <p:nvPr/>
        </p:nvCxnSpPr>
        <p:spPr>
          <a:xfrm>
            <a:off x="4936408" y="2246297"/>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1" name="Google Shape;781;p27"/>
          <p:cNvCxnSpPr/>
          <p:nvPr/>
        </p:nvCxnSpPr>
        <p:spPr>
          <a:xfrm>
            <a:off x="4936408" y="2246297"/>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2" name="Google Shape;782;p27"/>
          <p:cNvCxnSpPr/>
          <p:nvPr/>
        </p:nvCxnSpPr>
        <p:spPr>
          <a:xfrm>
            <a:off x="4936408" y="2246297"/>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83" name="Google Shape;783;p27"/>
          <p:cNvCxnSpPr/>
          <p:nvPr/>
        </p:nvCxnSpPr>
        <p:spPr>
          <a:xfrm>
            <a:off x="4936408" y="2246297"/>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84" name="Google Shape;784;p27"/>
          <p:cNvCxnSpPr/>
          <p:nvPr/>
        </p:nvCxnSpPr>
        <p:spPr>
          <a:xfrm rot="10800000" flipH="1">
            <a:off x="4936408" y="2246419"/>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5" name="Google Shape;785;p27"/>
          <p:cNvCxnSpPr/>
          <p:nvPr/>
        </p:nvCxnSpPr>
        <p:spPr>
          <a:xfrm>
            <a:off x="4936408" y="3057619"/>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6" name="Google Shape;786;p27"/>
          <p:cNvCxnSpPr/>
          <p:nvPr/>
        </p:nvCxnSpPr>
        <p:spPr>
          <a:xfrm>
            <a:off x="4936408" y="3057619"/>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87" name="Google Shape;787;p27"/>
          <p:cNvCxnSpPr/>
          <p:nvPr/>
        </p:nvCxnSpPr>
        <p:spPr>
          <a:xfrm>
            <a:off x="4936408" y="3057620"/>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88" name="Google Shape;788;p27"/>
          <p:cNvCxnSpPr/>
          <p:nvPr/>
        </p:nvCxnSpPr>
        <p:spPr>
          <a:xfrm rot="10800000" flipH="1">
            <a:off x="4936408" y="2246442"/>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89" name="Google Shape;789;p27"/>
          <p:cNvCxnSpPr/>
          <p:nvPr/>
        </p:nvCxnSpPr>
        <p:spPr>
          <a:xfrm rot="10800000" flipH="1">
            <a:off x="4936408" y="3057642"/>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90" name="Google Shape;790;p27"/>
          <p:cNvCxnSpPr/>
          <p:nvPr/>
        </p:nvCxnSpPr>
        <p:spPr>
          <a:xfrm>
            <a:off x="4936408" y="3794742"/>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91" name="Google Shape;791;p27"/>
          <p:cNvCxnSpPr/>
          <p:nvPr/>
        </p:nvCxnSpPr>
        <p:spPr>
          <a:xfrm>
            <a:off x="4936408" y="3794742"/>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92" name="Google Shape;792;p27"/>
          <p:cNvCxnSpPr/>
          <p:nvPr/>
        </p:nvCxnSpPr>
        <p:spPr>
          <a:xfrm rot="10800000" flipH="1">
            <a:off x="4936308" y="2246297"/>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93" name="Google Shape;793;p27"/>
          <p:cNvCxnSpPr/>
          <p:nvPr/>
        </p:nvCxnSpPr>
        <p:spPr>
          <a:xfrm rot="10800000" flipH="1">
            <a:off x="4936408" y="3057490"/>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94" name="Google Shape;794;p27"/>
          <p:cNvCxnSpPr/>
          <p:nvPr/>
        </p:nvCxnSpPr>
        <p:spPr>
          <a:xfrm rot="10800000" flipH="1">
            <a:off x="4936408" y="3821890"/>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95" name="Google Shape;795;p27"/>
          <p:cNvCxnSpPr/>
          <p:nvPr/>
        </p:nvCxnSpPr>
        <p:spPr>
          <a:xfrm>
            <a:off x="4936408" y="5030290"/>
            <a:ext cx="750300" cy="0"/>
          </a:xfrm>
          <a:prstGeom prst="straightConnector1">
            <a:avLst/>
          </a:prstGeom>
          <a:noFill/>
          <a:ln w="9525" cap="flat" cmpd="sng">
            <a:solidFill>
              <a:srgbClr val="595959"/>
            </a:solidFill>
            <a:prstDash val="solid"/>
            <a:round/>
            <a:headEnd type="none" w="med" len="med"/>
            <a:tailEnd type="triangle" w="med" len="med"/>
          </a:ln>
        </p:spPr>
      </p:cxnSp>
      <p:sp>
        <p:nvSpPr>
          <p:cNvPr id="796" name="Google Shape;796;p27"/>
          <p:cNvSpPr txBox="1"/>
          <p:nvPr/>
        </p:nvSpPr>
        <p:spPr>
          <a:xfrm>
            <a:off x="4183347" y="5479081"/>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cxnSp>
        <p:nvCxnSpPr>
          <p:cNvPr id="797" name="Google Shape;797;p27"/>
          <p:cNvCxnSpPr>
            <a:stCxn id="731" idx="6"/>
            <a:endCxn id="709" idx="2"/>
          </p:cNvCxnSpPr>
          <p:nvPr/>
        </p:nvCxnSpPr>
        <p:spPr>
          <a:xfrm rot="10800000" flipH="1">
            <a:off x="6279996" y="3439668"/>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798" name="Google Shape;798;p27"/>
          <p:cNvSpPr txBox="1"/>
          <p:nvPr/>
        </p:nvSpPr>
        <p:spPr>
          <a:xfrm>
            <a:off x="7088922" y="5479081"/>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a:latin typeface="Consolas"/>
                <a:ea typeface="Consolas"/>
                <a:cs typeface="Consolas"/>
                <a:sym typeface="Consolas"/>
              </a:rPr>
              <a:t>A</a:t>
            </a:r>
            <a:r>
              <a:rPr lang="en" baseline="30000">
                <a:latin typeface="Consolas"/>
                <a:ea typeface="Consolas"/>
                <a:cs typeface="Consolas"/>
                <a:sym typeface="Consolas"/>
              </a:rPr>
              <a:t>[4]</a:t>
            </a:r>
            <a:endParaRPr baseline="30000">
              <a:latin typeface="Consolas"/>
              <a:ea typeface="Consolas"/>
              <a:cs typeface="Consolas"/>
              <a:sym typeface="Consolas"/>
            </a:endParaRPr>
          </a:p>
        </p:txBody>
      </p:sp>
      <p:cxnSp>
        <p:nvCxnSpPr>
          <p:cNvPr id="799" name="Google Shape;799;p27"/>
          <p:cNvCxnSpPr/>
          <p:nvPr/>
        </p:nvCxnSpPr>
        <p:spPr>
          <a:xfrm flipH="1">
            <a:off x="4636700" y="4243681"/>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800" name="Google Shape;800;p27"/>
          <p:cNvCxnSpPr/>
          <p:nvPr/>
        </p:nvCxnSpPr>
        <p:spPr>
          <a:xfrm flipH="1">
            <a:off x="5980300" y="4243669"/>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3149331"/>
            <a:ext cx="8520600" cy="572700"/>
          </a:xfrm>
          <a:prstGeom prst="rect">
            <a:avLst/>
          </a:prstGeom>
        </p:spPr>
        <p:txBody>
          <a:bodyPr spcFirstLastPara="1" wrap="square" lIns="91425" tIns="91425" rIns="91425" bIns="91425" anchor="t" anchorCtr="0">
            <a:noAutofit/>
          </a:bodyPr>
          <a:lstStyle/>
          <a:p>
            <a:pPr algn="ctr"/>
            <a:r>
              <a:rPr lang="en">
                <a:solidFill>
                  <a:srgbClr val="FFFFFF"/>
                </a:solidFill>
              </a:rPr>
              <a:t>Basic ML Visuals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805" name="Google Shape;805;p28"/>
          <p:cNvGrpSpPr/>
          <p:nvPr/>
        </p:nvGrpSpPr>
        <p:grpSpPr>
          <a:xfrm>
            <a:off x="209507" y="3084195"/>
            <a:ext cx="1055455" cy="1030918"/>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887" name="Google Shape;887;p28"/>
          <p:cNvGrpSpPr/>
          <p:nvPr/>
        </p:nvGrpSpPr>
        <p:grpSpPr>
          <a:xfrm>
            <a:off x="1858244" y="2457135"/>
            <a:ext cx="921407" cy="797461"/>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891" name="Google Shape;891;p28"/>
          <p:cNvGrpSpPr/>
          <p:nvPr/>
        </p:nvGrpSpPr>
        <p:grpSpPr>
          <a:xfrm>
            <a:off x="1858240" y="3684167"/>
            <a:ext cx="921400" cy="785200"/>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895" name="Google Shape;895;p28"/>
          <p:cNvGrpSpPr/>
          <p:nvPr/>
        </p:nvGrpSpPr>
        <p:grpSpPr>
          <a:xfrm>
            <a:off x="3231310" y="2380239"/>
            <a:ext cx="877879" cy="877818"/>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922" name="Google Shape;922;p28"/>
          <p:cNvGrpSpPr/>
          <p:nvPr/>
        </p:nvGrpSpPr>
        <p:grpSpPr>
          <a:xfrm>
            <a:off x="3231582" y="3563336"/>
            <a:ext cx="877298" cy="879686"/>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cxnSp>
        <p:nvCxnSpPr>
          <p:cNvPr id="949" name="Google Shape;949;p28"/>
          <p:cNvCxnSpPr>
            <a:stCxn id="822" idx="1"/>
            <a:endCxn id="890" idx="3"/>
          </p:cNvCxnSpPr>
          <p:nvPr/>
        </p:nvCxnSpPr>
        <p:spPr>
          <a:xfrm rot="10800000" flipH="1">
            <a:off x="1264960" y="2939295"/>
            <a:ext cx="593400" cy="5955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0" name="Google Shape;950;p28"/>
          <p:cNvCxnSpPr>
            <a:stCxn id="822" idx="1"/>
            <a:endCxn id="894" idx="3"/>
          </p:cNvCxnSpPr>
          <p:nvPr/>
        </p:nvCxnSpPr>
        <p:spPr>
          <a:xfrm>
            <a:off x="1264960" y="3534795"/>
            <a:ext cx="593400" cy="6192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1" name="Google Shape;951;p28"/>
          <p:cNvCxnSpPr/>
          <p:nvPr/>
        </p:nvCxnSpPr>
        <p:spPr>
          <a:xfrm>
            <a:off x="2790651" y="2818256"/>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952" name="Google Shape;952;p28"/>
          <p:cNvCxnSpPr/>
          <p:nvPr/>
        </p:nvCxnSpPr>
        <p:spPr>
          <a:xfrm>
            <a:off x="2790651" y="4075856"/>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953" name="Google Shape;953;p28"/>
          <p:cNvSpPr txBox="1"/>
          <p:nvPr/>
        </p:nvSpPr>
        <p:spPr>
          <a:xfrm>
            <a:off x="504700" y="4261456"/>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954" name="Google Shape;954;p28"/>
          <p:cNvSpPr txBox="1"/>
          <p:nvPr/>
        </p:nvSpPr>
        <p:spPr>
          <a:xfrm>
            <a:off x="4108875" y="2715194"/>
            <a:ext cx="282000" cy="207900"/>
          </a:xfrm>
          <a:prstGeom prst="rect">
            <a:avLst/>
          </a:prstGeom>
          <a:noFill/>
          <a:ln>
            <a:noFill/>
          </a:ln>
        </p:spPr>
        <p:txBody>
          <a:bodyPr spcFirstLastPara="1" wrap="square" lIns="0" tIns="0" rIns="0" bIns="0" anchor="t" anchorCtr="0">
            <a:noAutofit/>
          </a:bodyPr>
          <a:lstStyle/>
          <a:p>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955" name="Google Shape;955;p28"/>
          <p:cNvSpPr txBox="1"/>
          <p:nvPr/>
        </p:nvSpPr>
        <p:spPr>
          <a:xfrm>
            <a:off x="4108875" y="3867956"/>
            <a:ext cx="282000" cy="207900"/>
          </a:xfrm>
          <a:prstGeom prst="rect">
            <a:avLst/>
          </a:prstGeom>
          <a:noFill/>
          <a:ln>
            <a:noFill/>
          </a:ln>
        </p:spPr>
        <p:txBody>
          <a:bodyPr spcFirstLastPara="1" wrap="square" lIns="0" tIns="0" rIns="0" bIns="0" anchor="t" anchorCtr="0">
            <a:noAutofit/>
          </a:bodyPr>
          <a:lstStyle/>
          <a:p>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956" name="Google Shape;956;p28"/>
          <p:cNvSpPr txBox="1"/>
          <p:nvPr/>
        </p:nvSpPr>
        <p:spPr>
          <a:xfrm>
            <a:off x="3420625" y="4525181"/>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957" name="Google Shape;957;p28"/>
          <p:cNvSpPr txBox="1"/>
          <p:nvPr/>
        </p:nvSpPr>
        <p:spPr>
          <a:xfrm>
            <a:off x="3420638" y="2116956"/>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958" name="Google Shape;958;p28"/>
          <p:cNvCxnSpPr/>
          <p:nvPr/>
        </p:nvCxnSpPr>
        <p:spPr>
          <a:xfrm>
            <a:off x="4419600" y="2818245"/>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959" name="Google Shape;959;p28"/>
          <p:cNvCxnSpPr/>
          <p:nvPr/>
        </p:nvCxnSpPr>
        <p:spPr>
          <a:xfrm>
            <a:off x="4404475" y="3941307"/>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960" name="Google Shape;960;p28"/>
          <p:cNvGrpSpPr/>
          <p:nvPr/>
        </p:nvGrpSpPr>
        <p:grpSpPr>
          <a:xfrm>
            <a:off x="4755309" y="2380239"/>
            <a:ext cx="877879" cy="877818"/>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987" name="Google Shape;987;p28"/>
          <p:cNvGrpSpPr/>
          <p:nvPr/>
        </p:nvGrpSpPr>
        <p:grpSpPr>
          <a:xfrm>
            <a:off x="4755582" y="3563336"/>
            <a:ext cx="877298" cy="879686"/>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1014" name="Google Shape;1014;p28"/>
          <p:cNvSpPr txBox="1"/>
          <p:nvPr/>
        </p:nvSpPr>
        <p:spPr>
          <a:xfrm>
            <a:off x="5633175" y="2715206"/>
            <a:ext cx="282000" cy="207900"/>
          </a:xfrm>
          <a:prstGeom prst="rect">
            <a:avLst/>
          </a:prstGeom>
          <a:noFill/>
          <a:ln>
            <a:noFill/>
          </a:ln>
        </p:spPr>
        <p:txBody>
          <a:bodyPr spcFirstLastPara="1" wrap="square" lIns="0" tIns="0" rIns="0" bIns="0" anchor="t" anchorCtr="0">
            <a:noAutofit/>
          </a:bodyPr>
          <a:lstStyle/>
          <a:p>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015" name="Google Shape;1015;p28"/>
          <p:cNvSpPr txBox="1"/>
          <p:nvPr/>
        </p:nvSpPr>
        <p:spPr>
          <a:xfrm>
            <a:off x="5633175" y="3899231"/>
            <a:ext cx="282000" cy="207900"/>
          </a:xfrm>
          <a:prstGeom prst="rect">
            <a:avLst/>
          </a:prstGeom>
          <a:noFill/>
          <a:ln>
            <a:noFill/>
          </a:ln>
        </p:spPr>
        <p:txBody>
          <a:bodyPr spcFirstLastPara="1" wrap="square" lIns="0" tIns="0" rIns="0" bIns="0" anchor="t" anchorCtr="0">
            <a:noAutofit/>
          </a:bodyPr>
          <a:lstStyle/>
          <a:p>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016" name="Google Shape;1016;p28"/>
          <p:cNvSpPr/>
          <p:nvPr/>
        </p:nvSpPr>
        <p:spPr>
          <a:xfrm>
            <a:off x="4632900" y="2303756"/>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17" name="Google Shape;1017;p28"/>
          <p:cNvSpPr/>
          <p:nvPr/>
        </p:nvSpPr>
        <p:spPr>
          <a:xfrm>
            <a:off x="4632900" y="3487781"/>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18" name="Google Shape;1018;p28"/>
          <p:cNvSpPr txBox="1"/>
          <p:nvPr/>
        </p:nvSpPr>
        <p:spPr>
          <a:xfrm>
            <a:off x="5463600" y="4525181"/>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019" name="Google Shape;1019;p28"/>
          <p:cNvSpPr txBox="1"/>
          <p:nvPr/>
        </p:nvSpPr>
        <p:spPr>
          <a:xfrm>
            <a:off x="5463600" y="2116956"/>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020" name="Google Shape;1020;p28"/>
          <p:cNvGrpSpPr/>
          <p:nvPr/>
        </p:nvGrpSpPr>
        <p:grpSpPr>
          <a:xfrm>
            <a:off x="6357235" y="2380239"/>
            <a:ext cx="877879" cy="877818"/>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047" name="Google Shape;1047;p28"/>
          <p:cNvGrpSpPr/>
          <p:nvPr/>
        </p:nvGrpSpPr>
        <p:grpSpPr>
          <a:xfrm>
            <a:off x="6357507" y="3563336"/>
            <a:ext cx="877298" cy="879686"/>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cxnSp>
        <p:nvCxnSpPr>
          <p:cNvPr id="1074" name="Google Shape;1074;p28"/>
          <p:cNvCxnSpPr/>
          <p:nvPr/>
        </p:nvCxnSpPr>
        <p:spPr>
          <a:xfrm>
            <a:off x="6019800" y="2818245"/>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075" name="Google Shape;1075;p28"/>
          <p:cNvCxnSpPr/>
          <p:nvPr/>
        </p:nvCxnSpPr>
        <p:spPr>
          <a:xfrm>
            <a:off x="6004675" y="3941307"/>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076" name="Google Shape;1076;p28"/>
          <p:cNvGrpSpPr/>
          <p:nvPr/>
        </p:nvGrpSpPr>
        <p:grpSpPr>
          <a:xfrm>
            <a:off x="7580384" y="2960339"/>
            <a:ext cx="877879" cy="877818"/>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103" name="Google Shape;1103;p28"/>
          <p:cNvGrpSpPr/>
          <p:nvPr/>
        </p:nvGrpSpPr>
        <p:grpSpPr>
          <a:xfrm>
            <a:off x="7521282" y="3035936"/>
            <a:ext cx="877298" cy="879686"/>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cxnSp>
        <p:nvCxnSpPr>
          <p:cNvPr id="1130" name="Google Shape;1130;p28"/>
          <p:cNvCxnSpPr>
            <a:endCxn id="1115" idx="3"/>
          </p:cNvCxnSpPr>
          <p:nvPr/>
        </p:nvCxnSpPr>
        <p:spPr>
          <a:xfrm>
            <a:off x="7157382" y="2665807"/>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131" name="Google Shape;1131;p28"/>
          <p:cNvCxnSpPr>
            <a:stCxn id="1063" idx="1"/>
            <a:endCxn id="1115" idx="3"/>
          </p:cNvCxnSpPr>
          <p:nvPr/>
        </p:nvCxnSpPr>
        <p:spPr>
          <a:xfrm rot="10800000" flipH="1">
            <a:off x="7234805" y="3475507"/>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132" name="Google Shape;1132;p28"/>
          <p:cNvSpPr txBox="1"/>
          <p:nvPr/>
        </p:nvSpPr>
        <p:spPr>
          <a:xfrm>
            <a:off x="7769700" y="4888181"/>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a</a:t>
            </a:r>
            <a:r>
              <a:rPr lang="en" sz="1100" baseline="30000">
                <a:latin typeface="Consolas"/>
                <a:ea typeface="Consolas"/>
                <a:cs typeface="Consolas"/>
                <a:sym typeface="Consolas"/>
              </a:rPr>
              <a:t>[l]</a:t>
            </a:r>
            <a:endParaRPr sz="1100" baseline="30000">
              <a:latin typeface="Consolas"/>
              <a:ea typeface="Consolas"/>
              <a:cs typeface="Consolas"/>
              <a:sym typeface="Consolas"/>
            </a:endParaRPr>
          </a:p>
        </p:txBody>
      </p:sp>
      <p:sp>
        <p:nvSpPr>
          <p:cNvPr id="1133" name="Google Shape;1133;p28"/>
          <p:cNvSpPr txBox="1"/>
          <p:nvPr/>
        </p:nvSpPr>
        <p:spPr>
          <a:xfrm>
            <a:off x="7710325" y="2665806"/>
            <a:ext cx="688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134" name="Google Shape;1134;p28"/>
          <p:cNvSpPr txBox="1"/>
          <p:nvPr/>
        </p:nvSpPr>
        <p:spPr>
          <a:xfrm>
            <a:off x="615125" y="4888181"/>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a</a:t>
            </a:r>
            <a:r>
              <a:rPr lang="en" sz="1100" baseline="30000">
                <a:latin typeface="Consolas"/>
                <a:ea typeface="Consolas"/>
                <a:cs typeface="Consolas"/>
                <a:sym typeface="Consolas"/>
              </a:rPr>
              <a:t>[l-1]</a:t>
            </a:r>
            <a:endParaRPr sz="1100" baseline="30000">
              <a:latin typeface="Consolas"/>
              <a:ea typeface="Consolas"/>
              <a:cs typeface="Consolas"/>
              <a:sym typeface="Consolas"/>
            </a:endParaRPr>
          </a:p>
        </p:txBody>
      </p:sp>
      <p:cxnSp>
        <p:nvCxnSpPr>
          <p:cNvPr id="1135" name="Google Shape;1135;p28"/>
          <p:cNvCxnSpPr>
            <a:stCxn id="1134" idx="3"/>
            <a:endCxn id="1132" idx="1"/>
          </p:cNvCxnSpPr>
          <p:nvPr/>
        </p:nvCxnSpPr>
        <p:spPr>
          <a:xfrm>
            <a:off x="1114325" y="4992131"/>
            <a:ext cx="6655500" cy="0"/>
          </a:xfrm>
          <a:prstGeom prst="straightConnector1">
            <a:avLst/>
          </a:prstGeom>
          <a:noFill/>
          <a:ln w="9525" cap="flat" cmpd="sng">
            <a:solidFill>
              <a:schemeClr val="dk2"/>
            </a:solidFill>
            <a:prstDash val="dashDot"/>
            <a:round/>
            <a:headEnd type="none" w="med" len="med"/>
            <a:tailEnd type="triangle" w="med" len="med"/>
          </a:ln>
        </p:spPr>
      </p:cxnSp>
      <p:sp>
        <p:nvSpPr>
          <p:cNvPr id="1136" name="Google Shape;1136;p28"/>
          <p:cNvSpPr txBox="1"/>
          <p:nvPr/>
        </p:nvSpPr>
        <p:spPr>
          <a:xfrm>
            <a:off x="436275" y="1827581"/>
            <a:ext cx="8778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grpSp>
        <p:nvGrpSpPr>
          <p:cNvPr id="1141" name="Google Shape;1141;p29"/>
          <p:cNvGrpSpPr/>
          <p:nvPr/>
        </p:nvGrpSpPr>
        <p:grpSpPr>
          <a:xfrm>
            <a:off x="347457" y="3112720"/>
            <a:ext cx="1055455" cy="1030918"/>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1223" name="Google Shape;1223;p29"/>
          <p:cNvGrpSpPr/>
          <p:nvPr/>
        </p:nvGrpSpPr>
        <p:grpSpPr>
          <a:xfrm>
            <a:off x="1858244" y="2457135"/>
            <a:ext cx="921407" cy="797461"/>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227" name="Google Shape;1227;p29"/>
          <p:cNvGrpSpPr/>
          <p:nvPr/>
        </p:nvGrpSpPr>
        <p:grpSpPr>
          <a:xfrm>
            <a:off x="1858240" y="3684167"/>
            <a:ext cx="921400" cy="785200"/>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231" name="Google Shape;1231;p29"/>
          <p:cNvGrpSpPr/>
          <p:nvPr/>
        </p:nvGrpSpPr>
        <p:grpSpPr>
          <a:xfrm>
            <a:off x="3231310" y="2380239"/>
            <a:ext cx="877879" cy="877818"/>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258" name="Google Shape;1258;p29"/>
          <p:cNvGrpSpPr/>
          <p:nvPr/>
        </p:nvGrpSpPr>
        <p:grpSpPr>
          <a:xfrm>
            <a:off x="3231582" y="3563336"/>
            <a:ext cx="877298" cy="879686"/>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cxnSp>
        <p:nvCxnSpPr>
          <p:cNvPr id="1285" name="Google Shape;1285;p29"/>
          <p:cNvCxnSpPr>
            <a:stCxn id="1158" idx="1"/>
            <a:endCxn id="1226" idx="3"/>
          </p:cNvCxnSpPr>
          <p:nvPr/>
        </p:nvCxnSpPr>
        <p:spPr>
          <a:xfrm rot="10800000" flipH="1">
            <a:off x="1402910" y="2939321"/>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6" name="Google Shape;1286;p29"/>
          <p:cNvCxnSpPr>
            <a:stCxn id="1158" idx="1"/>
            <a:endCxn id="1230" idx="3"/>
          </p:cNvCxnSpPr>
          <p:nvPr/>
        </p:nvCxnSpPr>
        <p:spPr>
          <a:xfrm>
            <a:off x="1402910" y="3563320"/>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7" name="Google Shape;1287;p29"/>
          <p:cNvCxnSpPr/>
          <p:nvPr/>
        </p:nvCxnSpPr>
        <p:spPr>
          <a:xfrm>
            <a:off x="2790651" y="2818256"/>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288" name="Google Shape;1288;p29"/>
          <p:cNvCxnSpPr/>
          <p:nvPr/>
        </p:nvCxnSpPr>
        <p:spPr>
          <a:xfrm>
            <a:off x="2790651" y="4075856"/>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504700" y="4261456"/>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290" name="Google Shape;1290;p29"/>
          <p:cNvSpPr txBox="1"/>
          <p:nvPr/>
        </p:nvSpPr>
        <p:spPr>
          <a:xfrm>
            <a:off x="4108875" y="2715194"/>
            <a:ext cx="282000" cy="207900"/>
          </a:xfrm>
          <a:prstGeom prst="rect">
            <a:avLst/>
          </a:prstGeom>
          <a:noFill/>
          <a:ln>
            <a:noFill/>
          </a:ln>
        </p:spPr>
        <p:txBody>
          <a:bodyPr spcFirstLastPara="1" wrap="square" lIns="0" tIns="0" rIns="0" bIns="0" anchor="t" anchorCtr="0">
            <a:noAutofit/>
          </a:bodyPr>
          <a:lstStyle/>
          <a:p>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291" name="Google Shape;1291;p29"/>
          <p:cNvSpPr txBox="1"/>
          <p:nvPr/>
        </p:nvSpPr>
        <p:spPr>
          <a:xfrm>
            <a:off x="4108875" y="3867956"/>
            <a:ext cx="282000" cy="207900"/>
          </a:xfrm>
          <a:prstGeom prst="rect">
            <a:avLst/>
          </a:prstGeom>
          <a:noFill/>
          <a:ln>
            <a:noFill/>
          </a:ln>
        </p:spPr>
        <p:txBody>
          <a:bodyPr spcFirstLastPara="1" wrap="square" lIns="0" tIns="0" rIns="0" bIns="0" anchor="t" anchorCtr="0">
            <a:noAutofit/>
          </a:bodyPr>
          <a:lstStyle/>
          <a:p>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292" name="Google Shape;1292;p29"/>
          <p:cNvSpPr txBox="1"/>
          <p:nvPr/>
        </p:nvSpPr>
        <p:spPr>
          <a:xfrm>
            <a:off x="3420625" y="4525181"/>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293" name="Google Shape;1293;p29"/>
          <p:cNvSpPr txBox="1"/>
          <p:nvPr/>
        </p:nvSpPr>
        <p:spPr>
          <a:xfrm>
            <a:off x="3420638" y="2116956"/>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294" name="Google Shape;1294;p29"/>
          <p:cNvCxnSpPr/>
          <p:nvPr/>
        </p:nvCxnSpPr>
        <p:spPr>
          <a:xfrm>
            <a:off x="4419600" y="2818245"/>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295" name="Google Shape;1295;p29"/>
          <p:cNvCxnSpPr/>
          <p:nvPr/>
        </p:nvCxnSpPr>
        <p:spPr>
          <a:xfrm>
            <a:off x="4404475" y="3941307"/>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296" name="Google Shape;1296;p29"/>
          <p:cNvGrpSpPr/>
          <p:nvPr/>
        </p:nvGrpSpPr>
        <p:grpSpPr>
          <a:xfrm>
            <a:off x="4755309" y="2380239"/>
            <a:ext cx="877879" cy="877818"/>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323" name="Google Shape;1323;p29"/>
          <p:cNvGrpSpPr/>
          <p:nvPr/>
        </p:nvGrpSpPr>
        <p:grpSpPr>
          <a:xfrm>
            <a:off x="4755582" y="3563336"/>
            <a:ext cx="877298" cy="879686"/>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1350" name="Google Shape;1350;p29"/>
          <p:cNvSpPr txBox="1"/>
          <p:nvPr/>
        </p:nvSpPr>
        <p:spPr>
          <a:xfrm>
            <a:off x="5633175" y="2715206"/>
            <a:ext cx="282000" cy="207900"/>
          </a:xfrm>
          <a:prstGeom prst="rect">
            <a:avLst/>
          </a:prstGeom>
          <a:noFill/>
          <a:ln>
            <a:noFill/>
          </a:ln>
        </p:spPr>
        <p:txBody>
          <a:bodyPr spcFirstLastPara="1" wrap="square" lIns="0" tIns="0" rIns="0" bIns="0" anchor="t" anchorCtr="0">
            <a:noAutofit/>
          </a:bodyPr>
          <a:lstStyle/>
          <a:p>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351" name="Google Shape;1351;p29"/>
          <p:cNvSpPr txBox="1"/>
          <p:nvPr/>
        </p:nvSpPr>
        <p:spPr>
          <a:xfrm>
            <a:off x="5633175" y="3899231"/>
            <a:ext cx="282000" cy="207900"/>
          </a:xfrm>
          <a:prstGeom prst="rect">
            <a:avLst/>
          </a:prstGeom>
          <a:noFill/>
          <a:ln>
            <a:noFill/>
          </a:ln>
        </p:spPr>
        <p:txBody>
          <a:bodyPr spcFirstLastPara="1" wrap="square" lIns="0" tIns="0" rIns="0" bIns="0" anchor="t" anchorCtr="0">
            <a:noAutofit/>
          </a:bodyPr>
          <a:lstStyle/>
          <a:p>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352" name="Google Shape;1352;p29"/>
          <p:cNvSpPr/>
          <p:nvPr/>
        </p:nvSpPr>
        <p:spPr>
          <a:xfrm>
            <a:off x="4632900" y="2303756"/>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53" name="Google Shape;1353;p29"/>
          <p:cNvSpPr/>
          <p:nvPr/>
        </p:nvSpPr>
        <p:spPr>
          <a:xfrm>
            <a:off x="4632900" y="3487781"/>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54" name="Google Shape;1354;p29"/>
          <p:cNvSpPr txBox="1"/>
          <p:nvPr/>
        </p:nvSpPr>
        <p:spPr>
          <a:xfrm>
            <a:off x="5463600" y="4525181"/>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355" name="Google Shape;1355;p29"/>
          <p:cNvSpPr txBox="1"/>
          <p:nvPr/>
        </p:nvSpPr>
        <p:spPr>
          <a:xfrm>
            <a:off x="5463600" y="2116956"/>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356" name="Google Shape;1356;p29"/>
          <p:cNvGrpSpPr/>
          <p:nvPr/>
        </p:nvGrpSpPr>
        <p:grpSpPr>
          <a:xfrm>
            <a:off x="6357235" y="2380239"/>
            <a:ext cx="877879" cy="877818"/>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383" name="Google Shape;1383;p29"/>
          <p:cNvGrpSpPr/>
          <p:nvPr/>
        </p:nvGrpSpPr>
        <p:grpSpPr>
          <a:xfrm>
            <a:off x="6357507" y="3563336"/>
            <a:ext cx="877298" cy="879686"/>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cxnSp>
        <p:nvCxnSpPr>
          <p:cNvPr id="1410" name="Google Shape;1410;p29"/>
          <p:cNvCxnSpPr/>
          <p:nvPr/>
        </p:nvCxnSpPr>
        <p:spPr>
          <a:xfrm>
            <a:off x="6019800" y="2818245"/>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411" name="Google Shape;1411;p29"/>
          <p:cNvCxnSpPr/>
          <p:nvPr/>
        </p:nvCxnSpPr>
        <p:spPr>
          <a:xfrm>
            <a:off x="6004675" y="3941307"/>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412" name="Google Shape;1412;p29"/>
          <p:cNvGrpSpPr/>
          <p:nvPr/>
        </p:nvGrpSpPr>
        <p:grpSpPr>
          <a:xfrm>
            <a:off x="7580384" y="2960339"/>
            <a:ext cx="877879" cy="877818"/>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439" name="Google Shape;1439;p29"/>
          <p:cNvGrpSpPr/>
          <p:nvPr/>
        </p:nvGrpSpPr>
        <p:grpSpPr>
          <a:xfrm>
            <a:off x="7521282" y="3035936"/>
            <a:ext cx="877298" cy="879686"/>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cxnSp>
        <p:nvCxnSpPr>
          <p:cNvPr id="1466" name="Google Shape;1466;p29"/>
          <p:cNvCxnSpPr>
            <a:endCxn id="1451" idx="3"/>
          </p:cNvCxnSpPr>
          <p:nvPr/>
        </p:nvCxnSpPr>
        <p:spPr>
          <a:xfrm>
            <a:off x="7157382" y="2665807"/>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467" name="Google Shape;1467;p29"/>
          <p:cNvCxnSpPr>
            <a:stCxn id="1399" idx="1"/>
            <a:endCxn id="1451" idx="3"/>
          </p:cNvCxnSpPr>
          <p:nvPr/>
        </p:nvCxnSpPr>
        <p:spPr>
          <a:xfrm rot="10800000" flipH="1">
            <a:off x="7234805" y="3475507"/>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468" name="Google Shape;1468;p29"/>
          <p:cNvSpPr txBox="1"/>
          <p:nvPr/>
        </p:nvSpPr>
        <p:spPr>
          <a:xfrm>
            <a:off x="7710325" y="2665806"/>
            <a:ext cx="688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469" name="Google Shape;1469;p29"/>
          <p:cNvSpPr txBox="1"/>
          <p:nvPr/>
        </p:nvSpPr>
        <p:spPr>
          <a:xfrm>
            <a:off x="436275" y="1827581"/>
            <a:ext cx="8778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grpSp>
        <p:nvGrpSpPr>
          <p:cNvPr id="1474" name="Google Shape;1474;p30"/>
          <p:cNvGrpSpPr/>
          <p:nvPr/>
        </p:nvGrpSpPr>
        <p:grpSpPr>
          <a:xfrm>
            <a:off x="576057" y="2269295"/>
            <a:ext cx="1528543" cy="1620392"/>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1556" name="Google Shape;1556;p30"/>
          <p:cNvGrpSpPr/>
          <p:nvPr/>
        </p:nvGrpSpPr>
        <p:grpSpPr>
          <a:xfrm>
            <a:off x="2086844" y="2152335"/>
            <a:ext cx="921407" cy="797461"/>
            <a:chOff x="3229840" y="362425"/>
            <a:chExt cx="921407" cy="797461"/>
          </a:xfrm>
        </p:grpSpPr>
        <p:sp>
          <p:nvSpPr>
            <p:cNvPr id="1557" name="Google Shape;1557;p30"/>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58" name="Google Shape;1558;p30"/>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59" name="Google Shape;1559;p30"/>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560" name="Google Shape;1560;p30"/>
          <p:cNvGrpSpPr/>
          <p:nvPr/>
        </p:nvGrpSpPr>
        <p:grpSpPr>
          <a:xfrm>
            <a:off x="2086840" y="3379367"/>
            <a:ext cx="921400" cy="785200"/>
            <a:chOff x="2467840" y="1786561"/>
            <a:chExt cx="921400" cy="785200"/>
          </a:xfrm>
        </p:grpSpPr>
        <p:sp>
          <p:nvSpPr>
            <p:cNvPr id="1561" name="Google Shape;1561;p30"/>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62" name="Google Shape;1562;p30"/>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63" name="Google Shape;1563;p30"/>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564" name="Google Shape;1564;p30"/>
          <p:cNvGrpSpPr/>
          <p:nvPr/>
        </p:nvGrpSpPr>
        <p:grpSpPr>
          <a:xfrm>
            <a:off x="3459910" y="2075439"/>
            <a:ext cx="877879" cy="877818"/>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591" name="Google Shape;1591;p30"/>
          <p:cNvGrpSpPr/>
          <p:nvPr/>
        </p:nvGrpSpPr>
        <p:grpSpPr>
          <a:xfrm>
            <a:off x="3460182" y="3258536"/>
            <a:ext cx="877298" cy="879686"/>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cxnSp>
        <p:nvCxnSpPr>
          <p:cNvPr id="1618" name="Google Shape;1618;p30"/>
          <p:cNvCxnSpPr>
            <a:stCxn id="1491" idx="1"/>
            <a:endCxn id="1559" idx="3"/>
          </p:cNvCxnSpPr>
          <p:nvPr/>
        </p:nvCxnSpPr>
        <p:spPr>
          <a:xfrm rot="10800000" flipH="1">
            <a:off x="1631511" y="2634521"/>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19" name="Google Shape;1619;p30"/>
          <p:cNvCxnSpPr>
            <a:stCxn id="1491" idx="1"/>
            <a:endCxn id="1563" idx="3"/>
          </p:cNvCxnSpPr>
          <p:nvPr/>
        </p:nvCxnSpPr>
        <p:spPr>
          <a:xfrm>
            <a:off x="1631511" y="3258520"/>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20" name="Google Shape;1620;p30"/>
          <p:cNvCxnSpPr/>
          <p:nvPr/>
        </p:nvCxnSpPr>
        <p:spPr>
          <a:xfrm>
            <a:off x="3019250" y="2513456"/>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621" name="Google Shape;1621;p30"/>
          <p:cNvCxnSpPr/>
          <p:nvPr/>
        </p:nvCxnSpPr>
        <p:spPr>
          <a:xfrm>
            <a:off x="3019250" y="3771056"/>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622" name="Google Shape;1622;p30"/>
          <p:cNvSpPr txBox="1"/>
          <p:nvPr/>
        </p:nvSpPr>
        <p:spPr>
          <a:xfrm>
            <a:off x="733300" y="3956656"/>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623" name="Google Shape;1623;p30"/>
          <p:cNvSpPr txBox="1"/>
          <p:nvPr/>
        </p:nvSpPr>
        <p:spPr>
          <a:xfrm>
            <a:off x="4337475" y="2410394"/>
            <a:ext cx="282000" cy="207900"/>
          </a:xfrm>
          <a:prstGeom prst="rect">
            <a:avLst/>
          </a:prstGeom>
          <a:noFill/>
          <a:ln>
            <a:noFill/>
          </a:ln>
        </p:spPr>
        <p:txBody>
          <a:bodyPr spcFirstLastPara="1" wrap="square" lIns="0" tIns="0" rIns="0" bIns="0" anchor="t" anchorCtr="0">
            <a:noAutofit/>
          </a:bodyPr>
          <a:lstStyle/>
          <a:p>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24" name="Google Shape;1624;p30"/>
          <p:cNvSpPr txBox="1"/>
          <p:nvPr/>
        </p:nvSpPr>
        <p:spPr>
          <a:xfrm>
            <a:off x="4337475" y="3563156"/>
            <a:ext cx="282000" cy="207900"/>
          </a:xfrm>
          <a:prstGeom prst="rect">
            <a:avLst/>
          </a:prstGeom>
          <a:noFill/>
          <a:ln>
            <a:noFill/>
          </a:ln>
        </p:spPr>
        <p:txBody>
          <a:bodyPr spcFirstLastPara="1" wrap="square" lIns="0" tIns="0" rIns="0" bIns="0" anchor="t" anchorCtr="0">
            <a:noAutofit/>
          </a:bodyPr>
          <a:lstStyle/>
          <a:p>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25" name="Google Shape;1625;p30"/>
          <p:cNvSpPr txBox="1"/>
          <p:nvPr/>
        </p:nvSpPr>
        <p:spPr>
          <a:xfrm>
            <a:off x="3649225" y="4220381"/>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626" name="Google Shape;1626;p30"/>
          <p:cNvSpPr txBox="1"/>
          <p:nvPr/>
        </p:nvSpPr>
        <p:spPr>
          <a:xfrm>
            <a:off x="3649238" y="1812156"/>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627" name="Google Shape;1627;p30"/>
          <p:cNvCxnSpPr/>
          <p:nvPr/>
        </p:nvCxnSpPr>
        <p:spPr>
          <a:xfrm>
            <a:off x="4648201" y="2513445"/>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628" name="Google Shape;1628;p30"/>
          <p:cNvCxnSpPr/>
          <p:nvPr/>
        </p:nvCxnSpPr>
        <p:spPr>
          <a:xfrm>
            <a:off x="4633075" y="3636506"/>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629" name="Google Shape;1629;p30"/>
          <p:cNvGrpSpPr/>
          <p:nvPr/>
        </p:nvGrpSpPr>
        <p:grpSpPr>
          <a:xfrm>
            <a:off x="4983910" y="2075439"/>
            <a:ext cx="877879" cy="877818"/>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656" name="Google Shape;1656;p30"/>
          <p:cNvGrpSpPr/>
          <p:nvPr/>
        </p:nvGrpSpPr>
        <p:grpSpPr>
          <a:xfrm>
            <a:off x="4984182" y="3258536"/>
            <a:ext cx="877298" cy="879686"/>
            <a:chOff x="2854300" y="1168125"/>
            <a:chExt cx="2904000" cy="2668950"/>
          </a:xfrm>
        </p:grpSpPr>
        <p:sp>
          <p:nvSpPr>
            <p:cNvPr id="1657" name="Google Shape;1657;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58" name="Google Shape;1658;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59" name="Google Shape;1659;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60" name="Google Shape;1660;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61" name="Google Shape;1661;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62" name="Google Shape;1662;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63" name="Google Shape;1663;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64" name="Google Shape;1664;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65" name="Google Shape;1665;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66" name="Google Shape;1666;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67" name="Google Shape;1667;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68" name="Google Shape;1668;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69" name="Google Shape;1669;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70" name="Google Shape;1670;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71" name="Google Shape;1671;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72" name="Google Shape;1672;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73" name="Google Shape;1673;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74" name="Google Shape;1674;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75" name="Google Shape;1675;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76" name="Google Shape;1676;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77" name="Google Shape;1677;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78" name="Google Shape;1678;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79" name="Google Shape;1679;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80" name="Google Shape;1680;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81" name="Google Shape;1681;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82" name="Google Shape;1682;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1683" name="Google Shape;1683;p30"/>
          <p:cNvSpPr txBox="1"/>
          <p:nvPr/>
        </p:nvSpPr>
        <p:spPr>
          <a:xfrm>
            <a:off x="5861775" y="2410406"/>
            <a:ext cx="282000" cy="207900"/>
          </a:xfrm>
          <a:prstGeom prst="rect">
            <a:avLst/>
          </a:prstGeom>
          <a:noFill/>
          <a:ln>
            <a:noFill/>
          </a:ln>
        </p:spPr>
        <p:txBody>
          <a:bodyPr spcFirstLastPara="1" wrap="square" lIns="0" tIns="0" rIns="0" bIns="0" anchor="t" anchorCtr="0">
            <a:noAutofit/>
          </a:bodyPr>
          <a:lstStyle/>
          <a:p>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84" name="Google Shape;1684;p30"/>
          <p:cNvSpPr txBox="1"/>
          <p:nvPr/>
        </p:nvSpPr>
        <p:spPr>
          <a:xfrm>
            <a:off x="5861775" y="3594431"/>
            <a:ext cx="282000" cy="207900"/>
          </a:xfrm>
          <a:prstGeom prst="rect">
            <a:avLst/>
          </a:prstGeom>
          <a:noFill/>
          <a:ln>
            <a:noFill/>
          </a:ln>
        </p:spPr>
        <p:txBody>
          <a:bodyPr spcFirstLastPara="1" wrap="square" lIns="0" tIns="0" rIns="0" bIns="0" anchor="t" anchorCtr="0">
            <a:noAutofit/>
          </a:bodyPr>
          <a:lstStyle/>
          <a:p>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85" name="Google Shape;1685;p30"/>
          <p:cNvSpPr/>
          <p:nvPr/>
        </p:nvSpPr>
        <p:spPr>
          <a:xfrm>
            <a:off x="4861500" y="1998956"/>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86" name="Google Shape;1686;p30"/>
          <p:cNvSpPr/>
          <p:nvPr/>
        </p:nvSpPr>
        <p:spPr>
          <a:xfrm>
            <a:off x="4861500" y="3182981"/>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87" name="Google Shape;1687;p30"/>
          <p:cNvSpPr txBox="1"/>
          <p:nvPr/>
        </p:nvSpPr>
        <p:spPr>
          <a:xfrm>
            <a:off x="5692200" y="4220381"/>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688" name="Google Shape;1688;p30"/>
          <p:cNvSpPr txBox="1"/>
          <p:nvPr/>
        </p:nvSpPr>
        <p:spPr>
          <a:xfrm>
            <a:off x="5692200" y="1812156"/>
            <a:ext cx="499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689" name="Google Shape;1689;p30"/>
          <p:cNvGrpSpPr/>
          <p:nvPr/>
        </p:nvGrpSpPr>
        <p:grpSpPr>
          <a:xfrm>
            <a:off x="6585834" y="2075439"/>
            <a:ext cx="877879" cy="877818"/>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716" name="Google Shape;1716;p30"/>
          <p:cNvGrpSpPr/>
          <p:nvPr/>
        </p:nvGrpSpPr>
        <p:grpSpPr>
          <a:xfrm>
            <a:off x="6586107" y="3258536"/>
            <a:ext cx="877298" cy="879686"/>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cxnSp>
        <p:nvCxnSpPr>
          <p:cNvPr id="1743" name="Google Shape;1743;p30"/>
          <p:cNvCxnSpPr/>
          <p:nvPr/>
        </p:nvCxnSpPr>
        <p:spPr>
          <a:xfrm>
            <a:off x="6248401" y="2513445"/>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744" name="Google Shape;1744;p30"/>
          <p:cNvCxnSpPr/>
          <p:nvPr/>
        </p:nvCxnSpPr>
        <p:spPr>
          <a:xfrm>
            <a:off x="6233275" y="3636506"/>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745" name="Google Shape;1745;p30"/>
          <p:cNvGrpSpPr/>
          <p:nvPr/>
        </p:nvGrpSpPr>
        <p:grpSpPr>
          <a:xfrm>
            <a:off x="7808985" y="2655539"/>
            <a:ext cx="877879" cy="877818"/>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772" name="Google Shape;1772;p30"/>
          <p:cNvGrpSpPr/>
          <p:nvPr/>
        </p:nvGrpSpPr>
        <p:grpSpPr>
          <a:xfrm>
            <a:off x="7749832" y="2756811"/>
            <a:ext cx="877298" cy="879686"/>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grpSp>
      <p:cxnSp>
        <p:nvCxnSpPr>
          <p:cNvPr id="1799" name="Google Shape;1799;p30"/>
          <p:cNvCxnSpPr>
            <a:endCxn id="1784" idx="3"/>
          </p:cNvCxnSpPr>
          <p:nvPr/>
        </p:nvCxnSpPr>
        <p:spPr>
          <a:xfrm>
            <a:off x="7385932" y="2386682"/>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800" name="Google Shape;1800;p30"/>
          <p:cNvCxnSpPr>
            <a:stCxn id="1732" idx="1"/>
            <a:endCxn id="1784" idx="3"/>
          </p:cNvCxnSpPr>
          <p:nvPr/>
        </p:nvCxnSpPr>
        <p:spPr>
          <a:xfrm rot="10800000" flipH="1">
            <a:off x="7463405" y="3196507"/>
            <a:ext cx="286500" cy="501600"/>
          </a:xfrm>
          <a:prstGeom prst="straightConnector1">
            <a:avLst/>
          </a:prstGeom>
          <a:noFill/>
          <a:ln w="9525" cap="flat" cmpd="sng">
            <a:solidFill>
              <a:srgbClr val="595959"/>
            </a:solidFill>
            <a:prstDash val="lgDash"/>
            <a:round/>
            <a:headEnd type="none" w="med" len="med"/>
            <a:tailEnd type="triangle" w="med" len="med"/>
          </a:ln>
        </p:spPr>
      </p:cxnSp>
      <p:sp>
        <p:nvSpPr>
          <p:cNvPr id="1801" name="Google Shape;1801;p30"/>
          <p:cNvSpPr txBox="1"/>
          <p:nvPr/>
        </p:nvSpPr>
        <p:spPr>
          <a:xfrm>
            <a:off x="7938925" y="2361006"/>
            <a:ext cx="6882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802" name="Google Shape;1802;p30"/>
          <p:cNvSpPr txBox="1"/>
          <p:nvPr/>
        </p:nvSpPr>
        <p:spPr>
          <a:xfrm>
            <a:off x="664875" y="1522781"/>
            <a:ext cx="877800" cy="207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CONV operation</a:t>
            </a:r>
            <a:endParaRPr sz="1100">
              <a:latin typeface="Consolas"/>
              <a:ea typeface="Consolas"/>
              <a:cs typeface="Consolas"/>
              <a:sym typeface="Consolas"/>
            </a:endParaRPr>
          </a:p>
        </p:txBody>
      </p:sp>
      <p:sp>
        <p:nvSpPr>
          <p:cNvPr id="1803" name="Google Shape;1803;p30"/>
          <p:cNvSpPr/>
          <p:nvPr/>
        </p:nvSpPr>
        <p:spPr>
          <a:xfrm flipH="1">
            <a:off x="873690" y="4677467"/>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04" name="Google Shape;1804;p30"/>
          <p:cNvSpPr/>
          <p:nvPr/>
        </p:nvSpPr>
        <p:spPr>
          <a:xfrm flipH="1">
            <a:off x="664865" y="4916092"/>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05" name="Google Shape;1805;p30"/>
          <p:cNvSpPr/>
          <p:nvPr/>
        </p:nvSpPr>
        <p:spPr>
          <a:xfrm flipH="1">
            <a:off x="784865" y="4796517"/>
            <a:ext cx="757800" cy="630600"/>
          </a:xfrm>
          <a:prstGeom prst="rect">
            <a:avLst/>
          </a:prstGeom>
          <a:gradFill>
            <a:gsLst>
              <a:gs pos="0">
                <a:srgbClr val="D8EDBA">
                  <a:alpha val="57647"/>
                </a:srgbClr>
              </a:gs>
              <a:gs pos="100000">
                <a:srgbClr val="FE9696">
                  <a:alpha val="7372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100000">
              <a:srgbClr val="B0DAF1"/>
            </a:gs>
          </a:gsLst>
          <a:lin ang="0" scaled="0"/>
        </a:gradFill>
        <a:effectLst/>
      </p:bgPr>
    </p:bg>
    <p:spTree>
      <p:nvGrpSpPr>
        <p:cNvPr id="1" name="Shape 1809"/>
        <p:cNvGrpSpPr/>
        <p:nvPr/>
      </p:nvGrpSpPr>
      <p:grpSpPr>
        <a:xfrm>
          <a:off x="0" y="0"/>
          <a:ext cx="0" cy="0"/>
          <a:chOff x="0" y="0"/>
          <a:chExt cx="0" cy="0"/>
        </a:xfrm>
      </p:grpSpPr>
      <p:sp>
        <p:nvSpPr>
          <p:cNvPr id="1810" name="Google Shape;1810;p31"/>
          <p:cNvSpPr txBox="1">
            <a:spLocks noGrp="1"/>
          </p:cNvSpPr>
          <p:nvPr>
            <p:ph type="title"/>
          </p:nvPr>
        </p:nvSpPr>
        <p:spPr>
          <a:xfrm>
            <a:off x="311700" y="3149331"/>
            <a:ext cx="8520600" cy="572700"/>
          </a:xfrm>
          <a:prstGeom prst="rect">
            <a:avLst/>
          </a:prstGeom>
        </p:spPr>
        <p:txBody>
          <a:bodyPr spcFirstLastPara="1" wrap="square" lIns="91425" tIns="91425" rIns="91425" bIns="91425" anchor="t" anchorCtr="0">
            <a:noAutofit/>
          </a:bodyPr>
          <a:lstStyle/>
          <a:p>
            <a:pPr algn="ctr"/>
            <a:r>
              <a:rPr lang="en">
                <a:solidFill>
                  <a:srgbClr val="FFFFFF"/>
                </a:solidFill>
              </a:rPr>
              <a:t>Abstract backgrounds</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 name="Shape 1814"/>
        <p:cNvGrpSpPr/>
        <p:nvPr/>
      </p:nvGrpSpPr>
      <p:grpSpPr>
        <a:xfrm>
          <a:off x="0" y="0"/>
          <a:ext cx="0" cy="0"/>
          <a:chOff x="0" y="0"/>
          <a:chExt cx="0" cy="0"/>
        </a:xfrm>
      </p:grpSpPr>
      <p:sp>
        <p:nvSpPr>
          <p:cNvPr id="1815" name="Google Shape;1815;p32"/>
          <p:cNvSpPr/>
          <p:nvPr/>
        </p:nvSpPr>
        <p:spPr>
          <a:xfrm>
            <a:off x="75400" y="1052281"/>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16" name="Google Shape;1816;p32"/>
          <p:cNvSpPr/>
          <p:nvPr/>
        </p:nvSpPr>
        <p:spPr>
          <a:xfrm>
            <a:off x="1199025" y="105228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17" name="Google Shape;1817;p32"/>
          <p:cNvSpPr/>
          <p:nvPr/>
        </p:nvSpPr>
        <p:spPr>
          <a:xfrm>
            <a:off x="1829450" y="105228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18" name="Google Shape;1818;p32"/>
          <p:cNvSpPr/>
          <p:nvPr/>
        </p:nvSpPr>
        <p:spPr>
          <a:xfrm>
            <a:off x="2459875" y="1052281"/>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19" name="Google Shape;1819;p32"/>
          <p:cNvSpPr/>
          <p:nvPr/>
        </p:nvSpPr>
        <p:spPr>
          <a:xfrm>
            <a:off x="3418800" y="1052281"/>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20" name="Google Shape;1820;p32"/>
          <p:cNvSpPr/>
          <p:nvPr/>
        </p:nvSpPr>
        <p:spPr>
          <a:xfrm>
            <a:off x="4542425" y="105228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21" name="Google Shape;1821;p32"/>
          <p:cNvSpPr/>
          <p:nvPr/>
        </p:nvSpPr>
        <p:spPr>
          <a:xfrm>
            <a:off x="5172850" y="1052281"/>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22" name="Google Shape;1822;p32"/>
          <p:cNvSpPr/>
          <p:nvPr/>
        </p:nvSpPr>
        <p:spPr>
          <a:xfrm>
            <a:off x="6352275" y="1052281"/>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23" name="Google Shape;1823;p32"/>
          <p:cNvSpPr/>
          <p:nvPr/>
        </p:nvSpPr>
        <p:spPr>
          <a:xfrm>
            <a:off x="7255400" y="1052281"/>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24" name="Google Shape;1824;p32"/>
          <p:cNvSpPr/>
          <p:nvPr/>
        </p:nvSpPr>
        <p:spPr>
          <a:xfrm>
            <a:off x="8106325" y="1052281"/>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25" name="Google Shape;1825;p32"/>
          <p:cNvSpPr/>
          <p:nvPr/>
        </p:nvSpPr>
        <p:spPr>
          <a:xfrm>
            <a:off x="75713" y="1323606"/>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26" name="Google Shape;1826;p32"/>
          <p:cNvSpPr/>
          <p:nvPr/>
        </p:nvSpPr>
        <p:spPr>
          <a:xfrm>
            <a:off x="1199338" y="132360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27" name="Google Shape;1827;p32"/>
          <p:cNvSpPr/>
          <p:nvPr/>
        </p:nvSpPr>
        <p:spPr>
          <a:xfrm>
            <a:off x="1829763" y="132360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28" name="Google Shape;1828;p32"/>
          <p:cNvSpPr/>
          <p:nvPr/>
        </p:nvSpPr>
        <p:spPr>
          <a:xfrm>
            <a:off x="2460188" y="1323606"/>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29" name="Google Shape;1829;p32"/>
          <p:cNvSpPr/>
          <p:nvPr/>
        </p:nvSpPr>
        <p:spPr>
          <a:xfrm>
            <a:off x="3419113" y="1323606"/>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30" name="Google Shape;1830;p32"/>
          <p:cNvSpPr/>
          <p:nvPr/>
        </p:nvSpPr>
        <p:spPr>
          <a:xfrm>
            <a:off x="4542738" y="132360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31" name="Google Shape;1831;p32"/>
          <p:cNvSpPr/>
          <p:nvPr/>
        </p:nvSpPr>
        <p:spPr>
          <a:xfrm>
            <a:off x="5173163" y="1323606"/>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32" name="Google Shape;1832;p32"/>
          <p:cNvSpPr/>
          <p:nvPr/>
        </p:nvSpPr>
        <p:spPr>
          <a:xfrm>
            <a:off x="6352588" y="1323606"/>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33" name="Google Shape;1833;p32"/>
          <p:cNvSpPr/>
          <p:nvPr/>
        </p:nvSpPr>
        <p:spPr>
          <a:xfrm>
            <a:off x="7255713" y="1323606"/>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34" name="Google Shape;1834;p32"/>
          <p:cNvSpPr/>
          <p:nvPr/>
        </p:nvSpPr>
        <p:spPr>
          <a:xfrm>
            <a:off x="8106638" y="1323606"/>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35" name="Google Shape;1835;p32"/>
          <p:cNvSpPr/>
          <p:nvPr/>
        </p:nvSpPr>
        <p:spPr>
          <a:xfrm>
            <a:off x="75700" y="1594931"/>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36" name="Google Shape;1836;p32"/>
          <p:cNvSpPr/>
          <p:nvPr/>
        </p:nvSpPr>
        <p:spPr>
          <a:xfrm>
            <a:off x="1199325" y="159493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37" name="Google Shape;1837;p32"/>
          <p:cNvSpPr/>
          <p:nvPr/>
        </p:nvSpPr>
        <p:spPr>
          <a:xfrm>
            <a:off x="1829750" y="1594932"/>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38" name="Google Shape;1838;p32"/>
          <p:cNvSpPr/>
          <p:nvPr/>
        </p:nvSpPr>
        <p:spPr>
          <a:xfrm>
            <a:off x="2460175" y="1594932"/>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39" name="Google Shape;1839;p32"/>
          <p:cNvSpPr/>
          <p:nvPr/>
        </p:nvSpPr>
        <p:spPr>
          <a:xfrm>
            <a:off x="3419100" y="1594932"/>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40" name="Google Shape;1840;p32"/>
          <p:cNvSpPr/>
          <p:nvPr/>
        </p:nvSpPr>
        <p:spPr>
          <a:xfrm>
            <a:off x="4542725" y="1594932"/>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41" name="Google Shape;1841;p32"/>
          <p:cNvSpPr/>
          <p:nvPr/>
        </p:nvSpPr>
        <p:spPr>
          <a:xfrm>
            <a:off x="5173150" y="1594932"/>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42" name="Google Shape;1842;p32"/>
          <p:cNvSpPr/>
          <p:nvPr/>
        </p:nvSpPr>
        <p:spPr>
          <a:xfrm>
            <a:off x="6352575" y="1594932"/>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43" name="Google Shape;1843;p32"/>
          <p:cNvSpPr/>
          <p:nvPr/>
        </p:nvSpPr>
        <p:spPr>
          <a:xfrm>
            <a:off x="7255700" y="1594932"/>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44" name="Google Shape;1844;p32"/>
          <p:cNvSpPr/>
          <p:nvPr/>
        </p:nvSpPr>
        <p:spPr>
          <a:xfrm>
            <a:off x="8106625" y="1594931"/>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45" name="Google Shape;1845;p32"/>
          <p:cNvSpPr/>
          <p:nvPr/>
        </p:nvSpPr>
        <p:spPr>
          <a:xfrm>
            <a:off x="75713" y="1866256"/>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46" name="Google Shape;1846;p32"/>
          <p:cNvSpPr/>
          <p:nvPr/>
        </p:nvSpPr>
        <p:spPr>
          <a:xfrm>
            <a:off x="1199338" y="186625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47" name="Google Shape;1847;p32"/>
          <p:cNvSpPr/>
          <p:nvPr/>
        </p:nvSpPr>
        <p:spPr>
          <a:xfrm>
            <a:off x="1829763" y="186625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48" name="Google Shape;1848;p32"/>
          <p:cNvSpPr/>
          <p:nvPr/>
        </p:nvSpPr>
        <p:spPr>
          <a:xfrm>
            <a:off x="2460188" y="1866256"/>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49" name="Google Shape;1849;p32"/>
          <p:cNvSpPr/>
          <p:nvPr/>
        </p:nvSpPr>
        <p:spPr>
          <a:xfrm>
            <a:off x="3419113" y="1866256"/>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50" name="Google Shape;1850;p32"/>
          <p:cNvSpPr/>
          <p:nvPr/>
        </p:nvSpPr>
        <p:spPr>
          <a:xfrm>
            <a:off x="4542738" y="186625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51" name="Google Shape;1851;p32"/>
          <p:cNvSpPr/>
          <p:nvPr/>
        </p:nvSpPr>
        <p:spPr>
          <a:xfrm>
            <a:off x="5173163" y="1866256"/>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52" name="Google Shape;1852;p32"/>
          <p:cNvSpPr/>
          <p:nvPr/>
        </p:nvSpPr>
        <p:spPr>
          <a:xfrm>
            <a:off x="6352588" y="1866256"/>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53" name="Google Shape;1853;p32"/>
          <p:cNvSpPr/>
          <p:nvPr/>
        </p:nvSpPr>
        <p:spPr>
          <a:xfrm>
            <a:off x="7255713" y="1866256"/>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54" name="Google Shape;1854;p32"/>
          <p:cNvSpPr/>
          <p:nvPr/>
        </p:nvSpPr>
        <p:spPr>
          <a:xfrm>
            <a:off x="8106638" y="1866256"/>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55" name="Google Shape;1855;p32"/>
          <p:cNvSpPr/>
          <p:nvPr/>
        </p:nvSpPr>
        <p:spPr>
          <a:xfrm>
            <a:off x="75700" y="2137581"/>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56" name="Google Shape;1856;p32"/>
          <p:cNvSpPr/>
          <p:nvPr/>
        </p:nvSpPr>
        <p:spPr>
          <a:xfrm>
            <a:off x="1199325" y="213758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57" name="Google Shape;1857;p32"/>
          <p:cNvSpPr/>
          <p:nvPr/>
        </p:nvSpPr>
        <p:spPr>
          <a:xfrm>
            <a:off x="1829750" y="213758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58" name="Google Shape;1858;p32"/>
          <p:cNvSpPr/>
          <p:nvPr/>
        </p:nvSpPr>
        <p:spPr>
          <a:xfrm>
            <a:off x="2460175" y="2137581"/>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59" name="Google Shape;1859;p32"/>
          <p:cNvSpPr/>
          <p:nvPr/>
        </p:nvSpPr>
        <p:spPr>
          <a:xfrm>
            <a:off x="3419100" y="2137581"/>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60" name="Google Shape;1860;p32"/>
          <p:cNvSpPr/>
          <p:nvPr/>
        </p:nvSpPr>
        <p:spPr>
          <a:xfrm>
            <a:off x="4542725" y="213758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61" name="Google Shape;1861;p32"/>
          <p:cNvSpPr/>
          <p:nvPr/>
        </p:nvSpPr>
        <p:spPr>
          <a:xfrm>
            <a:off x="5173150" y="2137581"/>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62" name="Google Shape;1862;p32"/>
          <p:cNvSpPr/>
          <p:nvPr/>
        </p:nvSpPr>
        <p:spPr>
          <a:xfrm>
            <a:off x="6352575" y="2137581"/>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63" name="Google Shape;1863;p32"/>
          <p:cNvSpPr/>
          <p:nvPr/>
        </p:nvSpPr>
        <p:spPr>
          <a:xfrm>
            <a:off x="7255700" y="2137581"/>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64" name="Google Shape;1864;p32"/>
          <p:cNvSpPr/>
          <p:nvPr/>
        </p:nvSpPr>
        <p:spPr>
          <a:xfrm>
            <a:off x="8106625" y="2137581"/>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65" name="Google Shape;1865;p32"/>
          <p:cNvSpPr/>
          <p:nvPr/>
        </p:nvSpPr>
        <p:spPr>
          <a:xfrm>
            <a:off x="75713" y="2408906"/>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66" name="Google Shape;1866;p32"/>
          <p:cNvSpPr/>
          <p:nvPr/>
        </p:nvSpPr>
        <p:spPr>
          <a:xfrm>
            <a:off x="1199338" y="240890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67" name="Google Shape;1867;p32"/>
          <p:cNvSpPr/>
          <p:nvPr/>
        </p:nvSpPr>
        <p:spPr>
          <a:xfrm>
            <a:off x="1829763" y="240890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68" name="Google Shape;1868;p32"/>
          <p:cNvSpPr/>
          <p:nvPr/>
        </p:nvSpPr>
        <p:spPr>
          <a:xfrm>
            <a:off x="2460188" y="2408906"/>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69" name="Google Shape;1869;p32"/>
          <p:cNvSpPr/>
          <p:nvPr/>
        </p:nvSpPr>
        <p:spPr>
          <a:xfrm>
            <a:off x="3419113" y="2408906"/>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70" name="Google Shape;1870;p32"/>
          <p:cNvSpPr/>
          <p:nvPr/>
        </p:nvSpPr>
        <p:spPr>
          <a:xfrm>
            <a:off x="4542738" y="240890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71" name="Google Shape;1871;p32"/>
          <p:cNvSpPr/>
          <p:nvPr/>
        </p:nvSpPr>
        <p:spPr>
          <a:xfrm>
            <a:off x="5173163" y="2408906"/>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72" name="Google Shape;1872;p32"/>
          <p:cNvSpPr/>
          <p:nvPr/>
        </p:nvSpPr>
        <p:spPr>
          <a:xfrm>
            <a:off x="6352588" y="2408906"/>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73" name="Google Shape;1873;p32"/>
          <p:cNvSpPr/>
          <p:nvPr/>
        </p:nvSpPr>
        <p:spPr>
          <a:xfrm>
            <a:off x="7255713" y="2408906"/>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74" name="Google Shape;1874;p32"/>
          <p:cNvSpPr/>
          <p:nvPr/>
        </p:nvSpPr>
        <p:spPr>
          <a:xfrm>
            <a:off x="8106638" y="2408906"/>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75" name="Google Shape;1875;p32"/>
          <p:cNvSpPr/>
          <p:nvPr/>
        </p:nvSpPr>
        <p:spPr>
          <a:xfrm>
            <a:off x="75550" y="2680231"/>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76" name="Google Shape;1876;p32"/>
          <p:cNvSpPr/>
          <p:nvPr/>
        </p:nvSpPr>
        <p:spPr>
          <a:xfrm>
            <a:off x="1199175" y="268023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77" name="Google Shape;1877;p32"/>
          <p:cNvSpPr/>
          <p:nvPr/>
        </p:nvSpPr>
        <p:spPr>
          <a:xfrm>
            <a:off x="1829600" y="2680232"/>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78" name="Google Shape;1878;p32"/>
          <p:cNvSpPr/>
          <p:nvPr/>
        </p:nvSpPr>
        <p:spPr>
          <a:xfrm>
            <a:off x="2460025" y="2680232"/>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79" name="Google Shape;1879;p32"/>
          <p:cNvSpPr/>
          <p:nvPr/>
        </p:nvSpPr>
        <p:spPr>
          <a:xfrm>
            <a:off x="3418950" y="2680232"/>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80" name="Google Shape;1880;p32"/>
          <p:cNvSpPr/>
          <p:nvPr/>
        </p:nvSpPr>
        <p:spPr>
          <a:xfrm>
            <a:off x="4542575" y="2680232"/>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81" name="Google Shape;1881;p32"/>
          <p:cNvSpPr/>
          <p:nvPr/>
        </p:nvSpPr>
        <p:spPr>
          <a:xfrm>
            <a:off x="5173000" y="2680232"/>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82" name="Google Shape;1882;p32"/>
          <p:cNvSpPr/>
          <p:nvPr/>
        </p:nvSpPr>
        <p:spPr>
          <a:xfrm>
            <a:off x="6352425" y="2680232"/>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83" name="Google Shape;1883;p32"/>
          <p:cNvSpPr/>
          <p:nvPr/>
        </p:nvSpPr>
        <p:spPr>
          <a:xfrm>
            <a:off x="7255550" y="2680232"/>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84" name="Google Shape;1884;p32"/>
          <p:cNvSpPr/>
          <p:nvPr/>
        </p:nvSpPr>
        <p:spPr>
          <a:xfrm>
            <a:off x="8106475" y="2680231"/>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85" name="Google Shape;1885;p32"/>
          <p:cNvSpPr/>
          <p:nvPr/>
        </p:nvSpPr>
        <p:spPr>
          <a:xfrm>
            <a:off x="75863" y="2951556"/>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86" name="Google Shape;1886;p32"/>
          <p:cNvSpPr/>
          <p:nvPr/>
        </p:nvSpPr>
        <p:spPr>
          <a:xfrm>
            <a:off x="1199488" y="295155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87" name="Google Shape;1887;p32"/>
          <p:cNvSpPr/>
          <p:nvPr/>
        </p:nvSpPr>
        <p:spPr>
          <a:xfrm>
            <a:off x="1829913" y="295155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88" name="Google Shape;1888;p32"/>
          <p:cNvSpPr/>
          <p:nvPr/>
        </p:nvSpPr>
        <p:spPr>
          <a:xfrm>
            <a:off x="2460338" y="2951556"/>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89" name="Google Shape;1889;p32"/>
          <p:cNvSpPr/>
          <p:nvPr/>
        </p:nvSpPr>
        <p:spPr>
          <a:xfrm>
            <a:off x="3419263" y="2951556"/>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90" name="Google Shape;1890;p32"/>
          <p:cNvSpPr/>
          <p:nvPr/>
        </p:nvSpPr>
        <p:spPr>
          <a:xfrm>
            <a:off x="4542888" y="295155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91" name="Google Shape;1891;p32"/>
          <p:cNvSpPr/>
          <p:nvPr/>
        </p:nvSpPr>
        <p:spPr>
          <a:xfrm>
            <a:off x="5173313" y="2951556"/>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92" name="Google Shape;1892;p32"/>
          <p:cNvSpPr/>
          <p:nvPr/>
        </p:nvSpPr>
        <p:spPr>
          <a:xfrm>
            <a:off x="6352738" y="2951556"/>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93" name="Google Shape;1893;p32"/>
          <p:cNvSpPr/>
          <p:nvPr/>
        </p:nvSpPr>
        <p:spPr>
          <a:xfrm>
            <a:off x="7255863" y="2951556"/>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94" name="Google Shape;1894;p32"/>
          <p:cNvSpPr/>
          <p:nvPr/>
        </p:nvSpPr>
        <p:spPr>
          <a:xfrm>
            <a:off x="8106788" y="2951556"/>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95" name="Google Shape;1895;p32"/>
          <p:cNvSpPr/>
          <p:nvPr/>
        </p:nvSpPr>
        <p:spPr>
          <a:xfrm>
            <a:off x="75850" y="3222881"/>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96" name="Google Shape;1896;p32"/>
          <p:cNvSpPr/>
          <p:nvPr/>
        </p:nvSpPr>
        <p:spPr>
          <a:xfrm>
            <a:off x="1199475" y="322288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97" name="Google Shape;1897;p32"/>
          <p:cNvSpPr/>
          <p:nvPr/>
        </p:nvSpPr>
        <p:spPr>
          <a:xfrm>
            <a:off x="1829900" y="322288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98" name="Google Shape;1898;p32"/>
          <p:cNvSpPr/>
          <p:nvPr/>
        </p:nvSpPr>
        <p:spPr>
          <a:xfrm>
            <a:off x="2460325" y="3222881"/>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899" name="Google Shape;1899;p32"/>
          <p:cNvSpPr/>
          <p:nvPr/>
        </p:nvSpPr>
        <p:spPr>
          <a:xfrm>
            <a:off x="3419250" y="3222881"/>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00" name="Google Shape;1900;p32"/>
          <p:cNvSpPr/>
          <p:nvPr/>
        </p:nvSpPr>
        <p:spPr>
          <a:xfrm>
            <a:off x="4542875" y="322288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01" name="Google Shape;1901;p32"/>
          <p:cNvSpPr/>
          <p:nvPr/>
        </p:nvSpPr>
        <p:spPr>
          <a:xfrm>
            <a:off x="5173300" y="3222881"/>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02" name="Google Shape;1902;p32"/>
          <p:cNvSpPr/>
          <p:nvPr/>
        </p:nvSpPr>
        <p:spPr>
          <a:xfrm>
            <a:off x="6352725" y="3222881"/>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03" name="Google Shape;1903;p32"/>
          <p:cNvSpPr/>
          <p:nvPr/>
        </p:nvSpPr>
        <p:spPr>
          <a:xfrm>
            <a:off x="7255850" y="3222881"/>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04" name="Google Shape;1904;p32"/>
          <p:cNvSpPr/>
          <p:nvPr/>
        </p:nvSpPr>
        <p:spPr>
          <a:xfrm>
            <a:off x="8106775" y="3222881"/>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05" name="Google Shape;1905;p32"/>
          <p:cNvSpPr/>
          <p:nvPr/>
        </p:nvSpPr>
        <p:spPr>
          <a:xfrm>
            <a:off x="75863" y="3494206"/>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06" name="Google Shape;1906;p32"/>
          <p:cNvSpPr/>
          <p:nvPr/>
        </p:nvSpPr>
        <p:spPr>
          <a:xfrm>
            <a:off x="1199488" y="349420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07" name="Google Shape;1907;p32"/>
          <p:cNvSpPr/>
          <p:nvPr/>
        </p:nvSpPr>
        <p:spPr>
          <a:xfrm>
            <a:off x="1829913" y="3494207"/>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08" name="Google Shape;1908;p32"/>
          <p:cNvSpPr/>
          <p:nvPr/>
        </p:nvSpPr>
        <p:spPr>
          <a:xfrm>
            <a:off x="2460338" y="3494207"/>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09" name="Google Shape;1909;p32"/>
          <p:cNvSpPr/>
          <p:nvPr/>
        </p:nvSpPr>
        <p:spPr>
          <a:xfrm>
            <a:off x="3419263" y="3494207"/>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10" name="Google Shape;1910;p32"/>
          <p:cNvSpPr/>
          <p:nvPr/>
        </p:nvSpPr>
        <p:spPr>
          <a:xfrm>
            <a:off x="4542888" y="3494207"/>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11" name="Google Shape;1911;p32"/>
          <p:cNvSpPr/>
          <p:nvPr/>
        </p:nvSpPr>
        <p:spPr>
          <a:xfrm>
            <a:off x="5173313" y="3494207"/>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12" name="Google Shape;1912;p32"/>
          <p:cNvSpPr/>
          <p:nvPr/>
        </p:nvSpPr>
        <p:spPr>
          <a:xfrm>
            <a:off x="6352738" y="3494207"/>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13" name="Google Shape;1913;p32"/>
          <p:cNvSpPr/>
          <p:nvPr/>
        </p:nvSpPr>
        <p:spPr>
          <a:xfrm>
            <a:off x="7255863" y="3494207"/>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14" name="Google Shape;1914;p32"/>
          <p:cNvSpPr/>
          <p:nvPr/>
        </p:nvSpPr>
        <p:spPr>
          <a:xfrm>
            <a:off x="8106788" y="3494206"/>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15" name="Google Shape;1915;p32"/>
          <p:cNvSpPr/>
          <p:nvPr/>
        </p:nvSpPr>
        <p:spPr>
          <a:xfrm>
            <a:off x="75850" y="3765531"/>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16" name="Google Shape;1916;p32"/>
          <p:cNvSpPr/>
          <p:nvPr/>
        </p:nvSpPr>
        <p:spPr>
          <a:xfrm>
            <a:off x="1199475" y="376553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17" name="Google Shape;1917;p32"/>
          <p:cNvSpPr/>
          <p:nvPr/>
        </p:nvSpPr>
        <p:spPr>
          <a:xfrm>
            <a:off x="1829900" y="3765532"/>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18" name="Google Shape;1918;p32"/>
          <p:cNvSpPr/>
          <p:nvPr/>
        </p:nvSpPr>
        <p:spPr>
          <a:xfrm>
            <a:off x="2460325" y="3765532"/>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19" name="Google Shape;1919;p32"/>
          <p:cNvSpPr/>
          <p:nvPr/>
        </p:nvSpPr>
        <p:spPr>
          <a:xfrm>
            <a:off x="3419250" y="3765532"/>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20" name="Google Shape;1920;p32"/>
          <p:cNvSpPr/>
          <p:nvPr/>
        </p:nvSpPr>
        <p:spPr>
          <a:xfrm>
            <a:off x="4542875" y="3765532"/>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21" name="Google Shape;1921;p32"/>
          <p:cNvSpPr/>
          <p:nvPr/>
        </p:nvSpPr>
        <p:spPr>
          <a:xfrm>
            <a:off x="5173300" y="3765532"/>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22" name="Google Shape;1922;p32"/>
          <p:cNvSpPr/>
          <p:nvPr/>
        </p:nvSpPr>
        <p:spPr>
          <a:xfrm>
            <a:off x="6352725" y="3765532"/>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23" name="Google Shape;1923;p32"/>
          <p:cNvSpPr/>
          <p:nvPr/>
        </p:nvSpPr>
        <p:spPr>
          <a:xfrm>
            <a:off x="7255850" y="3765532"/>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24" name="Google Shape;1924;p32"/>
          <p:cNvSpPr/>
          <p:nvPr/>
        </p:nvSpPr>
        <p:spPr>
          <a:xfrm>
            <a:off x="8106775" y="3765531"/>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25" name="Google Shape;1925;p32"/>
          <p:cNvSpPr/>
          <p:nvPr/>
        </p:nvSpPr>
        <p:spPr>
          <a:xfrm>
            <a:off x="75863" y="4036856"/>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26" name="Google Shape;1926;p32"/>
          <p:cNvSpPr/>
          <p:nvPr/>
        </p:nvSpPr>
        <p:spPr>
          <a:xfrm>
            <a:off x="1199488" y="403685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27" name="Google Shape;1927;p32"/>
          <p:cNvSpPr/>
          <p:nvPr/>
        </p:nvSpPr>
        <p:spPr>
          <a:xfrm>
            <a:off x="1829913" y="403685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28" name="Google Shape;1928;p32"/>
          <p:cNvSpPr/>
          <p:nvPr/>
        </p:nvSpPr>
        <p:spPr>
          <a:xfrm>
            <a:off x="2460338" y="4036856"/>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29" name="Google Shape;1929;p32"/>
          <p:cNvSpPr/>
          <p:nvPr/>
        </p:nvSpPr>
        <p:spPr>
          <a:xfrm>
            <a:off x="3419263" y="4036856"/>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30" name="Google Shape;1930;p32"/>
          <p:cNvSpPr/>
          <p:nvPr/>
        </p:nvSpPr>
        <p:spPr>
          <a:xfrm>
            <a:off x="4542888" y="403685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31" name="Google Shape;1931;p32"/>
          <p:cNvSpPr/>
          <p:nvPr/>
        </p:nvSpPr>
        <p:spPr>
          <a:xfrm>
            <a:off x="5173313" y="4036856"/>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32" name="Google Shape;1932;p32"/>
          <p:cNvSpPr/>
          <p:nvPr/>
        </p:nvSpPr>
        <p:spPr>
          <a:xfrm>
            <a:off x="6352738" y="4036856"/>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33" name="Google Shape;1933;p32"/>
          <p:cNvSpPr/>
          <p:nvPr/>
        </p:nvSpPr>
        <p:spPr>
          <a:xfrm>
            <a:off x="7255863" y="4036856"/>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34" name="Google Shape;1934;p32"/>
          <p:cNvSpPr/>
          <p:nvPr/>
        </p:nvSpPr>
        <p:spPr>
          <a:xfrm>
            <a:off x="8106788" y="4036856"/>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35" name="Google Shape;1935;p32"/>
          <p:cNvSpPr/>
          <p:nvPr/>
        </p:nvSpPr>
        <p:spPr>
          <a:xfrm>
            <a:off x="75550" y="4308181"/>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36" name="Google Shape;1936;p32"/>
          <p:cNvSpPr/>
          <p:nvPr/>
        </p:nvSpPr>
        <p:spPr>
          <a:xfrm>
            <a:off x="1199175" y="430818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37" name="Google Shape;1937;p32"/>
          <p:cNvSpPr/>
          <p:nvPr/>
        </p:nvSpPr>
        <p:spPr>
          <a:xfrm>
            <a:off x="1829600" y="430818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38" name="Google Shape;1938;p32"/>
          <p:cNvSpPr/>
          <p:nvPr/>
        </p:nvSpPr>
        <p:spPr>
          <a:xfrm>
            <a:off x="2460025" y="4308181"/>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39" name="Google Shape;1939;p32"/>
          <p:cNvSpPr/>
          <p:nvPr/>
        </p:nvSpPr>
        <p:spPr>
          <a:xfrm>
            <a:off x="3418950" y="4308181"/>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40" name="Google Shape;1940;p32"/>
          <p:cNvSpPr/>
          <p:nvPr/>
        </p:nvSpPr>
        <p:spPr>
          <a:xfrm>
            <a:off x="4542575" y="430818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41" name="Google Shape;1941;p32"/>
          <p:cNvSpPr/>
          <p:nvPr/>
        </p:nvSpPr>
        <p:spPr>
          <a:xfrm>
            <a:off x="5173000" y="4308181"/>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42" name="Google Shape;1942;p32"/>
          <p:cNvSpPr/>
          <p:nvPr/>
        </p:nvSpPr>
        <p:spPr>
          <a:xfrm>
            <a:off x="6352425" y="4308181"/>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43" name="Google Shape;1943;p32"/>
          <p:cNvSpPr/>
          <p:nvPr/>
        </p:nvSpPr>
        <p:spPr>
          <a:xfrm>
            <a:off x="7255550" y="4308181"/>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44" name="Google Shape;1944;p32"/>
          <p:cNvSpPr/>
          <p:nvPr/>
        </p:nvSpPr>
        <p:spPr>
          <a:xfrm>
            <a:off x="8106475" y="4308181"/>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45" name="Google Shape;1945;p32"/>
          <p:cNvSpPr/>
          <p:nvPr/>
        </p:nvSpPr>
        <p:spPr>
          <a:xfrm>
            <a:off x="75863" y="4579506"/>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46" name="Google Shape;1946;p32"/>
          <p:cNvSpPr/>
          <p:nvPr/>
        </p:nvSpPr>
        <p:spPr>
          <a:xfrm>
            <a:off x="1199488" y="457950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47" name="Google Shape;1947;p32"/>
          <p:cNvSpPr/>
          <p:nvPr/>
        </p:nvSpPr>
        <p:spPr>
          <a:xfrm>
            <a:off x="1829913" y="4579507"/>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48" name="Google Shape;1948;p32"/>
          <p:cNvSpPr/>
          <p:nvPr/>
        </p:nvSpPr>
        <p:spPr>
          <a:xfrm>
            <a:off x="2460338" y="4579507"/>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49" name="Google Shape;1949;p32"/>
          <p:cNvSpPr/>
          <p:nvPr/>
        </p:nvSpPr>
        <p:spPr>
          <a:xfrm>
            <a:off x="3419263" y="4579507"/>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50" name="Google Shape;1950;p32"/>
          <p:cNvSpPr/>
          <p:nvPr/>
        </p:nvSpPr>
        <p:spPr>
          <a:xfrm>
            <a:off x="4542888" y="4579507"/>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51" name="Google Shape;1951;p32"/>
          <p:cNvSpPr/>
          <p:nvPr/>
        </p:nvSpPr>
        <p:spPr>
          <a:xfrm>
            <a:off x="5173313" y="4579507"/>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52" name="Google Shape;1952;p32"/>
          <p:cNvSpPr/>
          <p:nvPr/>
        </p:nvSpPr>
        <p:spPr>
          <a:xfrm>
            <a:off x="6352738" y="4579507"/>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53" name="Google Shape;1953;p32"/>
          <p:cNvSpPr/>
          <p:nvPr/>
        </p:nvSpPr>
        <p:spPr>
          <a:xfrm>
            <a:off x="7255863" y="4579507"/>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54" name="Google Shape;1954;p32"/>
          <p:cNvSpPr/>
          <p:nvPr/>
        </p:nvSpPr>
        <p:spPr>
          <a:xfrm>
            <a:off x="8106788" y="4579506"/>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55" name="Google Shape;1955;p32"/>
          <p:cNvSpPr/>
          <p:nvPr/>
        </p:nvSpPr>
        <p:spPr>
          <a:xfrm>
            <a:off x="75850" y="4850831"/>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56" name="Google Shape;1956;p32"/>
          <p:cNvSpPr/>
          <p:nvPr/>
        </p:nvSpPr>
        <p:spPr>
          <a:xfrm>
            <a:off x="1199475" y="485083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57" name="Google Shape;1957;p32"/>
          <p:cNvSpPr/>
          <p:nvPr/>
        </p:nvSpPr>
        <p:spPr>
          <a:xfrm>
            <a:off x="1829900" y="4850832"/>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58" name="Google Shape;1958;p32"/>
          <p:cNvSpPr/>
          <p:nvPr/>
        </p:nvSpPr>
        <p:spPr>
          <a:xfrm>
            <a:off x="2460325" y="4850832"/>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59" name="Google Shape;1959;p32"/>
          <p:cNvSpPr/>
          <p:nvPr/>
        </p:nvSpPr>
        <p:spPr>
          <a:xfrm>
            <a:off x="3419250" y="4850832"/>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60" name="Google Shape;1960;p32"/>
          <p:cNvSpPr/>
          <p:nvPr/>
        </p:nvSpPr>
        <p:spPr>
          <a:xfrm>
            <a:off x="4542875" y="4850832"/>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61" name="Google Shape;1961;p32"/>
          <p:cNvSpPr/>
          <p:nvPr/>
        </p:nvSpPr>
        <p:spPr>
          <a:xfrm>
            <a:off x="5173300" y="4850832"/>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62" name="Google Shape;1962;p32"/>
          <p:cNvSpPr/>
          <p:nvPr/>
        </p:nvSpPr>
        <p:spPr>
          <a:xfrm>
            <a:off x="6352725" y="4850832"/>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63" name="Google Shape;1963;p32"/>
          <p:cNvSpPr/>
          <p:nvPr/>
        </p:nvSpPr>
        <p:spPr>
          <a:xfrm>
            <a:off x="7255850" y="4850832"/>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64" name="Google Shape;1964;p32"/>
          <p:cNvSpPr/>
          <p:nvPr/>
        </p:nvSpPr>
        <p:spPr>
          <a:xfrm>
            <a:off x="8106775" y="4850831"/>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65" name="Google Shape;1965;p32"/>
          <p:cNvSpPr/>
          <p:nvPr/>
        </p:nvSpPr>
        <p:spPr>
          <a:xfrm>
            <a:off x="75863" y="5122156"/>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66" name="Google Shape;1966;p32"/>
          <p:cNvSpPr/>
          <p:nvPr/>
        </p:nvSpPr>
        <p:spPr>
          <a:xfrm>
            <a:off x="1199488" y="512215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67" name="Google Shape;1967;p32"/>
          <p:cNvSpPr/>
          <p:nvPr/>
        </p:nvSpPr>
        <p:spPr>
          <a:xfrm>
            <a:off x="1829913" y="512215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68" name="Google Shape;1968;p32"/>
          <p:cNvSpPr/>
          <p:nvPr/>
        </p:nvSpPr>
        <p:spPr>
          <a:xfrm>
            <a:off x="2460338" y="5122156"/>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69" name="Google Shape;1969;p32"/>
          <p:cNvSpPr/>
          <p:nvPr/>
        </p:nvSpPr>
        <p:spPr>
          <a:xfrm>
            <a:off x="3419263" y="5122156"/>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70" name="Google Shape;1970;p32"/>
          <p:cNvSpPr/>
          <p:nvPr/>
        </p:nvSpPr>
        <p:spPr>
          <a:xfrm>
            <a:off x="4542888" y="512215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71" name="Google Shape;1971;p32"/>
          <p:cNvSpPr/>
          <p:nvPr/>
        </p:nvSpPr>
        <p:spPr>
          <a:xfrm>
            <a:off x="5173313" y="5122156"/>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72" name="Google Shape;1972;p32"/>
          <p:cNvSpPr/>
          <p:nvPr/>
        </p:nvSpPr>
        <p:spPr>
          <a:xfrm>
            <a:off x="6352738" y="5122156"/>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73" name="Google Shape;1973;p32"/>
          <p:cNvSpPr/>
          <p:nvPr/>
        </p:nvSpPr>
        <p:spPr>
          <a:xfrm>
            <a:off x="7255863" y="5122156"/>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74" name="Google Shape;1974;p32"/>
          <p:cNvSpPr/>
          <p:nvPr/>
        </p:nvSpPr>
        <p:spPr>
          <a:xfrm>
            <a:off x="8106788" y="5122156"/>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75" name="Google Shape;1975;p32"/>
          <p:cNvSpPr/>
          <p:nvPr/>
        </p:nvSpPr>
        <p:spPr>
          <a:xfrm>
            <a:off x="75850" y="5393481"/>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76" name="Google Shape;1976;p32"/>
          <p:cNvSpPr/>
          <p:nvPr/>
        </p:nvSpPr>
        <p:spPr>
          <a:xfrm>
            <a:off x="1199475" y="539348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77" name="Google Shape;1977;p32"/>
          <p:cNvSpPr/>
          <p:nvPr/>
        </p:nvSpPr>
        <p:spPr>
          <a:xfrm>
            <a:off x="1829900" y="539348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78" name="Google Shape;1978;p32"/>
          <p:cNvSpPr/>
          <p:nvPr/>
        </p:nvSpPr>
        <p:spPr>
          <a:xfrm>
            <a:off x="2460325" y="5393481"/>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79" name="Google Shape;1979;p32"/>
          <p:cNvSpPr/>
          <p:nvPr/>
        </p:nvSpPr>
        <p:spPr>
          <a:xfrm>
            <a:off x="3419250" y="5393481"/>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80" name="Google Shape;1980;p32"/>
          <p:cNvSpPr/>
          <p:nvPr/>
        </p:nvSpPr>
        <p:spPr>
          <a:xfrm>
            <a:off x="4542875" y="539348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81" name="Google Shape;1981;p32"/>
          <p:cNvSpPr/>
          <p:nvPr/>
        </p:nvSpPr>
        <p:spPr>
          <a:xfrm>
            <a:off x="5173300" y="5393481"/>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82" name="Google Shape;1982;p32"/>
          <p:cNvSpPr/>
          <p:nvPr/>
        </p:nvSpPr>
        <p:spPr>
          <a:xfrm>
            <a:off x="6352725" y="5393481"/>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83" name="Google Shape;1983;p32"/>
          <p:cNvSpPr/>
          <p:nvPr/>
        </p:nvSpPr>
        <p:spPr>
          <a:xfrm>
            <a:off x="7255850" y="5393481"/>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84" name="Google Shape;1984;p32"/>
          <p:cNvSpPr/>
          <p:nvPr/>
        </p:nvSpPr>
        <p:spPr>
          <a:xfrm>
            <a:off x="8106775" y="5393481"/>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85" name="Google Shape;1985;p32"/>
          <p:cNvSpPr/>
          <p:nvPr/>
        </p:nvSpPr>
        <p:spPr>
          <a:xfrm>
            <a:off x="75863" y="5664806"/>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86" name="Google Shape;1986;p32"/>
          <p:cNvSpPr/>
          <p:nvPr/>
        </p:nvSpPr>
        <p:spPr>
          <a:xfrm>
            <a:off x="1199488" y="5664806"/>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87" name="Google Shape;1987;p32"/>
          <p:cNvSpPr/>
          <p:nvPr/>
        </p:nvSpPr>
        <p:spPr>
          <a:xfrm>
            <a:off x="1829913" y="5664807"/>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88" name="Google Shape;1988;p32"/>
          <p:cNvSpPr/>
          <p:nvPr/>
        </p:nvSpPr>
        <p:spPr>
          <a:xfrm>
            <a:off x="2460338" y="5664807"/>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89" name="Google Shape;1989;p32"/>
          <p:cNvSpPr/>
          <p:nvPr/>
        </p:nvSpPr>
        <p:spPr>
          <a:xfrm>
            <a:off x="3419263" y="5664807"/>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90" name="Google Shape;1990;p32"/>
          <p:cNvSpPr/>
          <p:nvPr/>
        </p:nvSpPr>
        <p:spPr>
          <a:xfrm>
            <a:off x="4542888" y="5664807"/>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91" name="Google Shape;1991;p32"/>
          <p:cNvSpPr/>
          <p:nvPr/>
        </p:nvSpPr>
        <p:spPr>
          <a:xfrm>
            <a:off x="5173313" y="5664807"/>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92" name="Google Shape;1992;p32"/>
          <p:cNvSpPr/>
          <p:nvPr/>
        </p:nvSpPr>
        <p:spPr>
          <a:xfrm>
            <a:off x="6352738" y="5664807"/>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93" name="Google Shape;1993;p32"/>
          <p:cNvSpPr/>
          <p:nvPr/>
        </p:nvSpPr>
        <p:spPr>
          <a:xfrm>
            <a:off x="7255863" y="5664807"/>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94" name="Google Shape;1994;p32"/>
          <p:cNvSpPr/>
          <p:nvPr/>
        </p:nvSpPr>
        <p:spPr>
          <a:xfrm>
            <a:off x="8106788" y="5664806"/>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95" name="Google Shape;1995;p32"/>
          <p:cNvSpPr/>
          <p:nvPr/>
        </p:nvSpPr>
        <p:spPr>
          <a:xfrm>
            <a:off x="75625" y="5936131"/>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96" name="Google Shape;1996;p32"/>
          <p:cNvSpPr/>
          <p:nvPr/>
        </p:nvSpPr>
        <p:spPr>
          <a:xfrm>
            <a:off x="1199250" y="593613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97" name="Google Shape;1997;p32"/>
          <p:cNvSpPr/>
          <p:nvPr/>
        </p:nvSpPr>
        <p:spPr>
          <a:xfrm>
            <a:off x="1829675" y="593613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98" name="Google Shape;1998;p32"/>
          <p:cNvSpPr/>
          <p:nvPr/>
        </p:nvSpPr>
        <p:spPr>
          <a:xfrm>
            <a:off x="2460100" y="5936131"/>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1999" name="Google Shape;1999;p32"/>
          <p:cNvSpPr/>
          <p:nvPr/>
        </p:nvSpPr>
        <p:spPr>
          <a:xfrm>
            <a:off x="3419025" y="5936131"/>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2000" name="Google Shape;2000;p32"/>
          <p:cNvSpPr/>
          <p:nvPr/>
        </p:nvSpPr>
        <p:spPr>
          <a:xfrm>
            <a:off x="4542650" y="5936131"/>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2001" name="Google Shape;2001;p32"/>
          <p:cNvSpPr/>
          <p:nvPr/>
        </p:nvSpPr>
        <p:spPr>
          <a:xfrm>
            <a:off x="5173075" y="5936131"/>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2002" name="Google Shape;2002;p32"/>
          <p:cNvSpPr/>
          <p:nvPr/>
        </p:nvSpPr>
        <p:spPr>
          <a:xfrm>
            <a:off x="6352500" y="5936131"/>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2003" name="Google Shape;2003;p32"/>
          <p:cNvSpPr/>
          <p:nvPr/>
        </p:nvSpPr>
        <p:spPr>
          <a:xfrm>
            <a:off x="7255625" y="5936131"/>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
        <p:nvSpPr>
          <p:cNvPr id="2004" name="Google Shape;2004;p32"/>
          <p:cNvSpPr/>
          <p:nvPr/>
        </p:nvSpPr>
        <p:spPr>
          <a:xfrm>
            <a:off x="8106550" y="5936131"/>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 name="Shape 2008"/>
        <p:cNvGrpSpPr/>
        <p:nvPr/>
      </p:nvGrpSpPr>
      <p:grpSpPr>
        <a:xfrm>
          <a:off x="0" y="0"/>
          <a:ext cx="0" cy="0"/>
          <a:chOff x="0" y="0"/>
          <a:chExt cx="0" cy="0"/>
        </a:xfrm>
      </p:grpSpPr>
      <p:sp>
        <p:nvSpPr>
          <p:cNvPr id="2009" name="Google Shape;2009;p33"/>
          <p:cNvSpPr/>
          <p:nvPr/>
        </p:nvSpPr>
        <p:spPr>
          <a:xfrm>
            <a:off x="75400" y="1052281"/>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10" name="Google Shape;2010;p33"/>
          <p:cNvSpPr/>
          <p:nvPr/>
        </p:nvSpPr>
        <p:spPr>
          <a:xfrm>
            <a:off x="1206692" y="1052281"/>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11" name="Google Shape;2011;p33"/>
          <p:cNvSpPr/>
          <p:nvPr/>
        </p:nvSpPr>
        <p:spPr>
          <a:xfrm>
            <a:off x="1844783" y="1052281"/>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12" name="Google Shape;2012;p33"/>
          <p:cNvSpPr/>
          <p:nvPr/>
        </p:nvSpPr>
        <p:spPr>
          <a:xfrm>
            <a:off x="2482875" y="1052281"/>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13" name="Google Shape;2013;p33"/>
          <p:cNvSpPr/>
          <p:nvPr/>
        </p:nvSpPr>
        <p:spPr>
          <a:xfrm>
            <a:off x="3449467" y="1052281"/>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14" name="Google Shape;2014;p33"/>
          <p:cNvSpPr/>
          <p:nvPr/>
        </p:nvSpPr>
        <p:spPr>
          <a:xfrm>
            <a:off x="4580758" y="1052281"/>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15" name="Google Shape;2015;p33"/>
          <p:cNvSpPr/>
          <p:nvPr/>
        </p:nvSpPr>
        <p:spPr>
          <a:xfrm>
            <a:off x="5218850" y="1052281"/>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16" name="Google Shape;2016;p33"/>
          <p:cNvSpPr/>
          <p:nvPr/>
        </p:nvSpPr>
        <p:spPr>
          <a:xfrm>
            <a:off x="6405942" y="105228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17" name="Google Shape;2017;p33"/>
          <p:cNvSpPr/>
          <p:nvPr/>
        </p:nvSpPr>
        <p:spPr>
          <a:xfrm>
            <a:off x="7256133" y="105228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18" name="Google Shape;2018;p33"/>
          <p:cNvSpPr/>
          <p:nvPr/>
        </p:nvSpPr>
        <p:spPr>
          <a:xfrm>
            <a:off x="8106325" y="1052281"/>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19" name="Google Shape;2019;p33"/>
          <p:cNvSpPr/>
          <p:nvPr/>
        </p:nvSpPr>
        <p:spPr>
          <a:xfrm>
            <a:off x="75720" y="1323606"/>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20" name="Google Shape;2020;p33"/>
          <p:cNvSpPr/>
          <p:nvPr/>
        </p:nvSpPr>
        <p:spPr>
          <a:xfrm>
            <a:off x="797779" y="1323606"/>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21" name="Google Shape;2021;p33"/>
          <p:cNvSpPr/>
          <p:nvPr/>
        </p:nvSpPr>
        <p:spPr>
          <a:xfrm>
            <a:off x="1738238" y="1323606"/>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22" name="Google Shape;2022;p33"/>
          <p:cNvSpPr/>
          <p:nvPr/>
        </p:nvSpPr>
        <p:spPr>
          <a:xfrm>
            <a:off x="2482797" y="1323606"/>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23" name="Google Shape;2023;p33"/>
          <p:cNvSpPr/>
          <p:nvPr/>
        </p:nvSpPr>
        <p:spPr>
          <a:xfrm>
            <a:off x="3809056" y="1323606"/>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24" name="Google Shape;2024;p33"/>
          <p:cNvSpPr/>
          <p:nvPr/>
        </p:nvSpPr>
        <p:spPr>
          <a:xfrm>
            <a:off x="4389815" y="1323606"/>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25" name="Google Shape;2025;p33"/>
          <p:cNvSpPr/>
          <p:nvPr/>
        </p:nvSpPr>
        <p:spPr>
          <a:xfrm>
            <a:off x="5548374" y="132360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26" name="Google Shape;2026;p33"/>
          <p:cNvSpPr/>
          <p:nvPr/>
        </p:nvSpPr>
        <p:spPr>
          <a:xfrm>
            <a:off x="6213733" y="1323606"/>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27" name="Google Shape;2027;p33"/>
          <p:cNvSpPr/>
          <p:nvPr/>
        </p:nvSpPr>
        <p:spPr>
          <a:xfrm>
            <a:off x="7154193" y="1323606"/>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28" name="Google Shape;2028;p33"/>
          <p:cNvSpPr/>
          <p:nvPr/>
        </p:nvSpPr>
        <p:spPr>
          <a:xfrm>
            <a:off x="7968052" y="1323606"/>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29" name="Google Shape;2029;p33"/>
          <p:cNvSpPr/>
          <p:nvPr/>
        </p:nvSpPr>
        <p:spPr>
          <a:xfrm>
            <a:off x="75700" y="159493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30" name="Google Shape;2030;p33"/>
          <p:cNvSpPr/>
          <p:nvPr/>
        </p:nvSpPr>
        <p:spPr>
          <a:xfrm>
            <a:off x="943258" y="159493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31" name="Google Shape;2031;p33"/>
          <p:cNvSpPr/>
          <p:nvPr/>
        </p:nvSpPr>
        <p:spPr>
          <a:xfrm>
            <a:off x="1810817" y="1594932"/>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32" name="Google Shape;2032;p33"/>
          <p:cNvSpPr/>
          <p:nvPr/>
        </p:nvSpPr>
        <p:spPr>
          <a:xfrm>
            <a:off x="2466275" y="1594932"/>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33" name="Google Shape;2033;p33"/>
          <p:cNvSpPr/>
          <p:nvPr/>
        </p:nvSpPr>
        <p:spPr>
          <a:xfrm>
            <a:off x="3450233" y="1594932"/>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34" name="Google Shape;2034;p33"/>
          <p:cNvSpPr/>
          <p:nvPr/>
        </p:nvSpPr>
        <p:spPr>
          <a:xfrm>
            <a:off x="4105692" y="1594932"/>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35" name="Google Shape;2035;p33"/>
          <p:cNvSpPr/>
          <p:nvPr/>
        </p:nvSpPr>
        <p:spPr>
          <a:xfrm>
            <a:off x="5248050" y="1594932"/>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36" name="Google Shape;2036;p33"/>
          <p:cNvSpPr/>
          <p:nvPr/>
        </p:nvSpPr>
        <p:spPr>
          <a:xfrm>
            <a:off x="6396708" y="1594932"/>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37" name="Google Shape;2037;p33"/>
          <p:cNvSpPr/>
          <p:nvPr/>
        </p:nvSpPr>
        <p:spPr>
          <a:xfrm>
            <a:off x="7200667" y="1594932"/>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38" name="Google Shape;2038;p33"/>
          <p:cNvSpPr/>
          <p:nvPr/>
        </p:nvSpPr>
        <p:spPr>
          <a:xfrm>
            <a:off x="7856125" y="1594931"/>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39" name="Google Shape;2039;p33"/>
          <p:cNvSpPr/>
          <p:nvPr/>
        </p:nvSpPr>
        <p:spPr>
          <a:xfrm>
            <a:off x="75719" y="186625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40" name="Google Shape;2040;p33"/>
          <p:cNvSpPr/>
          <p:nvPr/>
        </p:nvSpPr>
        <p:spPr>
          <a:xfrm>
            <a:off x="731677" y="1866256"/>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41" name="Google Shape;2041;p33"/>
          <p:cNvSpPr/>
          <p:nvPr/>
        </p:nvSpPr>
        <p:spPr>
          <a:xfrm>
            <a:off x="1874534" y="1866256"/>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42" name="Google Shape;2042;p33"/>
          <p:cNvSpPr/>
          <p:nvPr/>
        </p:nvSpPr>
        <p:spPr>
          <a:xfrm>
            <a:off x="2678992" y="1866256"/>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43" name="Google Shape;2043;p33"/>
          <p:cNvSpPr/>
          <p:nvPr/>
        </p:nvSpPr>
        <p:spPr>
          <a:xfrm>
            <a:off x="3483449" y="1866256"/>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44" name="Google Shape;2044;p33"/>
          <p:cNvSpPr/>
          <p:nvPr/>
        </p:nvSpPr>
        <p:spPr>
          <a:xfrm>
            <a:off x="4632607" y="1866256"/>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45" name="Google Shape;2045;p33"/>
          <p:cNvSpPr/>
          <p:nvPr/>
        </p:nvSpPr>
        <p:spPr>
          <a:xfrm>
            <a:off x="5698965" y="1866256"/>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46" name="Google Shape;2046;p33"/>
          <p:cNvSpPr/>
          <p:nvPr/>
        </p:nvSpPr>
        <p:spPr>
          <a:xfrm>
            <a:off x="6434122" y="1866256"/>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47" name="Google Shape;2047;p33"/>
          <p:cNvSpPr/>
          <p:nvPr/>
        </p:nvSpPr>
        <p:spPr>
          <a:xfrm>
            <a:off x="7302180" y="1866256"/>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48" name="Google Shape;2048;p33"/>
          <p:cNvSpPr/>
          <p:nvPr/>
        </p:nvSpPr>
        <p:spPr>
          <a:xfrm>
            <a:off x="8106638" y="1866256"/>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49" name="Google Shape;2049;p33"/>
          <p:cNvSpPr/>
          <p:nvPr/>
        </p:nvSpPr>
        <p:spPr>
          <a:xfrm>
            <a:off x="75700" y="2137581"/>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50" name="Google Shape;2050;p33"/>
          <p:cNvSpPr/>
          <p:nvPr/>
        </p:nvSpPr>
        <p:spPr>
          <a:xfrm>
            <a:off x="1036058" y="2137581"/>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51" name="Google Shape;2051;p33"/>
          <p:cNvSpPr/>
          <p:nvPr/>
        </p:nvSpPr>
        <p:spPr>
          <a:xfrm>
            <a:off x="1816417" y="2137581"/>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52" name="Google Shape;2052;p33"/>
          <p:cNvSpPr/>
          <p:nvPr/>
        </p:nvSpPr>
        <p:spPr>
          <a:xfrm>
            <a:off x="2997275" y="213758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53" name="Google Shape;2053;p33"/>
          <p:cNvSpPr/>
          <p:nvPr/>
        </p:nvSpPr>
        <p:spPr>
          <a:xfrm>
            <a:off x="3904233" y="2137581"/>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54" name="Google Shape;2054;p33"/>
          <p:cNvSpPr/>
          <p:nvPr/>
        </p:nvSpPr>
        <p:spPr>
          <a:xfrm>
            <a:off x="4536092" y="213758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55" name="Google Shape;2055;p33"/>
          <p:cNvSpPr/>
          <p:nvPr/>
        </p:nvSpPr>
        <p:spPr>
          <a:xfrm>
            <a:off x="5443050" y="213758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56" name="Google Shape;2056;p33"/>
          <p:cNvSpPr/>
          <p:nvPr/>
        </p:nvSpPr>
        <p:spPr>
          <a:xfrm>
            <a:off x="6350008" y="213758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57" name="Google Shape;2057;p33"/>
          <p:cNvSpPr/>
          <p:nvPr/>
        </p:nvSpPr>
        <p:spPr>
          <a:xfrm>
            <a:off x="7256967" y="2137581"/>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58" name="Google Shape;2058;p33"/>
          <p:cNvSpPr/>
          <p:nvPr/>
        </p:nvSpPr>
        <p:spPr>
          <a:xfrm>
            <a:off x="8437825" y="2137581"/>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59" name="Google Shape;2059;p33"/>
          <p:cNvSpPr/>
          <p:nvPr/>
        </p:nvSpPr>
        <p:spPr>
          <a:xfrm>
            <a:off x="75713" y="2408906"/>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60" name="Google Shape;2060;p33"/>
          <p:cNvSpPr/>
          <p:nvPr/>
        </p:nvSpPr>
        <p:spPr>
          <a:xfrm>
            <a:off x="1218438" y="240890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61" name="Google Shape;2061;p33"/>
          <p:cNvSpPr/>
          <p:nvPr/>
        </p:nvSpPr>
        <p:spPr>
          <a:xfrm>
            <a:off x="1867963" y="240890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62" name="Google Shape;2062;p33"/>
          <p:cNvSpPr/>
          <p:nvPr/>
        </p:nvSpPr>
        <p:spPr>
          <a:xfrm>
            <a:off x="2517488" y="2408906"/>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63" name="Google Shape;2063;p33"/>
          <p:cNvSpPr/>
          <p:nvPr/>
        </p:nvSpPr>
        <p:spPr>
          <a:xfrm>
            <a:off x="3716013" y="2408906"/>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64" name="Google Shape;2064;p33"/>
          <p:cNvSpPr/>
          <p:nvPr/>
        </p:nvSpPr>
        <p:spPr>
          <a:xfrm>
            <a:off x="4640638" y="2408906"/>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65" name="Google Shape;2065;p33"/>
          <p:cNvSpPr/>
          <p:nvPr/>
        </p:nvSpPr>
        <p:spPr>
          <a:xfrm>
            <a:off x="5248463" y="2408906"/>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66" name="Google Shape;2066;p33"/>
          <p:cNvSpPr/>
          <p:nvPr/>
        </p:nvSpPr>
        <p:spPr>
          <a:xfrm>
            <a:off x="6446988" y="2408906"/>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67" name="Google Shape;2067;p33"/>
          <p:cNvSpPr/>
          <p:nvPr/>
        </p:nvSpPr>
        <p:spPr>
          <a:xfrm>
            <a:off x="7245013" y="2408906"/>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68" name="Google Shape;2068;p33"/>
          <p:cNvSpPr/>
          <p:nvPr/>
        </p:nvSpPr>
        <p:spPr>
          <a:xfrm>
            <a:off x="8106638" y="2408906"/>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69" name="Google Shape;2069;p33"/>
          <p:cNvSpPr/>
          <p:nvPr/>
        </p:nvSpPr>
        <p:spPr>
          <a:xfrm>
            <a:off x="75550" y="268023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70" name="Google Shape;2070;p33"/>
          <p:cNvSpPr/>
          <p:nvPr/>
        </p:nvSpPr>
        <p:spPr>
          <a:xfrm>
            <a:off x="928875" y="2680231"/>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71" name="Google Shape;2071;p33"/>
          <p:cNvSpPr/>
          <p:nvPr/>
        </p:nvSpPr>
        <p:spPr>
          <a:xfrm>
            <a:off x="1980500" y="2680232"/>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72" name="Google Shape;2072;p33"/>
          <p:cNvSpPr/>
          <p:nvPr/>
        </p:nvSpPr>
        <p:spPr>
          <a:xfrm>
            <a:off x="2770225" y="2680232"/>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73" name="Google Shape;2073;p33"/>
          <p:cNvSpPr/>
          <p:nvPr/>
        </p:nvSpPr>
        <p:spPr>
          <a:xfrm>
            <a:off x="3739950" y="2680232"/>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74" name="Google Shape;2074;p33"/>
          <p:cNvSpPr/>
          <p:nvPr/>
        </p:nvSpPr>
        <p:spPr>
          <a:xfrm>
            <a:off x="4593275" y="2680232"/>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75" name="Google Shape;2075;p33"/>
          <p:cNvSpPr/>
          <p:nvPr/>
        </p:nvSpPr>
        <p:spPr>
          <a:xfrm>
            <a:off x="5509600" y="2680232"/>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76" name="Google Shape;2076;p33"/>
          <p:cNvSpPr/>
          <p:nvPr/>
        </p:nvSpPr>
        <p:spPr>
          <a:xfrm>
            <a:off x="6109125" y="2680232"/>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77" name="Google Shape;2077;p33"/>
          <p:cNvSpPr/>
          <p:nvPr/>
        </p:nvSpPr>
        <p:spPr>
          <a:xfrm>
            <a:off x="7299350" y="2680232"/>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78" name="Google Shape;2078;p33"/>
          <p:cNvSpPr/>
          <p:nvPr/>
        </p:nvSpPr>
        <p:spPr>
          <a:xfrm>
            <a:off x="8601475" y="2680231"/>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79" name="Google Shape;2079;p33"/>
          <p:cNvSpPr/>
          <p:nvPr/>
        </p:nvSpPr>
        <p:spPr>
          <a:xfrm>
            <a:off x="75869" y="295155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80" name="Google Shape;2080;p33"/>
          <p:cNvSpPr/>
          <p:nvPr/>
        </p:nvSpPr>
        <p:spPr>
          <a:xfrm>
            <a:off x="747094" y="2951556"/>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81" name="Google Shape;2081;p33"/>
          <p:cNvSpPr/>
          <p:nvPr/>
        </p:nvSpPr>
        <p:spPr>
          <a:xfrm>
            <a:off x="1905219" y="2951556"/>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82" name="Google Shape;2082;p33"/>
          <p:cNvSpPr/>
          <p:nvPr/>
        </p:nvSpPr>
        <p:spPr>
          <a:xfrm>
            <a:off x="2904944" y="2951556"/>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83" name="Google Shape;2083;p33"/>
          <p:cNvSpPr/>
          <p:nvPr/>
        </p:nvSpPr>
        <p:spPr>
          <a:xfrm>
            <a:off x="4125171" y="2951556"/>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84" name="Google Shape;2084;p33"/>
          <p:cNvSpPr/>
          <p:nvPr/>
        </p:nvSpPr>
        <p:spPr>
          <a:xfrm>
            <a:off x="4754695" y="2951556"/>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85" name="Google Shape;2085;p33"/>
          <p:cNvSpPr/>
          <p:nvPr/>
        </p:nvSpPr>
        <p:spPr>
          <a:xfrm>
            <a:off x="5179320" y="2951556"/>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86" name="Google Shape;2086;p33"/>
          <p:cNvSpPr/>
          <p:nvPr/>
        </p:nvSpPr>
        <p:spPr>
          <a:xfrm>
            <a:off x="6399545" y="2951556"/>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87" name="Google Shape;2087;p33"/>
          <p:cNvSpPr/>
          <p:nvPr/>
        </p:nvSpPr>
        <p:spPr>
          <a:xfrm>
            <a:off x="6986170" y="2951556"/>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88" name="Google Shape;2088;p33"/>
          <p:cNvSpPr/>
          <p:nvPr/>
        </p:nvSpPr>
        <p:spPr>
          <a:xfrm>
            <a:off x="8517195" y="295155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89" name="Google Shape;2089;p33"/>
          <p:cNvSpPr/>
          <p:nvPr/>
        </p:nvSpPr>
        <p:spPr>
          <a:xfrm>
            <a:off x="75850" y="3222881"/>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90" name="Google Shape;2090;p33"/>
          <p:cNvSpPr/>
          <p:nvPr/>
        </p:nvSpPr>
        <p:spPr>
          <a:xfrm>
            <a:off x="1206608" y="3222881"/>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91" name="Google Shape;2091;p33"/>
          <p:cNvSpPr/>
          <p:nvPr/>
        </p:nvSpPr>
        <p:spPr>
          <a:xfrm>
            <a:off x="1844167" y="3222881"/>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92" name="Google Shape;2092;p33"/>
          <p:cNvSpPr/>
          <p:nvPr/>
        </p:nvSpPr>
        <p:spPr>
          <a:xfrm>
            <a:off x="2481725" y="3222881"/>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93" name="Google Shape;2093;p33"/>
          <p:cNvSpPr/>
          <p:nvPr/>
        </p:nvSpPr>
        <p:spPr>
          <a:xfrm>
            <a:off x="3267783" y="3222881"/>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94" name="Google Shape;2094;p33"/>
          <p:cNvSpPr/>
          <p:nvPr/>
        </p:nvSpPr>
        <p:spPr>
          <a:xfrm>
            <a:off x="4053842" y="3222881"/>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95" name="Google Shape;2095;p33"/>
          <p:cNvSpPr/>
          <p:nvPr/>
        </p:nvSpPr>
        <p:spPr>
          <a:xfrm>
            <a:off x="5178300" y="322288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96" name="Google Shape;2096;p33"/>
          <p:cNvSpPr/>
          <p:nvPr/>
        </p:nvSpPr>
        <p:spPr>
          <a:xfrm>
            <a:off x="6027958" y="3222881"/>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97" name="Google Shape;2097;p33"/>
          <p:cNvSpPr/>
          <p:nvPr/>
        </p:nvSpPr>
        <p:spPr>
          <a:xfrm>
            <a:off x="7525317" y="322288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98" name="Google Shape;2098;p33"/>
          <p:cNvSpPr/>
          <p:nvPr/>
        </p:nvSpPr>
        <p:spPr>
          <a:xfrm>
            <a:off x="8437975" y="3222881"/>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099" name="Google Shape;2099;p33"/>
          <p:cNvSpPr/>
          <p:nvPr/>
        </p:nvSpPr>
        <p:spPr>
          <a:xfrm>
            <a:off x="75871" y="3494206"/>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00" name="Google Shape;2100;p33"/>
          <p:cNvSpPr/>
          <p:nvPr/>
        </p:nvSpPr>
        <p:spPr>
          <a:xfrm>
            <a:off x="865030" y="3494206"/>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01" name="Google Shape;2101;p33"/>
          <p:cNvSpPr/>
          <p:nvPr/>
        </p:nvSpPr>
        <p:spPr>
          <a:xfrm>
            <a:off x="1834188" y="3494207"/>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02" name="Google Shape;2102;p33"/>
          <p:cNvSpPr/>
          <p:nvPr/>
        </p:nvSpPr>
        <p:spPr>
          <a:xfrm>
            <a:off x="2474846" y="3494207"/>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03" name="Google Shape;2103;p33"/>
          <p:cNvSpPr/>
          <p:nvPr/>
        </p:nvSpPr>
        <p:spPr>
          <a:xfrm>
            <a:off x="3664505" y="3494207"/>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04" name="Google Shape;2104;p33"/>
          <p:cNvSpPr/>
          <p:nvPr/>
        </p:nvSpPr>
        <p:spPr>
          <a:xfrm>
            <a:off x="4517263" y="3494207"/>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05" name="Google Shape;2105;p33"/>
          <p:cNvSpPr/>
          <p:nvPr/>
        </p:nvSpPr>
        <p:spPr>
          <a:xfrm>
            <a:off x="5157922" y="3494207"/>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06" name="Google Shape;2106;p33"/>
          <p:cNvSpPr/>
          <p:nvPr/>
        </p:nvSpPr>
        <p:spPr>
          <a:xfrm>
            <a:off x="6347580" y="3494207"/>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07" name="Google Shape;2107;p33"/>
          <p:cNvSpPr/>
          <p:nvPr/>
        </p:nvSpPr>
        <p:spPr>
          <a:xfrm>
            <a:off x="6988239" y="3494207"/>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08" name="Google Shape;2108;p33"/>
          <p:cNvSpPr/>
          <p:nvPr/>
        </p:nvSpPr>
        <p:spPr>
          <a:xfrm>
            <a:off x="8368697" y="3494206"/>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09" name="Google Shape;2109;p33"/>
          <p:cNvSpPr/>
          <p:nvPr/>
        </p:nvSpPr>
        <p:spPr>
          <a:xfrm>
            <a:off x="75850" y="376553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10" name="Google Shape;2110;p33"/>
          <p:cNvSpPr/>
          <p:nvPr/>
        </p:nvSpPr>
        <p:spPr>
          <a:xfrm>
            <a:off x="946642" y="3765531"/>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11" name="Google Shape;2111;p33"/>
          <p:cNvSpPr/>
          <p:nvPr/>
        </p:nvSpPr>
        <p:spPr>
          <a:xfrm>
            <a:off x="2015733" y="3765532"/>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12" name="Google Shape;2112;p33"/>
          <p:cNvSpPr/>
          <p:nvPr/>
        </p:nvSpPr>
        <p:spPr>
          <a:xfrm>
            <a:off x="2541225" y="3765532"/>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13" name="Google Shape;2113;p33"/>
          <p:cNvSpPr/>
          <p:nvPr/>
        </p:nvSpPr>
        <p:spPr>
          <a:xfrm>
            <a:off x="3115317" y="3765532"/>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14" name="Google Shape;2114;p33"/>
          <p:cNvSpPr/>
          <p:nvPr/>
        </p:nvSpPr>
        <p:spPr>
          <a:xfrm>
            <a:off x="4355708" y="3765532"/>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15" name="Google Shape;2115;p33"/>
          <p:cNvSpPr/>
          <p:nvPr/>
        </p:nvSpPr>
        <p:spPr>
          <a:xfrm>
            <a:off x="5424801" y="3765532"/>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16" name="Google Shape;2116;p33"/>
          <p:cNvSpPr/>
          <p:nvPr/>
        </p:nvSpPr>
        <p:spPr>
          <a:xfrm>
            <a:off x="6358593" y="3765532"/>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17" name="Google Shape;2117;p33"/>
          <p:cNvSpPr/>
          <p:nvPr/>
        </p:nvSpPr>
        <p:spPr>
          <a:xfrm>
            <a:off x="7368883" y="3765532"/>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18" name="Google Shape;2118;p33"/>
          <p:cNvSpPr/>
          <p:nvPr/>
        </p:nvSpPr>
        <p:spPr>
          <a:xfrm>
            <a:off x="8106775" y="3765531"/>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19" name="Google Shape;2119;p33"/>
          <p:cNvSpPr/>
          <p:nvPr/>
        </p:nvSpPr>
        <p:spPr>
          <a:xfrm>
            <a:off x="75878" y="4036856"/>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20" name="Google Shape;2120;p33"/>
          <p:cNvSpPr/>
          <p:nvPr/>
        </p:nvSpPr>
        <p:spPr>
          <a:xfrm>
            <a:off x="1458002" y="4036856"/>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21" name="Google Shape;2121;p33"/>
          <p:cNvSpPr/>
          <p:nvPr/>
        </p:nvSpPr>
        <p:spPr>
          <a:xfrm>
            <a:off x="1853726" y="403685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22" name="Google Shape;2122;p33"/>
          <p:cNvSpPr/>
          <p:nvPr/>
        </p:nvSpPr>
        <p:spPr>
          <a:xfrm>
            <a:off x="2496050" y="4036856"/>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23" name="Google Shape;2123;p33"/>
          <p:cNvSpPr/>
          <p:nvPr/>
        </p:nvSpPr>
        <p:spPr>
          <a:xfrm>
            <a:off x="3466875" y="4036856"/>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24" name="Google Shape;2124;p33"/>
          <p:cNvSpPr/>
          <p:nvPr/>
        </p:nvSpPr>
        <p:spPr>
          <a:xfrm>
            <a:off x="4602399" y="403685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25" name="Google Shape;2125;p33"/>
          <p:cNvSpPr/>
          <p:nvPr/>
        </p:nvSpPr>
        <p:spPr>
          <a:xfrm>
            <a:off x="5244723" y="403685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26" name="Google Shape;2126;p33"/>
          <p:cNvSpPr/>
          <p:nvPr/>
        </p:nvSpPr>
        <p:spPr>
          <a:xfrm>
            <a:off x="5887047" y="4036856"/>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27" name="Google Shape;2127;p33"/>
          <p:cNvSpPr/>
          <p:nvPr/>
        </p:nvSpPr>
        <p:spPr>
          <a:xfrm>
            <a:off x="7269171" y="4036856"/>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28" name="Google Shape;2128;p33"/>
          <p:cNvSpPr/>
          <p:nvPr/>
        </p:nvSpPr>
        <p:spPr>
          <a:xfrm>
            <a:off x="8460495" y="4036856"/>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29" name="Google Shape;2129;p33"/>
          <p:cNvSpPr/>
          <p:nvPr/>
        </p:nvSpPr>
        <p:spPr>
          <a:xfrm>
            <a:off x="75550" y="4308181"/>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30" name="Google Shape;2130;p33"/>
          <p:cNvSpPr/>
          <p:nvPr/>
        </p:nvSpPr>
        <p:spPr>
          <a:xfrm>
            <a:off x="1207008" y="430818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31" name="Google Shape;2131;p33"/>
          <p:cNvSpPr/>
          <p:nvPr/>
        </p:nvSpPr>
        <p:spPr>
          <a:xfrm>
            <a:off x="2057367" y="430818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32" name="Google Shape;2132;p33"/>
          <p:cNvSpPr/>
          <p:nvPr/>
        </p:nvSpPr>
        <p:spPr>
          <a:xfrm>
            <a:off x="2907726" y="430818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33" name="Google Shape;2133;p33"/>
          <p:cNvSpPr/>
          <p:nvPr/>
        </p:nvSpPr>
        <p:spPr>
          <a:xfrm>
            <a:off x="3821083" y="4308181"/>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34" name="Google Shape;2134;p33"/>
          <p:cNvSpPr/>
          <p:nvPr/>
        </p:nvSpPr>
        <p:spPr>
          <a:xfrm>
            <a:off x="4538542" y="4308181"/>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35" name="Google Shape;2135;p33"/>
          <p:cNvSpPr/>
          <p:nvPr/>
        </p:nvSpPr>
        <p:spPr>
          <a:xfrm>
            <a:off x="5837700" y="4308181"/>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36" name="Google Shape;2136;p33"/>
          <p:cNvSpPr/>
          <p:nvPr/>
        </p:nvSpPr>
        <p:spPr>
          <a:xfrm>
            <a:off x="6342759" y="430818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37" name="Google Shape;2137;p33"/>
          <p:cNvSpPr/>
          <p:nvPr/>
        </p:nvSpPr>
        <p:spPr>
          <a:xfrm>
            <a:off x="7256117" y="430818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38" name="Google Shape;2138;p33"/>
          <p:cNvSpPr/>
          <p:nvPr/>
        </p:nvSpPr>
        <p:spPr>
          <a:xfrm>
            <a:off x="8106475" y="4308181"/>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39" name="Google Shape;2139;p33"/>
          <p:cNvSpPr/>
          <p:nvPr/>
        </p:nvSpPr>
        <p:spPr>
          <a:xfrm>
            <a:off x="75875" y="4579506"/>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40" name="Google Shape;2140;p33"/>
          <p:cNvSpPr/>
          <p:nvPr/>
        </p:nvSpPr>
        <p:spPr>
          <a:xfrm>
            <a:off x="875466" y="4579506"/>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41" name="Google Shape;2141;p33"/>
          <p:cNvSpPr/>
          <p:nvPr/>
        </p:nvSpPr>
        <p:spPr>
          <a:xfrm>
            <a:off x="1855056" y="4579507"/>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42" name="Google Shape;2142;p33"/>
          <p:cNvSpPr/>
          <p:nvPr/>
        </p:nvSpPr>
        <p:spPr>
          <a:xfrm>
            <a:off x="2506146" y="4579507"/>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43" name="Google Shape;2143;p33"/>
          <p:cNvSpPr/>
          <p:nvPr/>
        </p:nvSpPr>
        <p:spPr>
          <a:xfrm>
            <a:off x="3236436" y="4579507"/>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44" name="Google Shape;2144;p33"/>
          <p:cNvSpPr/>
          <p:nvPr/>
        </p:nvSpPr>
        <p:spPr>
          <a:xfrm>
            <a:off x="4380727" y="4579507"/>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45" name="Google Shape;2145;p33"/>
          <p:cNvSpPr/>
          <p:nvPr/>
        </p:nvSpPr>
        <p:spPr>
          <a:xfrm>
            <a:off x="5180317" y="4579507"/>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46" name="Google Shape;2146;p33"/>
          <p:cNvSpPr/>
          <p:nvPr/>
        </p:nvSpPr>
        <p:spPr>
          <a:xfrm>
            <a:off x="6380407" y="4579507"/>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47" name="Google Shape;2147;p33"/>
          <p:cNvSpPr/>
          <p:nvPr/>
        </p:nvSpPr>
        <p:spPr>
          <a:xfrm>
            <a:off x="7243597" y="4579507"/>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48" name="Google Shape;2148;p33"/>
          <p:cNvSpPr/>
          <p:nvPr/>
        </p:nvSpPr>
        <p:spPr>
          <a:xfrm>
            <a:off x="8106788" y="4579506"/>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49" name="Google Shape;2149;p33"/>
          <p:cNvSpPr/>
          <p:nvPr/>
        </p:nvSpPr>
        <p:spPr>
          <a:xfrm>
            <a:off x="75850" y="4850831"/>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50" name="Google Shape;2150;p33"/>
          <p:cNvSpPr/>
          <p:nvPr/>
        </p:nvSpPr>
        <p:spPr>
          <a:xfrm>
            <a:off x="1205542" y="485083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51" name="Google Shape;2151;p33"/>
          <p:cNvSpPr/>
          <p:nvPr/>
        </p:nvSpPr>
        <p:spPr>
          <a:xfrm>
            <a:off x="2054133" y="4850832"/>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52" name="Google Shape;2152;p33"/>
          <p:cNvSpPr/>
          <p:nvPr/>
        </p:nvSpPr>
        <p:spPr>
          <a:xfrm>
            <a:off x="2444025" y="4850832"/>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53" name="Google Shape;2153;p33"/>
          <p:cNvSpPr/>
          <p:nvPr/>
        </p:nvSpPr>
        <p:spPr>
          <a:xfrm>
            <a:off x="3159717" y="4850832"/>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54" name="Google Shape;2154;p33"/>
          <p:cNvSpPr/>
          <p:nvPr/>
        </p:nvSpPr>
        <p:spPr>
          <a:xfrm>
            <a:off x="4536008" y="4850832"/>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55" name="Google Shape;2155;p33"/>
          <p:cNvSpPr/>
          <p:nvPr/>
        </p:nvSpPr>
        <p:spPr>
          <a:xfrm>
            <a:off x="5172501" y="4850832"/>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56" name="Google Shape;2156;p33"/>
          <p:cNvSpPr/>
          <p:nvPr/>
        </p:nvSpPr>
        <p:spPr>
          <a:xfrm>
            <a:off x="5767292" y="4850832"/>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57" name="Google Shape;2157;p33"/>
          <p:cNvSpPr/>
          <p:nvPr/>
        </p:nvSpPr>
        <p:spPr>
          <a:xfrm>
            <a:off x="6890683" y="4850832"/>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58" name="Google Shape;2158;p33"/>
          <p:cNvSpPr/>
          <p:nvPr/>
        </p:nvSpPr>
        <p:spPr>
          <a:xfrm>
            <a:off x="8460475" y="4850831"/>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59" name="Google Shape;2159;p33"/>
          <p:cNvSpPr/>
          <p:nvPr/>
        </p:nvSpPr>
        <p:spPr>
          <a:xfrm>
            <a:off x="75870" y="5122156"/>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60" name="Google Shape;2160;p33"/>
          <p:cNvSpPr/>
          <p:nvPr/>
        </p:nvSpPr>
        <p:spPr>
          <a:xfrm>
            <a:off x="775428" y="5122156"/>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61" name="Google Shape;2161;p33"/>
          <p:cNvSpPr/>
          <p:nvPr/>
        </p:nvSpPr>
        <p:spPr>
          <a:xfrm>
            <a:off x="1828686" y="512215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62" name="Google Shape;2162;p33"/>
          <p:cNvSpPr/>
          <p:nvPr/>
        </p:nvSpPr>
        <p:spPr>
          <a:xfrm>
            <a:off x="2471545" y="5122156"/>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63" name="Google Shape;2163;p33"/>
          <p:cNvSpPr/>
          <p:nvPr/>
        </p:nvSpPr>
        <p:spPr>
          <a:xfrm>
            <a:off x="3442903" y="5122156"/>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64" name="Google Shape;2164;p33"/>
          <p:cNvSpPr/>
          <p:nvPr/>
        </p:nvSpPr>
        <p:spPr>
          <a:xfrm>
            <a:off x="4578962" y="512215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65" name="Google Shape;2165;p33"/>
          <p:cNvSpPr/>
          <p:nvPr/>
        </p:nvSpPr>
        <p:spPr>
          <a:xfrm>
            <a:off x="5221820" y="5122156"/>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66" name="Google Shape;2166;p33"/>
          <p:cNvSpPr/>
          <p:nvPr/>
        </p:nvSpPr>
        <p:spPr>
          <a:xfrm>
            <a:off x="6413679" y="5122156"/>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67" name="Google Shape;2167;p33"/>
          <p:cNvSpPr/>
          <p:nvPr/>
        </p:nvSpPr>
        <p:spPr>
          <a:xfrm>
            <a:off x="7268637" y="5122156"/>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68" name="Google Shape;2168;p33"/>
          <p:cNvSpPr/>
          <p:nvPr/>
        </p:nvSpPr>
        <p:spPr>
          <a:xfrm>
            <a:off x="8460495" y="5122156"/>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69" name="Google Shape;2169;p33"/>
          <p:cNvSpPr/>
          <p:nvPr/>
        </p:nvSpPr>
        <p:spPr>
          <a:xfrm>
            <a:off x="75850" y="539348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70" name="Google Shape;2170;p33"/>
          <p:cNvSpPr/>
          <p:nvPr/>
        </p:nvSpPr>
        <p:spPr>
          <a:xfrm>
            <a:off x="933675" y="539348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71" name="Google Shape;2171;p33"/>
          <p:cNvSpPr/>
          <p:nvPr/>
        </p:nvSpPr>
        <p:spPr>
          <a:xfrm>
            <a:off x="1854500" y="5393481"/>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72" name="Google Shape;2172;p33"/>
          <p:cNvSpPr/>
          <p:nvPr/>
        </p:nvSpPr>
        <p:spPr>
          <a:xfrm>
            <a:off x="2500225" y="5393481"/>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73" name="Google Shape;2173;p33"/>
          <p:cNvSpPr/>
          <p:nvPr/>
        </p:nvSpPr>
        <p:spPr>
          <a:xfrm>
            <a:off x="3474451" y="5393481"/>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74" name="Google Shape;2174;p33"/>
          <p:cNvSpPr/>
          <p:nvPr/>
        </p:nvSpPr>
        <p:spPr>
          <a:xfrm>
            <a:off x="4078475" y="5393481"/>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75" name="Google Shape;2175;p33"/>
          <p:cNvSpPr/>
          <p:nvPr/>
        </p:nvSpPr>
        <p:spPr>
          <a:xfrm>
            <a:off x="5584000" y="5393481"/>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76" name="Google Shape;2176;p33"/>
          <p:cNvSpPr/>
          <p:nvPr/>
        </p:nvSpPr>
        <p:spPr>
          <a:xfrm>
            <a:off x="6378225" y="539348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77" name="Google Shape;2177;p33"/>
          <p:cNvSpPr/>
          <p:nvPr/>
        </p:nvSpPr>
        <p:spPr>
          <a:xfrm>
            <a:off x="7236050" y="5393481"/>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78" name="Google Shape;2178;p33"/>
          <p:cNvSpPr/>
          <p:nvPr/>
        </p:nvSpPr>
        <p:spPr>
          <a:xfrm>
            <a:off x="8368675" y="5393481"/>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79" name="Google Shape;2179;p33"/>
          <p:cNvSpPr/>
          <p:nvPr/>
        </p:nvSpPr>
        <p:spPr>
          <a:xfrm>
            <a:off x="75863" y="5664806"/>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80" name="Google Shape;2180;p33"/>
          <p:cNvSpPr/>
          <p:nvPr/>
        </p:nvSpPr>
        <p:spPr>
          <a:xfrm>
            <a:off x="1217421" y="5664806"/>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81" name="Google Shape;2181;p33"/>
          <p:cNvSpPr/>
          <p:nvPr/>
        </p:nvSpPr>
        <p:spPr>
          <a:xfrm>
            <a:off x="2077879" y="5664807"/>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82" name="Google Shape;2182;p33"/>
          <p:cNvSpPr/>
          <p:nvPr/>
        </p:nvSpPr>
        <p:spPr>
          <a:xfrm>
            <a:off x="2684538" y="5664807"/>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83" name="Google Shape;2183;p33"/>
          <p:cNvSpPr/>
          <p:nvPr/>
        </p:nvSpPr>
        <p:spPr>
          <a:xfrm>
            <a:off x="3743296" y="5664807"/>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84" name="Google Shape;2184;p33"/>
          <p:cNvSpPr/>
          <p:nvPr/>
        </p:nvSpPr>
        <p:spPr>
          <a:xfrm>
            <a:off x="4540154" y="5664807"/>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85" name="Google Shape;2185;p33"/>
          <p:cNvSpPr/>
          <p:nvPr/>
        </p:nvSpPr>
        <p:spPr>
          <a:xfrm>
            <a:off x="5188513" y="5664807"/>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86" name="Google Shape;2186;p33"/>
          <p:cNvSpPr/>
          <p:nvPr/>
        </p:nvSpPr>
        <p:spPr>
          <a:xfrm>
            <a:off x="6385871" y="5664807"/>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87" name="Google Shape;2187;p33"/>
          <p:cNvSpPr/>
          <p:nvPr/>
        </p:nvSpPr>
        <p:spPr>
          <a:xfrm>
            <a:off x="7246329" y="5664807"/>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88" name="Google Shape;2188;p33"/>
          <p:cNvSpPr/>
          <p:nvPr/>
        </p:nvSpPr>
        <p:spPr>
          <a:xfrm>
            <a:off x="8106788" y="5664806"/>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89" name="Google Shape;2189;p33"/>
          <p:cNvSpPr/>
          <p:nvPr/>
        </p:nvSpPr>
        <p:spPr>
          <a:xfrm>
            <a:off x="75625" y="593613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90" name="Google Shape;2190;p33"/>
          <p:cNvSpPr/>
          <p:nvPr/>
        </p:nvSpPr>
        <p:spPr>
          <a:xfrm>
            <a:off x="1009417" y="5936131"/>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91" name="Google Shape;2191;p33"/>
          <p:cNvSpPr/>
          <p:nvPr/>
        </p:nvSpPr>
        <p:spPr>
          <a:xfrm>
            <a:off x="1668108" y="5936131"/>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92" name="Google Shape;2192;p33"/>
          <p:cNvSpPr/>
          <p:nvPr/>
        </p:nvSpPr>
        <p:spPr>
          <a:xfrm>
            <a:off x="2383500" y="5936131"/>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93" name="Google Shape;2193;p33"/>
          <p:cNvSpPr/>
          <p:nvPr/>
        </p:nvSpPr>
        <p:spPr>
          <a:xfrm>
            <a:off x="3623892" y="593613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94" name="Google Shape;2194;p33"/>
          <p:cNvSpPr/>
          <p:nvPr/>
        </p:nvSpPr>
        <p:spPr>
          <a:xfrm>
            <a:off x="4494683" y="5936131"/>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95" name="Google Shape;2195;p33"/>
          <p:cNvSpPr/>
          <p:nvPr/>
        </p:nvSpPr>
        <p:spPr>
          <a:xfrm>
            <a:off x="5481875" y="5936131"/>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96" name="Google Shape;2196;p33"/>
          <p:cNvSpPr/>
          <p:nvPr/>
        </p:nvSpPr>
        <p:spPr>
          <a:xfrm>
            <a:off x="6627467" y="5936131"/>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97" name="Google Shape;2197;p33"/>
          <p:cNvSpPr/>
          <p:nvPr/>
        </p:nvSpPr>
        <p:spPr>
          <a:xfrm>
            <a:off x="7434659" y="593613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98" name="Google Shape;2198;p33"/>
          <p:cNvSpPr/>
          <p:nvPr/>
        </p:nvSpPr>
        <p:spPr>
          <a:xfrm>
            <a:off x="8368450" y="5936131"/>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199" name="Google Shape;2199;p33"/>
          <p:cNvSpPr txBox="1"/>
          <p:nvPr/>
        </p:nvSpPr>
        <p:spPr>
          <a:xfrm>
            <a:off x="3028950" y="3305807"/>
            <a:ext cx="3086100" cy="5877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r>
              <a:rPr lang="en" sz="2600">
                <a:solidFill>
                  <a:srgbClr val="FFFFFF"/>
                </a:solidFill>
              </a:rPr>
              <a:t>DAIR.AI</a:t>
            </a:r>
            <a:endParaRPr sz="26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E0EDBA"/>
            </a:gs>
            <a:gs pos="100000">
              <a:srgbClr val="DE87F1"/>
            </a:gs>
          </a:gsLst>
          <a:lin ang="13500032" scaled="0"/>
        </a:gradFill>
        <a:effectLst/>
      </p:bgPr>
    </p:bg>
    <p:spTree>
      <p:nvGrpSpPr>
        <p:cNvPr id="1" name="Shape 2203"/>
        <p:cNvGrpSpPr/>
        <p:nvPr/>
      </p:nvGrpSpPr>
      <p:grpSpPr>
        <a:xfrm>
          <a:off x="0" y="0"/>
          <a:ext cx="0" cy="0"/>
          <a:chOff x="0" y="0"/>
          <a:chExt cx="0" cy="0"/>
        </a:xfrm>
      </p:grpSpPr>
      <p:sp>
        <p:nvSpPr>
          <p:cNvPr id="2204" name="Google Shape;2204;p34"/>
          <p:cNvSpPr/>
          <p:nvPr/>
        </p:nvSpPr>
        <p:spPr>
          <a:xfrm>
            <a:off x="75400" y="1052281"/>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05" name="Google Shape;2205;p34"/>
          <p:cNvSpPr/>
          <p:nvPr/>
        </p:nvSpPr>
        <p:spPr>
          <a:xfrm>
            <a:off x="1206692" y="1052281"/>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06" name="Google Shape;2206;p34"/>
          <p:cNvSpPr/>
          <p:nvPr/>
        </p:nvSpPr>
        <p:spPr>
          <a:xfrm>
            <a:off x="1844783" y="1052281"/>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07" name="Google Shape;2207;p34"/>
          <p:cNvSpPr/>
          <p:nvPr/>
        </p:nvSpPr>
        <p:spPr>
          <a:xfrm>
            <a:off x="2482875" y="1052281"/>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08" name="Google Shape;2208;p34"/>
          <p:cNvSpPr/>
          <p:nvPr/>
        </p:nvSpPr>
        <p:spPr>
          <a:xfrm>
            <a:off x="3449467" y="1052281"/>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09" name="Google Shape;2209;p34"/>
          <p:cNvSpPr/>
          <p:nvPr/>
        </p:nvSpPr>
        <p:spPr>
          <a:xfrm>
            <a:off x="4580758" y="1052281"/>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10" name="Google Shape;2210;p34"/>
          <p:cNvSpPr/>
          <p:nvPr/>
        </p:nvSpPr>
        <p:spPr>
          <a:xfrm>
            <a:off x="5218850" y="1052281"/>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11" name="Google Shape;2211;p34"/>
          <p:cNvSpPr/>
          <p:nvPr/>
        </p:nvSpPr>
        <p:spPr>
          <a:xfrm>
            <a:off x="6405942" y="105228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12" name="Google Shape;2212;p34"/>
          <p:cNvSpPr/>
          <p:nvPr/>
        </p:nvSpPr>
        <p:spPr>
          <a:xfrm>
            <a:off x="7256133" y="105228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13" name="Google Shape;2213;p34"/>
          <p:cNvSpPr/>
          <p:nvPr/>
        </p:nvSpPr>
        <p:spPr>
          <a:xfrm>
            <a:off x="8106325" y="1052281"/>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14" name="Google Shape;2214;p34"/>
          <p:cNvSpPr/>
          <p:nvPr/>
        </p:nvSpPr>
        <p:spPr>
          <a:xfrm>
            <a:off x="75720" y="1323606"/>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15" name="Google Shape;2215;p34"/>
          <p:cNvSpPr/>
          <p:nvPr/>
        </p:nvSpPr>
        <p:spPr>
          <a:xfrm>
            <a:off x="797779" y="1323606"/>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16" name="Google Shape;2216;p34"/>
          <p:cNvSpPr/>
          <p:nvPr/>
        </p:nvSpPr>
        <p:spPr>
          <a:xfrm>
            <a:off x="1738238" y="1323606"/>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17" name="Google Shape;2217;p34"/>
          <p:cNvSpPr/>
          <p:nvPr/>
        </p:nvSpPr>
        <p:spPr>
          <a:xfrm>
            <a:off x="2482797" y="1323606"/>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18" name="Google Shape;2218;p34"/>
          <p:cNvSpPr/>
          <p:nvPr/>
        </p:nvSpPr>
        <p:spPr>
          <a:xfrm>
            <a:off x="3809056" y="1323606"/>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19" name="Google Shape;2219;p34"/>
          <p:cNvSpPr/>
          <p:nvPr/>
        </p:nvSpPr>
        <p:spPr>
          <a:xfrm>
            <a:off x="4389815" y="1323606"/>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20" name="Google Shape;2220;p34"/>
          <p:cNvSpPr/>
          <p:nvPr/>
        </p:nvSpPr>
        <p:spPr>
          <a:xfrm>
            <a:off x="5548374" y="132360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21" name="Google Shape;2221;p34"/>
          <p:cNvSpPr/>
          <p:nvPr/>
        </p:nvSpPr>
        <p:spPr>
          <a:xfrm>
            <a:off x="6213733" y="1323606"/>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22" name="Google Shape;2222;p34"/>
          <p:cNvSpPr/>
          <p:nvPr/>
        </p:nvSpPr>
        <p:spPr>
          <a:xfrm>
            <a:off x="7154193" y="1323606"/>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23" name="Google Shape;2223;p34"/>
          <p:cNvSpPr/>
          <p:nvPr/>
        </p:nvSpPr>
        <p:spPr>
          <a:xfrm>
            <a:off x="7968052" y="1323606"/>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24" name="Google Shape;2224;p34"/>
          <p:cNvSpPr/>
          <p:nvPr/>
        </p:nvSpPr>
        <p:spPr>
          <a:xfrm>
            <a:off x="75700" y="159493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25" name="Google Shape;2225;p34"/>
          <p:cNvSpPr/>
          <p:nvPr/>
        </p:nvSpPr>
        <p:spPr>
          <a:xfrm>
            <a:off x="943258" y="159493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26" name="Google Shape;2226;p34"/>
          <p:cNvSpPr/>
          <p:nvPr/>
        </p:nvSpPr>
        <p:spPr>
          <a:xfrm>
            <a:off x="1810817" y="1594932"/>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27" name="Google Shape;2227;p34"/>
          <p:cNvSpPr/>
          <p:nvPr/>
        </p:nvSpPr>
        <p:spPr>
          <a:xfrm>
            <a:off x="2466275" y="1594932"/>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28" name="Google Shape;2228;p34"/>
          <p:cNvSpPr/>
          <p:nvPr/>
        </p:nvSpPr>
        <p:spPr>
          <a:xfrm>
            <a:off x="3450233" y="1594932"/>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29" name="Google Shape;2229;p34"/>
          <p:cNvSpPr/>
          <p:nvPr/>
        </p:nvSpPr>
        <p:spPr>
          <a:xfrm>
            <a:off x="4105692" y="1594932"/>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30" name="Google Shape;2230;p34"/>
          <p:cNvSpPr/>
          <p:nvPr/>
        </p:nvSpPr>
        <p:spPr>
          <a:xfrm>
            <a:off x="5248050" y="1594932"/>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31" name="Google Shape;2231;p34"/>
          <p:cNvSpPr/>
          <p:nvPr/>
        </p:nvSpPr>
        <p:spPr>
          <a:xfrm>
            <a:off x="6396708" y="1594932"/>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32" name="Google Shape;2232;p34"/>
          <p:cNvSpPr/>
          <p:nvPr/>
        </p:nvSpPr>
        <p:spPr>
          <a:xfrm>
            <a:off x="7200667" y="1594932"/>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33" name="Google Shape;2233;p34"/>
          <p:cNvSpPr/>
          <p:nvPr/>
        </p:nvSpPr>
        <p:spPr>
          <a:xfrm>
            <a:off x="7856125" y="1594931"/>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34" name="Google Shape;2234;p34"/>
          <p:cNvSpPr/>
          <p:nvPr/>
        </p:nvSpPr>
        <p:spPr>
          <a:xfrm>
            <a:off x="75719" y="186625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35" name="Google Shape;2235;p34"/>
          <p:cNvSpPr/>
          <p:nvPr/>
        </p:nvSpPr>
        <p:spPr>
          <a:xfrm>
            <a:off x="731677" y="1866256"/>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36" name="Google Shape;2236;p34"/>
          <p:cNvSpPr/>
          <p:nvPr/>
        </p:nvSpPr>
        <p:spPr>
          <a:xfrm>
            <a:off x="1874534" y="1866256"/>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37" name="Google Shape;2237;p34"/>
          <p:cNvSpPr/>
          <p:nvPr/>
        </p:nvSpPr>
        <p:spPr>
          <a:xfrm>
            <a:off x="2678992" y="1866256"/>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38" name="Google Shape;2238;p34"/>
          <p:cNvSpPr/>
          <p:nvPr/>
        </p:nvSpPr>
        <p:spPr>
          <a:xfrm>
            <a:off x="3483449" y="1866256"/>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39" name="Google Shape;2239;p34"/>
          <p:cNvSpPr/>
          <p:nvPr/>
        </p:nvSpPr>
        <p:spPr>
          <a:xfrm>
            <a:off x="4632607" y="1866256"/>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40" name="Google Shape;2240;p34"/>
          <p:cNvSpPr/>
          <p:nvPr/>
        </p:nvSpPr>
        <p:spPr>
          <a:xfrm>
            <a:off x="5698965" y="1866256"/>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41" name="Google Shape;2241;p34"/>
          <p:cNvSpPr/>
          <p:nvPr/>
        </p:nvSpPr>
        <p:spPr>
          <a:xfrm>
            <a:off x="6434122" y="1866256"/>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42" name="Google Shape;2242;p34"/>
          <p:cNvSpPr/>
          <p:nvPr/>
        </p:nvSpPr>
        <p:spPr>
          <a:xfrm>
            <a:off x="7302180" y="1866256"/>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43" name="Google Shape;2243;p34"/>
          <p:cNvSpPr/>
          <p:nvPr/>
        </p:nvSpPr>
        <p:spPr>
          <a:xfrm>
            <a:off x="8106638" y="1866256"/>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44" name="Google Shape;2244;p34"/>
          <p:cNvSpPr/>
          <p:nvPr/>
        </p:nvSpPr>
        <p:spPr>
          <a:xfrm>
            <a:off x="75700" y="2137581"/>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45" name="Google Shape;2245;p34"/>
          <p:cNvSpPr/>
          <p:nvPr/>
        </p:nvSpPr>
        <p:spPr>
          <a:xfrm>
            <a:off x="1036058" y="2137581"/>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46" name="Google Shape;2246;p34"/>
          <p:cNvSpPr/>
          <p:nvPr/>
        </p:nvSpPr>
        <p:spPr>
          <a:xfrm>
            <a:off x="1816417" y="2137581"/>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47" name="Google Shape;2247;p34"/>
          <p:cNvSpPr/>
          <p:nvPr/>
        </p:nvSpPr>
        <p:spPr>
          <a:xfrm>
            <a:off x="2997275" y="213758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48" name="Google Shape;2248;p34"/>
          <p:cNvSpPr/>
          <p:nvPr/>
        </p:nvSpPr>
        <p:spPr>
          <a:xfrm>
            <a:off x="3904233" y="2137581"/>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49" name="Google Shape;2249;p34"/>
          <p:cNvSpPr/>
          <p:nvPr/>
        </p:nvSpPr>
        <p:spPr>
          <a:xfrm>
            <a:off x="4536092" y="213758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50" name="Google Shape;2250;p34"/>
          <p:cNvSpPr/>
          <p:nvPr/>
        </p:nvSpPr>
        <p:spPr>
          <a:xfrm>
            <a:off x="5443050" y="213758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51" name="Google Shape;2251;p34"/>
          <p:cNvSpPr/>
          <p:nvPr/>
        </p:nvSpPr>
        <p:spPr>
          <a:xfrm>
            <a:off x="6350008" y="213758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52" name="Google Shape;2252;p34"/>
          <p:cNvSpPr/>
          <p:nvPr/>
        </p:nvSpPr>
        <p:spPr>
          <a:xfrm>
            <a:off x="7256967" y="2137581"/>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53" name="Google Shape;2253;p34"/>
          <p:cNvSpPr/>
          <p:nvPr/>
        </p:nvSpPr>
        <p:spPr>
          <a:xfrm>
            <a:off x="8437825" y="2137581"/>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54" name="Google Shape;2254;p34"/>
          <p:cNvSpPr/>
          <p:nvPr/>
        </p:nvSpPr>
        <p:spPr>
          <a:xfrm>
            <a:off x="75713" y="2408906"/>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55" name="Google Shape;2255;p34"/>
          <p:cNvSpPr/>
          <p:nvPr/>
        </p:nvSpPr>
        <p:spPr>
          <a:xfrm>
            <a:off x="1218438" y="240890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56" name="Google Shape;2256;p34"/>
          <p:cNvSpPr/>
          <p:nvPr/>
        </p:nvSpPr>
        <p:spPr>
          <a:xfrm>
            <a:off x="1867963" y="240890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57" name="Google Shape;2257;p34"/>
          <p:cNvSpPr/>
          <p:nvPr/>
        </p:nvSpPr>
        <p:spPr>
          <a:xfrm>
            <a:off x="2517488" y="2408906"/>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58" name="Google Shape;2258;p34"/>
          <p:cNvSpPr/>
          <p:nvPr/>
        </p:nvSpPr>
        <p:spPr>
          <a:xfrm>
            <a:off x="3716013" y="2408906"/>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59" name="Google Shape;2259;p34"/>
          <p:cNvSpPr/>
          <p:nvPr/>
        </p:nvSpPr>
        <p:spPr>
          <a:xfrm>
            <a:off x="4640638" y="2408906"/>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60" name="Google Shape;2260;p34"/>
          <p:cNvSpPr/>
          <p:nvPr/>
        </p:nvSpPr>
        <p:spPr>
          <a:xfrm>
            <a:off x="5248463" y="2408906"/>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61" name="Google Shape;2261;p34"/>
          <p:cNvSpPr/>
          <p:nvPr/>
        </p:nvSpPr>
        <p:spPr>
          <a:xfrm>
            <a:off x="6446988" y="2408906"/>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62" name="Google Shape;2262;p34"/>
          <p:cNvSpPr/>
          <p:nvPr/>
        </p:nvSpPr>
        <p:spPr>
          <a:xfrm>
            <a:off x="7245013" y="2408906"/>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63" name="Google Shape;2263;p34"/>
          <p:cNvSpPr/>
          <p:nvPr/>
        </p:nvSpPr>
        <p:spPr>
          <a:xfrm>
            <a:off x="8106638" y="2408906"/>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64" name="Google Shape;2264;p34"/>
          <p:cNvSpPr/>
          <p:nvPr/>
        </p:nvSpPr>
        <p:spPr>
          <a:xfrm>
            <a:off x="75550" y="268023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65" name="Google Shape;2265;p34"/>
          <p:cNvSpPr/>
          <p:nvPr/>
        </p:nvSpPr>
        <p:spPr>
          <a:xfrm>
            <a:off x="928875" y="2680231"/>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66" name="Google Shape;2266;p34"/>
          <p:cNvSpPr/>
          <p:nvPr/>
        </p:nvSpPr>
        <p:spPr>
          <a:xfrm>
            <a:off x="1980500" y="2680232"/>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67" name="Google Shape;2267;p34"/>
          <p:cNvSpPr/>
          <p:nvPr/>
        </p:nvSpPr>
        <p:spPr>
          <a:xfrm>
            <a:off x="2770225" y="2680232"/>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68" name="Google Shape;2268;p34"/>
          <p:cNvSpPr/>
          <p:nvPr/>
        </p:nvSpPr>
        <p:spPr>
          <a:xfrm>
            <a:off x="3739950" y="2680232"/>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69" name="Google Shape;2269;p34"/>
          <p:cNvSpPr/>
          <p:nvPr/>
        </p:nvSpPr>
        <p:spPr>
          <a:xfrm>
            <a:off x="4593275" y="2680232"/>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70" name="Google Shape;2270;p34"/>
          <p:cNvSpPr/>
          <p:nvPr/>
        </p:nvSpPr>
        <p:spPr>
          <a:xfrm>
            <a:off x="5509600" y="2680232"/>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71" name="Google Shape;2271;p34"/>
          <p:cNvSpPr/>
          <p:nvPr/>
        </p:nvSpPr>
        <p:spPr>
          <a:xfrm>
            <a:off x="6109125" y="2680232"/>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72" name="Google Shape;2272;p34"/>
          <p:cNvSpPr/>
          <p:nvPr/>
        </p:nvSpPr>
        <p:spPr>
          <a:xfrm>
            <a:off x="7299350" y="2680232"/>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73" name="Google Shape;2273;p34"/>
          <p:cNvSpPr/>
          <p:nvPr/>
        </p:nvSpPr>
        <p:spPr>
          <a:xfrm>
            <a:off x="8601475" y="2680231"/>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74" name="Google Shape;2274;p34"/>
          <p:cNvSpPr/>
          <p:nvPr/>
        </p:nvSpPr>
        <p:spPr>
          <a:xfrm>
            <a:off x="75869" y="295155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75" name="Google Shape;2275;p34"/>
          <p:cNvSpPr/>
          <p:nvPr/>
        </p:nvSpPr>
        <p:spPr>
          <a:xfrm>
            <a:off x="747094" y="2951556"/>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76" name="Google Shape;2276;p34"/>
          <p:cNvSpPr/>
          <p:nvPr/>
        </p:nvSpPr>
        <p:spPr>
          <a:xfrm>
            <a:off x="1905219" y="2951556"/>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77" name="Google Shape;2277;p34"/>
          <p:cNvSpPr/>
          <p:nvPr/>
        </p:nvSpPr>
        <p:spPr>
          <a:xfrm>
            <a:off x="2904944" y="2951556"/>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78" name="Google Shape;2278;p34"/>
          <p:cNvSpPr/>
          <p:nvPr/>
        </p:nvSpPr>
        <p:spPr>
          <a:xfrm>
            <a:off x="4125171" y="2951556"/>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79" name="Google Shape;2279;p34"/>
          <p:cNvSpPr/>
          <p:nvPr/>
        </p:nvSpPr>
        <p:spPr>
          <a:xfrm>
            <a:off x="4754695" y="2951556"/>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80" name="Google Shape;2280;p34"/>
          <p:cNvSpPr/>
          <p:nvPr/>
        </p:nvSpPr>
        <p:spPr>
          <a:xfrm>
            <a:off x="5179320" y="2951556"/>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81" name="Google Shape;2281;p34"/>
          <p:cNvSpPr/>
          <p:nvPr/>
        </p:nvSpPr>
        <p:spPr>
          <a:xfrm>
            <a:off x="6399545" y="2951556"/>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82" name="Google Shape;2282;p34"/>
          <p:cNvSpPr/>
          <p:nvPr/>
        </p:nvSpPr>
        <p:spPr>
          <a:xfrm>
            <a:off x="6986170" y="2951556"/>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83" name="Google Shape;2283;p34"/>
          <p:cNvSpPr/>
          <p:nvPr/>
        </p:nvSpPr>
        <p:spPr>
          <a:xfrm>
            <a:off x="8517195" y="295155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84" name="Google Shape;2284;p34"/>
          <p:cNvSpPr/>
          <p:nvPr/>
        </p:nvSpPr>
        <p:spPr>
          <a:xfrm>
            <a:off x="75850" y="3222881"/>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85" name="Google Shape;2285;p34"/>
          <p:cNvSpPr/>
          <p:nvPr/>
        </p:nvSpPr>
        <p:spPr>
          <a:xfrm>
            <a:off x="1206608" y="3222881"/>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86" name="Google Shape;2286;p34"/>
          <p:cNvSpPr/>
          <p:nvPr/>
        </p:nvSpPr>
        <p:spPr>
          <a:xfrm>
            <a:off x="1844167" y="3222881"/>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87" name="Google Shape;2287;p34"/>
          <p:cNvSpPr/>
          <p:nvPr/>
        </p:nvSpPr>
        <p:spPr>
          <a:xfrm>
            <a:off x="2481725" y="3222881"/>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88" name="Google Shape;2288;p34"/>
          <p:cNvSpPr/>
          <p:nvPr/>
        </p:nvSpPr>
        <p:spPr>
          <a:xfrm>
            <a:off x="3267783" y="3222881"/>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89" name="Google Shape;2289;p34"/>
          <p:cNvSpPr/>
          <p:nvPr/>
        </p:nvSpPr>
        <p:spPr>
          <a:xfrm>
            <a:off x="4053842" y="3222881"/>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90" name="Google Shape;2290;p34"/>
          <p:cNvSpPr/>
          <p:nvPr/>
        </p:nvSpPr>
        <p:spPr>
          <a:xfrm>
            <a:off x="5178300" y="322288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91" name="Google Shape;2291;p34"/>
          <p:cNvSpPr/>
          <p:nvPr/>
        </p:nvSpPr>
        <p:spPr>
          <a:xfrm>
            <a:off x="6027958" y="3222881"/>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92" name="Google Shape;2292;p34"/>
          <p:cNvSpPr/>
          <p:nvPr/>
        </p:nvSpPr>
        <p:spPr>
          <a:xfrm>
            <a:off x="7525317" y="322288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93" name="Google Shape;2293;p34"/>
          <p:cNvSpPr/>
          <p:nvPr/>
        </p:nvSpPr>
        <p:spPr>
          <a:xfrm>
            <a:off x="8437975" y="3222881"/>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94" name="Google Shape;2294;p34"/>
          <p:cNvSpPr/>
          <p:nvPr/>
        </p:nvSpPr>
        <p:spPr>
          <a:xfrm>
            <a:off x="75871" y="3494206"/>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95" name="Google Shape;2295;p34"/>
          <p:cNvSpPr/>
          <p:nvPr/>
        </p:nvSpPr>
        <p:spPr>
          <a:xfrm>
            <a:off x="865030" y="3494206"/>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96" name="Google Shape;2296;p34"/>
          <p:cNvSpPr/>
          <p:nvPr/>
        </p:nvSpPr>
        <p:spPr>
          <a:xfrm>
            <a:off x="1834188" y="3494207"/>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97" name="Google Shape;2297;p34"/>
          <p:cNvSpPr/>
          <p:nvPr/>
        </p:nvSpPr>
        <p:spPr>
          <a:xfrm>
            <a:off x="2474846" y="3494207"/>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98" name="Google Shape;2298;p34"/>
          <p:cNvSpPr/>
          <p:nvPr/>
        </p:nvSpPr>
        <p:spPr>
          <a:xfrm>
            <a:off x="3664505" y="3494207"/>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299" name="Google Shape;2299;p34"/>
          <p:cNvSpPr/>
          <p:nvPr/>
        </p:nvSpPr>
        <p:spPr>
          <a:xfrm>
            <a:off x="4517263" y="3494207"/>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00" name="Google Shape;2300;p34"/>
          <p:cNvSpPr/>
          <p:nvPr/>
        </p:nvSpPr>
        <p:spPr>
          <a:xfrm>
            <a:off x="5157922" y="3494207"/>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01" name="Google Shape;2301;p34"/>
          <p:cNvSpPr/>
          <p:nvPr/>
        </p:nvSpPr>
        <p:spPr>
          <a:xfrm>
            <a:off x="6347580" y="3494207"/>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02" name="Google Shape;2302;p34"/>
          <p:cNvSpPr/>
          <p:nvPr/>
        </p:nvSpPr>
        <p:spPr>
          <a:xfrm>
            <a:off x="6988239" y="3494207"/>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03" name="Google Shape;2303;p34"/>
          <p:cNvSpPr/>
          <p:nvPr/>
        </p:nvSpPr>
        <p:spPr>
          <a:xfrm>
            <a:off x="8368697" y="3494206"/>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04" name="Google Shape;2304;p34"/>
          <p:cNvSpPr/>
          <p:nvPr/>
        </p:nvSpPr>
        <p:spPr>
          <a:xfrm>
            <a:off x="75850" y="376553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05" name="Google Shape;2305;p34"/>
          <p:cNvSpPr/>
          <p:nvPr/>
        </p:nvSpPr>
        <p:spPr>
          <a:xfrm>
            <a:off x="946642" y="3765531"/>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06" name="Google Shape;2306;p34"/>
          <p:cNvSpPr/>
          <p:nvPr/>
        </p:nvSpPr>
        <p:spPr>
          <a:xfrm>
            <a:off x="2015733" y="3765532"/>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07" name="Google Shape;2307;p34"/>
          <p:cNvSpPr/>
          <p:nvPr/>
        </p:nvSpPr>
        <p:spPr>
          <a:xfrm>
            <a:off x="2541225" y="3765532"/>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08" name="Google Shape;2308;p34"/>
          <p:cNvSpPr/>
          <p:nvPr/>
        </p:nvSpPr>
        <p:spPr>
          <a:xfrm>
            <a:off x="3115317" y="3765532"/>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09" name="Google Shape;2309;p34"/>
          <p:cNvSpPr/>
          <p:nvPr/>
        </p:nvSpPr>
        <p:spPr>
          <a:xfrm>
            <a:off x="4355708" y="3765532"/>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10" name="Google Shape;2310;p34"/>
          <p:cNvSpPr/>
          <p:nvPr/>
        </p:nvSpPr>
        <p:spPr>
          <a:xfrm>
            <a:off x="5424801" y="3765532"/>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11" name="Google Shape;2311;p34"/>
          <p:cNvSpPr/>
          <p:nvPr/>
        </p:nvSpPr>
        <p:spPr>
          <a:xfrm>
            <a:off x="6358593" y="3765532"/>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12" name="Google Shape;2312;p34"/>
          <p:cNvSpPr/>
          <p:nvPr/>
        </p:nvSpPr>
        <p:spPr>
          <a:xfrm>
            <a:off x="7368883" y="3765532"/>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13" name="Google Shape;2313;p34"/>
          <p:cNvSpPr/>
          <p:nvPr/>
        </p:nvSpPr>
        <p:spPr>
          <a:xfrm>
            <a:off x="8106775" y="3765531"/>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14" name="Google Shape;2314;p34"/>
          <p:cNvSpPr/>
          <p:nvPr/>
        </p:nvSpPr>
        <p:spPr>
          <a:xfrm>
            <a:off x="75878" y="4036856"/>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15" name="Google Shape;2315;p34"/>
          <p:cNvSpPr/>
          <p:nvPr/>
        </p:nvSpPr>
        <p:spPr>
          <a:xfrm>
            <a:off x="1458002" y="4036856"/>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16" name="Google Shape;2316;p34"/>
          <p:cNvSpPr/>
          <p:nvPr/>
        </p:nvSpPr>
        <p:spPr>
          <a:xfrm>
            <a:off x="1853726" y="403685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17" name="Google Shape;2317;p34"/>
          <p:cNvSpPr/>
          <p:nvPr/>
        </p:nvSpPr>
        <p:spPr>
          <a:xfrm>
            <a:off x="2496050" y="4036856"/>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18" name="Google Shape;2318;p34"/>
          <p:cNvSpPr/>
          <p:nvPr/>
        </p:nvSpPr>
        <p:spPr>
          <a:xfrm>
            <a:off x="3466875" y="4036856"/>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19" name="Google Shape;2319;p34"/>
          <p:cNvSpPr/>
          <p:nvPr/>
        </p:nvSpPr>
        <p:spPr>
          <a:xfrm>
            <a:off x="4602399" y="403685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20" name="Google Shape;2320;p34"/>
          <p:cNvSpPr/>
          <p:nvPr/>
        </p:nvSpPr>
        <p:spPr>
          <a:xfrm>
            <a:off x="5244723" y="403685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21" name="Google Shape;2321;p34"/>
          <p:cNvSpPr/>
          <p:nvPr/>
        </p:nvSpPr>
        <p:spPr>
          <a:xfrm>
            <a:off x="5887047" y="4036856"/>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22" name="Google Shape;2322;p34"/>
          <p:cNvSpPr/>
          <p:nvPr/>
        </p:nvSpPr>
        <p:spPr>
          <a:xfrm>
            <a:off x="7269171" y="4036856"/>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23" name="Google Shape;2323;p34"/>
          <p:cNvSpPr/>
          <p:nvPr/>
        </p:nvSpPr>
        <p:spPr>
          <a:xfrm>
            <a:off x="8460495" y="4036856"/>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24" name="Google Shape;2324;p34"/>
          <p:cNvSpPr/>
          <p:nvPr/>
        </p:nvSpPr>
        <p:spPr>
          <a:xfrm>
            <a:off x="75550" y="4308181"/>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25" name="Google Shape;2325;p34"/>
          <p:cNvSpPr/>
          <p:nvPr/>
        </p:nvSpPr>
        <p:spPr>
          <a:xfrm>
            <a:off x="1207008" y="430818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26" name="Google Shape;2326;p34"/>
          <p:cNvSpPr/>
          <p:nvPr/>
        </p:nvSpPr>
        <p:spPr>
          <a:xfrm>
            <a:off x="2057367" y="430818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27" name="Google Shape;2327;p34"/>
          <p:cNvSpPr/>
          <p:nvPr/>
        </p:nvSpPr>
        <p:spPr>
          <a:xfrm>
            <a:off x="2907726" y="430818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28" name="Google Shape;2328;p34"/>
          <p:cNvSpPr/>
          <p:nvPr/>
        </p:nvSpPr>
        <p:spPr>
          <a:xfrm>
            <a:off x="3821083" y="4308181"/>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29" name="Google Shape;2329;p34"/>
          <p:cNvSpPr/>
          <p:nvPr/>
        </p:nvSpPr>
        <p:spPr>
          <a:xfrm>
            <a:off x="4538542" y="4308181"/>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30" name="Google Shape;2330;p34"/>
          <p:cNvSpPr/>
          <p:nvPr/>
        </p:nvSpPr>
        <p:spPr>
          <a:xfrm>
            <a:off x="5837700" y="4308181"/>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31" name="Google Shape;2331;p34"/>
          <p:cNvSpPr/>
          <p:nvPr/>
        </p:nvSpPr>
        <p:spPr>
          <a:xfrm>
            <a:off x="6342759" y="430818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32" name="Google Shape;2332;p34"/>
          <p:cNvSpPr/>
          <p:nvPr/>
        </p:nvSpPr>
        <p:spPr>
          <a:xfrm>
            <a:off x="7256117" y="430818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33" name="Google Shape;2333;p34"/>
          <p:cNvSpPr/>
          <p:nvPr/>
        </p:nvSpPr>
        <p:spPr>
          <a:xfrm>
            <a:off x="8106475" y="4308181"/>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34" name="Google Shape;2334;p34"/>
          <p:cNvSpPr/>
          <p:nvPr/>
        </p:nvSpPr>
        <p:spPr>
          <a:xfrm>
            <a:off x="75875" y="4579506"/>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35" name="Google Shape;2335;p34"/>
          <p:cNvSpPr/>
          <p:nvPr/>
        </p:nvSpPr>
        <p:spPr>
          <a:xfrm>
            <a:off x="875466" y="4579506"/>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36" name="Google Shape;2336;p34"/>
          <p:cNvSpPr/>
          <p:nvPr/>
        </p:nvSpPr>
        <p:spPr>
          <a:xfrm>
            <a:off x="1855056" y="4579507"/>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37" name="Google Shape;2337;p34"/>
          <p:cNvSpPr/>
          <p:nvPr/>
        </p:nvSpPr>
        <p:spPr>
          <a:xfrm>
            <a:off x="2506146" y="4579507"/>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38" name="Google Shape;2338;p34"/>
          <p:cNvSpPr/>
          <p:nvPr/>
        </p:nvSpPr>
        <p:spPr>
          <a:xfrm>
            <a:off x="3236436" y="4579507"/>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39" name="Google Shape;2339;p34"/>
          <p:cNvSpPr/>
          <p:nvPr/>
        </p:nvSpPr>
        <p:spPr>
          <a:xfrm>
            <a:off x="4380727" y="4579507"/>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40" name="Google Shape;2340;p34"/>
          <p:cNvSpPr/>
          <p:nvPr/>
        </p:nvSpPr>
        <p:spPr>
          <a:xfrm>
            <a:off x="5180317" y="4579507"/>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41" name="Google Shape;2341;p34"/>
          <p:cNvSpPr/>
          <p:nvPr/>
        </p:nvSpPr>
        <p:spPr>
          <a:xfrm>
            <a:off x="6380407" y="4579507"/>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42" name="Google Shape;2342;p34"/>
          <p:cNvSpPr/>
          <p:nvPr/>
        </p:nvSpPr>
        <p:spPr>
          <a:xfrm>
            <a:off x="7243597" y="4579507"/>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43" name="Google Shape;2343;p34"/>
          <p:cNvSpPr/>
          <p:nvPr/>
        </p:nvSpPr>
        <p:spPr>
          <a:xfrm>
            <a:off x="8106788" y="4579506"/>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44" name="Google Shape;2344;p34"/>
          <p:cNvSpPr/>
          <p:nvPr/>
        </p:nvSpPr>
        <p:spPr>
          <a:xfrm>
            <a:off x="75850" y="4850831"/>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45" name="Google Shape;2345;p34"/>
          <p:cNvSpPr/>
          <p:nvPr/>
        </p:nvSpPr>
        <p:spPr>
          <a:xfrm>
            <a:off x="1205542" y="485083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46" name="Google Shape;2346;p34"/>
          <p:cNvSpPr/>
          <p:nvPr/>
        </p:nvSpPr>
        <p:spPr>
          <a:xfrm>
            <a:off x="2054133" y="4850832"/>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47" name="Google Shape;2347;p34"/>
          <p:cNvSpPr/>
          <p:nvPr/>
        </p:nvSpPr>
        <p:spPr>
          <a:xfrm>
            <a:off x="2444025" y="4850832"/>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48" name="Google Shape;2348;p34"/>
          <p:cNvSpPr/>
          <p:nvPr/>
        </p:nvSpPr>
        <p:spPr>
          <a:xfrm>
            <a:off x="3159717" y="4850832"/>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49" name="Google Shape;2349;p34"/>
          <p:cNvSpPr/>
          <p:nvPr/>
        </p:nvSpPr>
        <p:spPr>
          <a:xfrm>
            <a:off x="4536008" y="4850832"/>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50" name="Google Shape;2350;p34"/>
          <p:cNvSpPr/>
          <p:nvPr/>
        </p:nvSpPr>
        <p:spPr>
          <a:xfrm>
            <a:off x="5172501" y="4850832"/>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51" name="Google Shape;2351;p34"/>
          <p:cNvSpPr/>
          <p:nvPr/>
        </p:nvSpPr>
        <p:spPr>
          <a:xfrm>
            <a:off x="5767292" y="4850832"/>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52" name="Google Shape;2352;p34"/>
          <p:cNvSpPr/>
          <p:nvPr/>
        </p:nvSpPr>
        <p:spPr>
          <a:xfrm>
            <a:off x="6890683" y="4850832"/>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53" name="Google Shape;2353;p34"/>
          <p:cNvSpPr/>
          <p:nvPr/>
        </p:nvSpPr>
        <p:spPr>
          <a:xfrm>
            <a:off x="8460475" y="4850831"/>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54" name="Google Shape;2354;p34"/>
          <p:cNvSpPr/>
          <p:nvPr/>
        </p:nvSpPr>
        <p:spPr>
          <a:xfrm>
            <a:off x="75870" y="5122156"/>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55" name="Google Shape;2355;p34"/>
          <p:cNvSpPr/>
          <p:nvPr/>
        </p:nvSpPr>
        <p:spPr>
          <a:xfrm>
            <a:off x="775428" y="5122156"/>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56" name="Google Shape;2356;p34"/>
          <p:cNvSpPr/>
          <p:nvPr/>
        </p:nvSpPr>
        <p:spPr>
          <a:xfrm>
            <a:off x="1828686" y="512215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57" name="Google Shape;2357;p34"/>
          <p:cNvSpPr/>
          <p:nvPr/>
        </p:nvSpPr>
        <p:spPr>
          <a:xfrm>
            <a:off x="2471545" y="5122156"/>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58" name="Google Shape;2358;p34"/>
          <p:cNvSpPr/>
          <p:nvPr/>
        </p:nvSpPr>
        <p:spPr>
          <a:xfrm>
            <a:off x="3442903" y="5122156"/>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59" name="Google Shape;2359;p34"/>
          <p:cNvSpPr/>
          <p:nvPr/>
        </p:nvSpPr>
        <p:spPr>
          <a:xfrm>
            <a:off x="4578962" y="5122156"/>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60" name="Google Shape;2360;p34"/>
          <p:cNvSpPr/>
          <p:nvPr/>
        </p:nvSpPr>
        <p:spPr>
          <a:xfrm>
            <a:off x="5221820" y="5122156"/>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61" name="Google Shape;2361;p34"/>
          <p:cNvSpPr/>
          <p:nvPr/>
        </p:nvSpPr>
        <p:spPr>
          <a:xfrm>
            <a:off x="6413679" y="5122156"/>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62" name="Google Shape;2362;p34"/>
          <p:cNvSpPr/>
          <p:nvPr/>
        </p:nvSpPr>
        <p:spPr>
          <a:xfrm>
            <a:off x="7268637" y="5122156"/>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63" name="Google Shape;2363;p34"/>
          <p:cNvSpPr/>
          <p:nvPr/>
        </p:nvSpPr>
        <p:spPr>
          <a:xfrm>
            <a:off x="8460495" y="5122156"/>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64" name="Google Shape;2364;p34"/>
          <p:cNvSpPr/>
          <p:nvPr/>
        </p:nvSpPr>
        <p:spPr>
          <a:xfrm>
            <a:off x="75850" y="539348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65" name="Google Shape;2365;p34"/>
          <p:cNvSpPr/>
          <p:nvPr/>
        </p:nvSpPr>
        <p:spPr>
          <a:xfrm>
            <a:off x="933675" y="539348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66" name="Google Shape;2366;p34"/>
          <p:cNvSpPr/>
          <p:nvPr/>
        </p:nvSpPr>
        <p:spPr>
          <a:xfrm>
            <a:off x="1854500" y="5393481"/>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67" name="Google Shape;2367;p34"/>
          <p:cNvSpPr/>
          <p:nvPr/>
        </p:nvSpPr>
        <p:spPr>
          <a:xfrm>
            <a:off x="2500225" y="5393481"/>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68" name="Google Shape;2368;p34"/>
          <p:cNvSpPr/>
          <p:nvPr/>
        </p:nvSpPr>
        <p:spPr>
          <a:xfrm>
            <a:off x="3474451" y="5393481"/>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69" name="Google Shape;2369;p34"/>
          <p:cNvSpPr/>
          <p:nvPr/>
        </p:nvSpPr>
        <p:spPr>
          <a:xfrm>
            <a:off x="4078475" y="5393481"/>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70" name="Google Shape;2370;p34"/>
          <p:cNvSpPr/>
          <p:nvPr/>
        </p:nvSpPr>
        <p:spPr>
          <a:xfrm>
            <a:off x="5584000" y="5393481"/>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71" name="Google Shape;2371;p34"/>
          <p:cNvSpPr/>
          <p:nvPr/>
        </p:nvSpPr>
        <p:spPr>
          <a:xfrm>
            <a:off x="6378225" y="539348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72" name="Google Shape;2372;p34"/>
          <p:cNvSpPr/>
          <p:nvPr/>
        </p:nvSpPr>
        <p:spPr>
          <a:xfrm>
            <a:off x="7236050" y="5393481"/>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73" name="Google Shape;2373;p34"/>
          <p:cNvSpPr/>
          <p:nvPr/>
        </p:nvSpPr>
        <p:spPr>
          <a:xfrm>
            <a:off x="8368675" y="5393481"/>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74" name="Google Shape;2374;p34"/>
          <p:cNvSpPr/>
          <p:nvPr/>
        </p:nvSpPr>
        <p:spPr>
          <a:xfrm>
            <a:off x="75863" y="5664806"/>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75" name="Google Shape;2375;p34"/>
          <p:cNvSpPr/>
          <p:nvPr/>
        </p:nvSpPr>
        <p:spPr>
          <a:xfrm>
            <a:off x="1217421" y="5664806"/>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76" name="Google Shape;2376;p34"/>
          <p:cNvSpPr/>
          <p:nvPr/>
        </p:nvSpPr>
        <p:spPr>
          <a:xfrm>
            <a:off x="2077879" y="5664807"/>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77" name="Google Shape;2377;p34"/>
          <p:cNvSpPr/>
          <p:nvPr/>
        </p:nvSpPr>
        <p:spPr>
          <a:xfrm>
            <a:off x="2684538" y="5664807"/>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78" name="Google Shape;2378;p34"/>
          <p:cNvSpPr/>
          <p:nvPr/>
        </p:nvSpPr>
        <p:spPr>
          <a:xfrm>
            <a:off x="3743296" y="5664807"/>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79" name="Google Shape;2379;p34"/>
          <p:cNvSpPr/>
          <p:nvPr/>
        </p:nvSpPr>
        <p:spPr>
          <a:xfrm>
            <a:off x="4540154" y="5664807"/>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80" name="Google Shape;2380;p34"/>
          <p:cNvSpPr/>
          <p:nvPr/>
        </p:nvSpPr>
        <p:spPr>
          <a:xfrm>
            <a:off x="5188513" y="5664807"/>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81" name="Google Shape;2381;p34"/>
          <p:cNvSpPr/>
          <p:nvPr/>
        </p:nvSpPr>
        <p:spPr>
          <a:xfrm>
            <a:off x="6385871" y="5664807"/>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82" name="Google Shape;2382;p34"/>
          <p:cNvSpPr/>
          <p:nvPr/>
        </p:nvSpPr>
        <p:spPr>
          <a:xfrm>
            <a:off x="7246329" y="5664807"/>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83" name="Google Shape;2383;p34"/>
          <p:cNvSpPr/>
          <p:nvPr/>
        </p:nvSpPr>
        <p:spPr>
          <a:xfrm>
            <a:off x="8106788" y="5664806"/>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84" name="Google Shape;2384;p34"/>
          <p:cNvSpPr/>
          <p:nvPr/>
        </p:nvSpPr>
        <p:spPr>
          <a:xfrm>
            <a:off x="75625" y="593613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85" name="Google Shape;2385;p34"/>
          <p:cNvSpPr/>
          <p:nvPr/>
        </p:nvSpPr>
        <p:spPr>
          <a:xfrm>
            <a:off x="1009417" y="5936131"/>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86" name="Google Shape;2386;p34"/>
          <p:cNvSpPr/>
          <p:nvPr/>
        </p:nvSpPr>
        <p:spPr>
          <a:xfrm>
            <a:off x="1668108" y="5936131"/>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87" name="Google Shape;2387;p34"/>
          <p:cNvSpPr/>
          <p:nvPr/>
        </p:nvSpPr>
        <p:spPr>
          <a:xfrm>
            <a:off x="2383500" y="5936131"/>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88" name="Google Shape;2388;p34"/>
          <p:cNvSpPr/>
          <p:nvPr/>
        </p:nvSpPr>
        <p:spPr>
          <a:xfrm>
            <a:off x="3623892" y="5936131"/>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89" name="Google Shape;2389;p34"/>
          <p:cNvSpPr/>
          <p:nvPr/>
        </p:nvSpPr>
        <p:spPr>
          <a:xfrm>
            <a:off x="4494683" y="5936131"/>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90" name="Google Shape;2390;p34"/>
          <p:cNvSpPr/>
          <p:nvPr/>
        </p:nvSpPr>
        <p:spPr>
          <a:xfrm>
            <a:off x="5481875" y="5936131"/>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91" name="Google Shape;2391;p34"/>
          <p:cNvSpPr/>
          <p:nvPr/>
        </p:nvSpPr>
        <p:spPr>
          <a:xfrm>
            <a:off x="6627467" y="5936131"/>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92" name="Google Shape;2392;p34"/>
          <p:cNvSpPr/>
          <p:nvPr/>
        </p:nvSpPr>
        <p:spPr>
          <a:xfrm>
            <a:off x="7434659" y="5936131"/>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393" name="Google Shape;2393;p34"/>
          <p:cNvSpPr/>
          <p:nvPr/>
        </p:nvSpPr>
        <p:spPr>
          <a:xfrm>
            <a:off x="8368450" y="5936131"/>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1" name="Shape 2397"/>
        <p:cNvGrpSpPr/>
        <p:nvPr/>
      </p:nvGrpSpPr>
      <p:grpSpPr>
        <a:xfrm>
          <a:off x="0" y="0"/>
          <a:ext cx="0" cy="0"/>
          <a:chOff x="0" y="0"/>
          <a:chExt cx="0" cy="0"/>
        </a:xfrm>
      </p:grpSpPr>
      <p:grpSp>
        <p:nvGrpSpPr>
          <p:cNvPr id="2398" name="Google Shape;2398;p35"/>
          <p:cNvGrpSpPr/>
          <p:nvPr/>
        </p:nvGrpSpPr>
        <p:grpSpPr>
          <a:xfrm>
            <a:off x="75403" y="1052281"/>
            <a:ext cx="8993197" cy="5094750"/>
            <a:chOff x="75400" y="24375"/>
            <a:chExt cx="8993197" cy="5094750"/>
          </a:xfrm>
        </p:grpSpPr>
        <p:sp>
          <p:nvSpPr>
            <p:cNvPr id="2399" name="Google Shape;2399;p35"/>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00" name="Google Shape;2400;p35"/>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01" name="Google Shape;2401;p35"/>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02" name="Google Shape;2402;p35"/>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03" name="Google Shape;2403;p35"/>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04" name="Google Shape;2404;p35"/>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05" name="Google Shape;2405;p35"/>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06" name="Google Shape;2406;p35"/>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07" name="Google Shape;2407;p35"/>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08" name="Google Shape;2408;p35"/>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09" name="Google Shape;2409;p35"/>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10" name="Google Shape;2410;p35"/>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11" name="Google Shape;2411;p35"/>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12" name="Google Shape;2412;p35"/>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13" name="Google Shape;2413;p35"/>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14" name="Google Shape;2414;p35"/>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15" name="Google Shape;2415;p35"/>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16" name="Google Shape;2416;p35"/>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17" name="Google Shape;2417;p35"/>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18" name="Google Shape;2418;p35"/>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19" name="Google Shape;2419;p35"/>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20" name="Google Shape;2420;p35"/>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21" name="Google Shape;2421;p35"/>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22" name="Google Shape;2422;p35"/>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23" name="Google Shape;2423;p35"/>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24" name="Google Shape;2424;p35"/>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25" name="Google Shape;2425;p35"/>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26" name="Google Shape;2426;p35"/>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27" name="Google Shape;2427;p35"/>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28" name="Google Shape;2428;p35"/>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29" name="Google Shape;2429;p35"/>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30" name="Google Shape;2430;p35"/>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31" name="Google Shape;2431;p35"/>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32" name="Google Shape;2432;p35"/>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33" name="Google Shape;2433;p35"/>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34" name="Google Shape;2434;p35"/>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35" name="Google Shape;2435;p35"/>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36" name="Google Shape;2436;p35"/>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37" name="Google Shape;2437;p35"/>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38" name="Google Shape;2438;p35"/>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39" name="Google Shape;2439;p35"/>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40" name="Google Shape;2440;p35"/>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41" name="Google Shape;2441;p35"/>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42" name="Google Shape;2442;p35"/>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43" name="Google Shape;2443;p35"/>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44" name="Google Shape;2444;p35"/>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45" name="Google Shape;2445;p35"/>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46" name="Google Shape;2446;p35"/>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47" name="Google Shape;2447;p35"/>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48" name="Google Shape;2448;p35"/>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49" name="Google Shape;2449;p35"/>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50" name="Google Shape;2450;p35"/>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51" name="Google Shape;2451;p35"/>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52" name="Google Shape;2452;p35"/>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53" name="Google Shape;2453;p35"/>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54" name="Google Shape;2454;p35"/>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55" name="Google Shape;2455;p35"/>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56" name="Google Shape;2456;p35"/>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57" name="Google Shape;2457;p35"/>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58" name="Google Shape;2458;p35"/>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59" name="Google Shape;2459;p35"/>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60" name="Google Shape;2460;p35"/>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61" name="Google Shape;2461;p35"/>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62" name="Google Shape;2462;p35"/>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63" name="Google Shape;2463;p35"/>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64" name="Google Shape;2464;p35"/>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65" name="Google Shape;2465;p35"/>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66" name="Google Shape;2466;p35"/>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67" name="Google Shape;2467;p35"/>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68" name="Google Shape;2468;p35"/>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69" name="Google Shape;2469;p35"/>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70" name="Google Shape;2470;p35"/>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71" name="Google Shape;2471;p35"/>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72" name="Google Shape;2472;p35"/>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73" name="Google Shape;2473;p35"/>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74" name="Google Shape;2474;p35"/>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75" name="Google Shape;2475;p35"/>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76" name="Google Shape;2476;p35"/>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77" name="Google Shape;2477;p35"/>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78" name="Google Shape;2478;p35"/>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79" name="Google Shape;2479;p35"/>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80" name="Google Shape;2480;p35"/>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81" name="Google Shape;2481;p35"/>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82" name="Google Shape;2482;p35"/>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83" name="Google Shape;2483;p35"/>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84" name="Google Shape;2484;p35"/>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85" name="Google Shape;2485;p35"/>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86" name="Google Shape;2486;p35"/>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87" name="Google Shape;2487;p35"/>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88" name="Google Shape;2488;p35"/>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89" name="Google Shape;2489;p35"/>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90" name="Google Shape;2490;p35"/>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91" name="Google Shape;2491;p35"/>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92" name="Google Shape;2492;p35"/>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93" name="Google Shape;2493;p35"/>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94" name="Google Shape;2494;p35"/>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95" name="Google Shape;2495;p35"/>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96" name="Google Shape;2496;p35"/>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97" name="Google Shape;2497;p35"/>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98" name="Google Shape;2498;p35"/>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499" name="Google Shape;2499;p35"/>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00" name="Google Shape;2500;p35"/>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01" name="Google Shape;2501;p35"/>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02" name="Google Shape;2502;p35"/>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03" name="Google Shape;2503;p35"/>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04" name="Google Shape;2504;p35"/>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05" name="Google Shape;2505;p35"/>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06" name="Google Shape;2506;p35"/>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07" name="Google Shape;2507;p35"/>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08" name="Google Shape;2508;p35"/>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09" name="Google Shape;2509;p35"/>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10" name="Google Shape;2510;p35"/>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11" name="Google Shape;2511;p35"/>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12" name="Google Shape;2512;p35"/>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13" name="Google Shape;2513;p35"/>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14" name="Google Shape;2514;p35"/>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15" name="Google Shape;2515;p35"/>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16" name="Google Shape;2516;p35"/>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17" name="Google Shape;2517;p35"/>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18" name="Google Shape;2518;p35"/>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19" name="Google Shape;2519;p35"/>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20" name="Google Shape;2520;p35"/>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21" name="Google Shape;2521;p35"/>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22" name="Google Shape;2522;p35"/>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23" name="Google Shape;2523;p35"/>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24" name="Google Shape;2524;p35"/>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25" name="Google Shape;2525;p35"/>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26" name="Google Shape;2526;p35"/>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27" name="Google Shape;2527;p35"/>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28" name="Google Shape;2528;p35"/>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29" name="Google Shape;2529;p35"/>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30" name="Google Shape;2530;p35"/>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31" name="Google Shape;2531;p35"/>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32" name="Google Shape;2532;p35"/>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33" name="Google Shape;2533;p35"/>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34" name="Google Shape;2534;p35"/>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35" name="Google Shape;2535;p35"/>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36" name="Google Shape;2536;p35"/>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37" name="Google Shape;2537;p35"/>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38" name="Google Shape;2538;p35"/>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39" name="Google Shape;2539;p35"/>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40" name="Google Shape;2540;p35"/>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41" name="Google Shape;2541;p35"/>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42" name="Google Shape;2542;p35"/>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43" name="Google Shape;2543;p35"/>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44" name="Google Shape;2544;p35"/>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45" name="Google Shape;2545;p35"/>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46" name="Google Shape;2546;p35"/>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47" name="Google Shape;2547;p35"/>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48" name="Google Shape;2548;p35"/>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49" name="Google Shape;2549;p35"/>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50" name="Google Shape;2550;p35"/>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51" name="Google Shape;2551;p35"/>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52" name="Google Shape;2552;p35"/>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53" name="Google Shape;2553;p35"/>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54" name="Google Shape;2554;p35"/>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55" name="Google Shape;2555;p35"/>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56" name="Google Shape;2556;p35"/>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57" name="Google Shape;2557;p35"/>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58" name="Google Shape;2558;p35"/>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59" name="Google Shape;2559;p35"/>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60" name="Google Shape;2560;p35"/>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61" name="Google Shape;2561;p35"/>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62" name="Google Shape;2562;p35"/>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63" name="Google Shape;2563;p35"/>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64" name="Google Shape;2564;p35"/>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65" name="Google Shape;2565;p35"/>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66" name="Google Shape;2566;p35"/>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67" name="Google Shape;2567;p35"/>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68" name="Google Shape;2568;p35"/>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69" name="Google Shape;2569;p35"/>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70" name="Google Shape;2570;p35"/>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71" name="Google Shape;2571;p35"/>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72" name="Google Shape;2572;p35"/>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73" name="Google Shape;2573;p35"/>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74" name="Google Shape;2574;p35"/>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75" name="Google Shape;2575;p35"/>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76" name="Google Shape;2576;p35"/>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77" name="Google Shape;2577;p35"/>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78" name="Google Shape;2578;p35"/>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79" name="Google Shape;2579;p35"/>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80" name="Google Shape;2580;p35"/>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81" name="Google Shape;2581;p35"/>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82" name="Google Shape;2582;p35"/>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83" name="Google Shape;2583;p35"/>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84" name="Google Shape;2584;p35"/>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85" name="Google Shape;2585;p35"/>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86" name="Google Shape;2586;p35"/>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87" name="Google Shape;2587;p35"/>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2588" name="Google Shape;2588;p35"/>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E0EDBA">
                <a:alpha val="79215"/>
              </a:srgbClr>
            </a:gs>
            <a:gs pos="100000">
              <a:srgbClr val="DE87F1">
                <a:alpha val="39607"/>
              </a:srgbClr>
            </a:gs>
          </a:gsLst>
          <a:lin ang="13500032" scaled="0"/>
        </a:gradFill>
        <a:effectLst/>
      </p:bgPr>
    </p:bg>
    <p:spTree>
      <p:nvGrpSpPr>
        <p:cNvPr id="1" name="Shape 2592"/>
        <p:cNvGrpSpPr/>
        <p:nvPr/>
      </p:nvGrpSpPr>
      <p:grpSpPr>
        <a:xfrm>
          <a:off x="0" y="0"/>
          <a:ext cx="0" cy="0"/>
          <a:chOff x="0" y="0"/>
          <a:chExt cx="0" cy="0"/>
        </a:xfrm>
      </p:grpSpPr>
      <p:sp>
        <p:nvSpPr>
          <p:cNvPr id="2593" name="Google Shape;2593;p36"/>
          <p:cNvSpPr txBox="1">
            <a:spLocks noGrp="1"/>
          </p:cNvSpPr>
          <p:nvPr>
            <p:ph type="title"/>
          </p:nvPr>
        </p:nvSpPr>
        <p:spPr>
          <a:xfrm>
            <a:off x="311700" y="3149331"/>
            <a:ext cx="8520600" cy="572700"/>
          </a:xfrm>
          <a:prstGeom prst="rect">
            <a:avLst/>
          </a:prstGeom>
        </p:spPr>
        <p:txBody>
          <a:bodyPr spcFirstLastPara="1" wrap="square" lIns="91425" tIns="91425" rIns="91425" bIns="91425" anchor="t" anchorCtr="0">
            <a:noAutofit/>
          </a:bodyPr>
          <a:lstStyle/>
          <a:p>
            <a:pPr algn="ctr"/>
            <a:r>
              <a:rPr lang="en">
                <a:solidFill>
                  <a:srgbClr val="000000"/>
                </a:solidFill>
              </a:rPr>
              <a:t>Gradient Backgrounds</a:t>
            </a:r>
            <a:endParaRPr>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CB2D3E"/>
            </a:gs>
            <a:gs pos="100000">
              <a:srgbClr val="EF473A"/>
            </a:gs>
          </a:gsLst>
          <a:lin ang="5400012" scaled="0"/>
        </a:gradFill>
        <a:effectLst/>
      </p:bgPr>
    </p:bg>
    <p:spTree>
      <p:nvGrpSpPr>
        <p:cNvPr id="1" name="Shape 259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3"/>
        <p:cNvGrpSpPr/>
        <p:nvPr/>
      </p:nvGrpSpPr>
      <p:grpSpPr>
        <a:xfrm>
          <a:off x="0" y="0"/>
          <a:ext cx="0" cy="0"/>
          <a:chOff x="0" y="0"/>
          <a:chExt cx="0" cy="0"/>
        </a:xfrm>
      </p:grpSpPr>
      <p:sp>
        <p:nvSpPr>
          <p:cNvPr id="64" name="Google Shape;64;p15"/>
          <p:cNvSpPr/>
          <p:nvPr/>
        </p:nvSpPr>
        <p:spPr>
          <a:xfrm>
            <a:off x="831550" y="1333031"/>
            <a:ext cx="3027300" cy="790800"/>
          </a:xfrm>
          <a:prstGeom prst="roundRect">
            <a:avLst>
              <a:gd name="adj" fmla="val 50000"/>
            </a:avLst>
          </a:prstGeom>
          <a:gradFill>
            <a:gsLst>
              <a:gs pos="0">
                <a:srgbClr val="DBD4EB"/>
              </a:gs>
              <a:gs pos="100000">
                <a:srgbClr val="9180BB"/>
              </a:gs>
            </a:gsLst>
            <a:lin ang="16200038" scaled="0"/>
          </a:gradFill>
          <a:ln>
            <a:noFill/>
          </a:ln>
        </p:spPr>
        <p:txBody>
          <a:bodyPr spcFirstLastPara="1" wrap="square" lIns="91425" tIns="91425" rIns="91425" bIns="91425" anchor="ctr" anchorCtr="0">
            <a:noAutofit/>
          </a:bodyPr>
          <a:lstStyle/>
          <a:p>
            <a:endParaRPr/>
          </a:p>
        </p:txBody>
      </p:sp>
      <p:sp>
        <p:nvSpPr>
          <p:cNvPr id="65" name="Google Shape;65;p15"/>
          <p:cNvSpPr/>
          <p:nvPr/>
        </p:nvSpPr>
        <p:spPr>
          <a:xfrm>
            <a:off x="4890125" y="1406181"/>
            <a:ext cx="3027300" cy="790800"/>
          </a:xfrm>
          <a:prstGeom prst="roundRect">
            <a:avLst>
              <a:gd name="adj" fmla="val 50000"/>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endParaRPr/>
          </a:p>
        </p:txBody>
      </p:sp>
      <p:sp>
        <p:nvSpPr>
          <p:cNvPr id="66" name="Google Shape;66;p15"/>
          <p:cNvSpPr/>
          <p:nvPr/>
        </p:nvSpPr>
        <p:spPr>
          <a:xfrm>
            <a:off x="912025" y="2326981"/>
            <a:ext cx="3027300" cy="790800"/>
          </a:xfrm>
          <a:prstGeom prst="roundRect">
            <a:avLst>
              <a:gd name="adj" fmla="val 50000"/>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endParaRPr/>
          </a:p>
        </p:txBody>
      </p:sp>
      <p:sp>
        <p:nvSpPr>
          <p:cNvPr id="67" name="Google Shape;67;p15"/>
          <p:cNvSpPr/>
          <p:nvPr/>
        </p:nvSpPr>
        <p:spPr>
          <a:xfrm>
            <a:off x="912025" y="3247781"/>
            <a:ext cx="3136200" cy="790800"/>
          </a:xfrm>
          <a:prstGeom prst="roundRect">
            <a:avLst>
              <a:gd name="adj" fmla="val 50000"/>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68" name="Google Shape;68;p15"/>
          <p:cNvSpPr/>
          <p:nvPr/>
        </p:nvSpPr>
        <p:spPr>
          <a:xfrm>
            <a:off x="912025" y="4168581"/>
            <a:ext cx="3027300" cy="790800"/>
          </a:xfrm>
          <a:prstGeom prst="roundRect">
            <a:avLst>
              <a:gd name="adj" fmla="val 50000"/>
            </a:avLst>
          </a:prstGeom>
          <a:gradFill>
            <a:gsLst>
              <a:gs pos="0">
                <a:srgbClr val="E0EDBA">
                  <a:alpha val="79215"/>
                </a:srgbClr>
              </a:gs>
              <a:gs pos="100000">
                <a:srgbClr val="DE87F1">
                  <a:alpha val="48235"/>
                </a:srgbClr>
              </a:gs>
            </a:gsLst>
            <a:lin ang="13500032" scaled="0"/>
          </a:gradFill>
          <a:ln>
            <a:noFill/>
          </a:ln>
        </p:spPr>
        <p:txBody>
          <a:bodyPr spcFirstLastPara="1" wrap="square" lIns="91425" tIns="91425" rIns="91425" bIns="91425" anchor="ctr" anchorCtr="0">
            <a:noAutofit/>
          </a:bodyPr>
          <a:lstStyle/>
          <a:p>
            <a:endParaRPr/>
          </a:p>
        </p:txBody>
      </p:sp>
      <p:sp>
        <p:nvSpPr>
          <p:cNvPr id="69" name="Google Shape;69;p15"/>
          <p:cNvSpPr/>
          <p:nvPr/>
        </p:nvSpPr>
        <p:spPr>
          <a:xfrm>
            <a:off x="912025" y="5089381"/>
            <a:ext cx="3027300" cy="790800"/>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endParaRPr/>
          </a:p>
        </p:txBody>
      </p:sp>
      <p:sp>
        <p:nvSpPr>
          <p:cNvPr id="70" name="Google Shape;70;p15"/>
          <p:cNvSpPr/>
          <p:nvPr/>
        </p:nvSpPr>
        <p:spPr>
          <a:xfrm>
            <a:off x="4890125" y="2280881"/>
            <a:ext cx="3027300" cy="790800"/>
          </a:xfrm>
          <a:prstGeom prst="roundRect">
            <a:avLst>
              <a:gd name="adj" fmla="val 50000"/>
            </a:avLst>
          </a:prstGeom>
          <a:gradFill>
            <a:gsLst>
              <a:gs pos="0">
                <a:srgbClr val="E0EDBA">
                  <a:alpha val="29411"/>
                </a:srgbClr>
              </a:gs>
              <a:gs pos="100000">
                <a:srgbClr val="B6D7A8">
                  <a:alpha val="30980"/>
                </a:srgbClr>
              </a:gs>
            </a:gsLst>
            <a:lin ang="13500032" scaled="0"/>
          </a:gradFill>
          <a:ln>
            <a:noFill/>
          </a:ln>
        </p:spPr>
        <p:txBody>
          <a:bodyPr spcFirstLastPara="1" wrap="square" lIns="91425" tIns="91425" rIns="91425" bIns="91425" anchor="ctr" anchorCtr="0">
            <a:noAutofit/>
          </a:bodyPr>
          <a:lstStyle/>
          <a:p>
            <a:endParaRPr/>
          </a:p>
        </p:txBody>
      </p:sp>
      <p:sp>
        <p:nvSpPr>
          <p:cNvPr id="71" name="Google Shape;71;p15"/>
          <p:cNvSpPr/>
          <p:nvPr/>
        </p:nvSpPr>
        <p:spPr>
          <a:xfrm>
            <a:off x="4890125" y="3204256"/>
            <a:ext cx="3027300" cy="790800"/>
          </a:xfrm>
          <a:prstGeom prst="roundRect">
            <a:avLst>
              <a:gd name="adj" fmla="val 50000"/>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endParaRPr/>
          </a:p>
        </p:txBody>
      </p:sp>
      <p:sp>
        <p:nvSpPr>
          <p:cNvPr id="72" name="Google Shape;72;p15"/>
          <p:cNvSpPr/>
          <p:nvPr/>
        </p:nvSpPr>
        <p:spPr>
          <a:xfrm>
            <a:off x="4890125" y="4168581"/>
            <a:ext cx="3027300" cy="7908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endParaRPr/>
          </a:p>
        </p:txBody>
      </p:sp>
      <p:sp>
        <p:nvSpPr>
          <p:cNvPr id="73" name="Google Shape;73;p15"/>
          <p:cNvSpPr/>
          <p:nvPr/>
        </p:nvSpPr>
        <p:spPr>
          <a:xfrm>
            <a:off x="4890125" y="5089381"/>
            <a:ext cx="3027300" cy="790800"/>
          </a:xfrm>
          <a:prstGeom prst="roundRect">
            <a:avLst>
              <a:gd name="adj" fmla="val 50000"/>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2601"/>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A8C0FF"/>
            </a:gs>
            <a:gs pos="100000">
              <a:srgbClr val="3F2B96"/>
            </a:gs>
          </a:gsLst>
          <a:lin ang="0" scaled="0"/>
        </a:gradFill>
        <a:effectLst/>
      </p:bgPr>
    </p:bg>
    <p:spTree>
      <p:nvGrpSpPr>
        <p:cNvPr id="1" name="Shape 2605"/>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2609"/>
        <p:cNvGrpSpPr/>
        <p:nvPr/>
      </p:nvGrpSpPr>
      <p:grpSpPr>
        <a:xfrm>
          <a:off x="0" y="0"/>
          <a:ext cx="0" cy="0"/>
          <a:chOff x="0" y="0"/>
          <a:chExt cx="0" cy="0"/>
        </a:xfrm>
      </p:grpSpPr>
      <p:sp>
        <p:nvSpPr>
          <p:cNvPr id="2610" name="Google Shape;2610;p40"/>
          <p:cNvSpPr txBox="1">
            <a:spLocks noGrp="1"/>
          </p:cNvSpPr>
          <p:nvPr>
            <p:ph type="title"/>
          </p:nvPr>
        </p:nvSpPr>
        <p:spPr>
          <a:xfrm>
            <a:off x="311700" y="3149331"/>
            <a:ext cx="8520600" cy="572700"/>
          </a:xfrm>
          <a:prstGeom prst="rect">
            <a:avLst/>
          </a:prstGeom>
        </p:spPr>
        <p:txBody>
          <a:bodyPr spcFirstLastPara="1" wrap="square" lIns="91425" tIns="91425" rIns="91425" bIns="91425" anchor="t" anchorCtr="0">
            <a:noAutofit/>
          </a:bodyPr>
          <a:lstStyle/>
          <a:p>
            <a:pPr algn="ctr"/>
            <a:r>
              <a:rPr lang="en">
                <a:solidFill>
                  <a:srgbClr val="FFFFFF"/>
                </a:solidFill>
              </a:rPr>
              <a:t>Community Contributions</a:t>
            </a: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grpSp>
        <p:nvGrpSpPr>
          <p:cNvPr id="2615" name="Google Shape;2615;p41"/>
          <p:cNvGrpSpPr/>
          <p:nvPr/>
        </p:nvGrpSpPr>
        <p:grpSpPr>
          <a:xfrm>
            <a:off x="1677897" y="2945758"/>
            <a:ext cx="1768767" cy="1771332"/>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17" name="Google Shape;2617;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18" name="Google Shape;2618;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19" name="Google Shape;2619;p41"/>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0" name="Google Shape;2620;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1" name="Google Shape;2621;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2" name="Google Shape;2622;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3" name="Google Shape;2623;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4" name="Google Shape;2624;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5" name="Google Shape;2625;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6" name="Google Shape;2626;p41"/>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7" name="Google Shape;2627;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8" name="Google Shape;2628;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9" name="Google Shape;2629;p41"/>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0" name="Google Shape;2630;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1" name="Google Shape;2631;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2" name="Google Shape;2632;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3" name="Google Shape;2633;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4" name="Google Shape;2634;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5" name="Google Shape;2635;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6" name="Google Shape;2636;p41"/>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7" name="Google Shape;2637;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8" name="Google Shape;2638;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9" name="Google Shape;2639;p41"/>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40" name="Google Shape;2640;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41" name="Google Shape;2641;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42" name="Google Shape;2642;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43" name="Google Shape;2643;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44" name="Google Shape;2644;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45" name="Google Shape;2645;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46" name="Google Shape;2646;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47" name="Google Shape;2647;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48" name="Google Shape;2648;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49" name="Google Shape;2649;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50" name="Google Shape;2650;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51" name="Google Shape;2651;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52" name="Google Shape;2652;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53" name="Google Shape;2653;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54" name="Google Shape;2654;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55" name="Google Shape;2655;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56" name="Google Shape;2656;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57" name="Google Shape;2657;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58" name="Google Shape;2658;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59" name="Google Shape;2659;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60" name="Google Shape;2660;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61" name="Google Shape;2661;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62" name="Google Shape;2662;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63" name="Google Shape;2663;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64" name="Google Shape;2664;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65" name="Google Shape;2665;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66" name="Google Shape;2666;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67" name="Google Shape;2667;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68" name="Google Shape;2668;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69" name="Google Shape;2669;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70" name="Google Shape;2670;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71" name="Google Shape;2671;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72" name="Google Shape;2672;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73" name="Google Shape;2673;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74" name="Google Shape;2674;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75" name="Google Shape;2675;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76" name="Google Shape;2676;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77" name="Google Shape;2677;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78" name="Google Shape;2678;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79" name="Google Shape;2679;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80" name="Google Shape;2680;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81" name="Google Shape;2681;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82" name="Google Shape;2682;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83" name="Google Shape;2683;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84" name="Google Shape;2684;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85" name="Google Shape;2685;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86" name="Google Shape;2686;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87" name="Google Shape;2687;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88" name="Google Shape;2688;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89" name="Google Shape;2689;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90" name="Google Shape;2690;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91" name="Google Shape;2691;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92" name="Google Shape;2692;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93" name="Google Shape;2693;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94" name="Google Shape;2694;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95" name="Google Shape;2695;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96" name="Google Shape;2696;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97" name="Google Shape;2697;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98" name="Google Shape;2698;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99" name="Google Shape;2699;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00" name="Google Shape;2700;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01" name="Google Shape;2701;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02" name="Google Shape;2702;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03" name="Google Shape;2703;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04" name="Google Shape;2704;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05" name="Google Shape;2705;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06" name="Google Shape;2706;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07" name="Google Shape;2707;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08" name="Google Shape;2708;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09" name="Google Shape;2709;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0" name="Google Shape;2710;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1" name="Google Shape;2711;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2" name="Google Shape;2712;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3" name="Google Shape;2713;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4" name="Google Shape;2714;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5" name="Google Shape;2715;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2716" name="Google Shape;2716;p41"/>
          <p:cNvGrpSpPr/>
          <p:nvPr/>
        </p:nvGrpSpPr>
        <p:grpSpPr>
          <a:xfrm>
            <a:off x="1120231" y="2180405"/>
            <a:ext cx="530946" cy="531400"/>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8" name="Google Shape;2718;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9" name="Google Shape;2719;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20" name="Google Shape;2720;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21" name="Google Shape;2721;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22" name="Google Shape;2722;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23" name="Google Shape;2723;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24" name="Google Shape;2724;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25" name="Google Shape;2725;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cxnSp>
        <p:nvCxnSpPr>
          <p:cNvPr id="2726" name="Google Shape;2726;p41"/>
          <p:cNvCxnSpPr/>
          <p:nvPr/>
        </p:nvCxnSpPr>
        <p:spPr>
          <a:xfrm>
            <a:off x="1655875" y="2712106"/>
            <a:ext cx="534900" cy="610200"/>
          </a:xfrm>
          <a:prstGeom prst="straightConnector1">
            <a:avLst/>
          </a:prstGeom>
          <a:noFill/>
          <a:ln w="9525" cap="flat" cmpd="sng">
            <a:solidFill>
              <a:schemeClr val="dk2"/>
            </a:solidFill>
            <a:prstDash val="dash"/>
            <a:round/>
            <a:headEnd type="none" w="med" len="med"/>
            <a:tailEnd type="none" w="med" len="med"/>
          </a:ln>
        </p:spPr>
      </p:cxnSp>
      <p:cxnSp>
        <p:nvCxnSpPr>
          <p:cNvPr id="2727" name="Google Shape;2727;p41"/>
          <p:cNvCxnSpPr/>
          <p:nvPr/>
        </p:nvCxnSpPr>
        <p:spPr>
          <a:xfrm>
            <a:off x="1120231" y="2711805"/>
            <a:ext cx="562200" cy="609900"/>
          </a:xfrm>
          <a:prstGeom prst="straightConnector1">
            <a:avLst/>
          </a:prstGeom>
          <a:noFill/>
          <a:ln w="9525" cap="flat" cmpd="sng">
            <a:solidFill>
              <a:schemeClr val="dk2"/>
            </a:solidFill>
            <a:prstDash val="dash"/>
            <a:round/>
            <a:headEnd type="none" w="med" len="med"/>
            <a:tailEnd type="none" w="med" len="med"/>
          </a:ln>
        </p:spPr>
      </p:cxnSp>
      <p:cxnSp>
        <p:nvCxnSpPr>
          <p:cNvPr id="2728" name="Google Shape;2728;p41"/>
          <p:cNvCxnSpPr/>
          <p:nvPr/>
        </p:nvCxnSpPr>
        <p:spPr>
          <a:xfrm>
            <a:off x="1659200" y="2174381"/>
            <a:ext cx="555300" cy="618900"/>
          </a:xfrm>
          <a:prstGeom prst="straightConnector1">
            <a:avLst/>
          </a:prstGeom>
          <a:noFill/>
          <a:ln w="9525" cap="flat" cmpd="sng">
            <a:solidFill>
              <a:schemeClr val="dk2"/>
            </a:solidFill>
            <a:prstDash val="dash"/>
            <a:round/>
            <a:headEnd type="none" w="med" len="med"/>
            <a:tailEnd type="none" w="med" len="med"/>
          </a:ln>
        </p:spPr>
      </p:cxnSp>
      <p:grpSp>
        <p:nvGrpSpPr>
          <p:cNvPr id="2729" name="Google Shape;2729;p41"/>
          <p:cNvGrpSpPr/>
          <p:nvPr/>
        </p:nvGrpSpPr>
        <p:grpSpPr>
          <a:xfrm>
            <a:off x="5553572" y="4286321"/>
            <a:ext cx="1768767" cy="1735686"/>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1" name="Google Shape;2731;p41"/>
            <p:cNvSpPr/>
            <p:nvPr/>
          </p:nvSpPr>
          <p:spPr>
            <a:xfrm>
              <a:off x="5722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2" name="Google Shape;2732;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3" name="Google Shape;2733;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4" name="Google Shape;2734;p41"/>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5" name="Google Shape;2735;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6" name="Google Shape;2736;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7" name="Google Shape;2737;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8" name="Google Shape;2738;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9" name="Google Shape;2739;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40" name="Google Shape;2740;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41" name="Google Shape;2741;p41"/>
            <p:cNvSpPr/>
            <p:nvPr/>
          </p:nvSpPr>
          <p:spPr>
            <a:xfrm>
              <a:off x="5722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42" name="Google Shape;2742;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43" name="Google Shape;2743;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44" name="Google Shape;2744;p41"/>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45" name="Google Shape;2745;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46" name="Google Shape;2746;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47" name="Google Shape;2747;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48" name="Google Shape;2748;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49" name="Google Shape;2749;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50" name="Google Shape;2750;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51" name="Google Shape;2751;p41"/>
            <p:cNvSpPr/>
            <p:nvPr/>
          </p:nvSpPr>
          <p:spPr>
            <a:xfrm>
              <a:off x="5723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52" name="Google Shape;2752;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53" name="Google Shape;2753;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54" name="Google Shape;2754;p41"/>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55" name="Google Shape;2755;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56" name="Google Shape;2756;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57" name="Google Shape;2757;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58" name="Google Shape;2758;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59" name="Google Shape;2759;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0" name="Google Shape;2760;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1" name="Google Shape;2761;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2" name="Google Shape;2762;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3" name="Google Shape;2763;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4" name="Google Shape;2764;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5" name="Google Shape;2765;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6" name="Google Shape;2766;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7" name="Google Shape;2767;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8" name="Google Shape;2768;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9" name="Google Shape;2769;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0" name="Google Shape;2770;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1" name="Google Shape;2771;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2" name="Google Shape;2772;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3" name="Google Shape;2773;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4" name="Google Shape;2774;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5" name="Google Shape;2775;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6" name="Google Shape;2776;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7" name="Google Shape;2777;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8" name="Google Shape;2778;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9" name="Google Shape;2779;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0" name="Google Shape;2780;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1" name="Google Shape;2781;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2" name="Google Shape;2782;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3" name="Google Shape;2783;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4" name="Google Shape;2784;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5" name="Google Shape;2785;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6" name="Google Shape;2786;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7" name="Google Shape;2787;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8" name="Google Shape;2788;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9" name="Google Shape;2789;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90" name="Google Shape;2790;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91" name="Google Shape;2791;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92" name="Google Shape;2792;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93" name="Google Shape;2793;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94" name="Google Shape;2794;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95" name="Google Shape;2795;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96" name="Google Shape;2796;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97" name="Google Shape;2797;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98" name="Google Shape;2798;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99" name="Google Shape;2799;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00" name="Google Shape;2800;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01" name="Google Shape;2801;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02" name="Google Shape;2802;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03" name="Google Shape;2803;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04" name="Google Shape;2804;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05" name="Google Shape;2805;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06" name="Google Shape;2806;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07" name="Google Shape;2807;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08" name="Google Shape;2808;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09" name="Google Shape;2809;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10" name="Google Shape;2810;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11" name="Google Shape;2811;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12" name="Google Shape;2812;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13" name="Google Shape;2813;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14" name="Google Shape;2814;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15" name="Google Shape;2815;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16" name="Google Shape;2816;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17" name="Google Shape;2817;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18" name="Google Shape;2818;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19" name="Google Shape;2819;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20" name="Google Shape;2820;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21" name="Google Shape;2821;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22" name="Google Shape;2822;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23" name="Google Shape;2823;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24" name="Google Shape;2824;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25" name="Google Shape;2825;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26" name="Google Shape;2826;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27" name="Google Shape;2827;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28" name="Google Shape;2828;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29" name="Google Shape;2829;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2830" name="Google Shape;2830;p41"/>
          <p:cNvGrpSpPr/>
          <p:nvPr/>
        </p:nvGrpSpPr>
        <p:grpSpPr>
          <a:xfrm>
            <a:off x="5196705" y="3611157"/>
            <a:ext cx="530946" cy="520706"/>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32" name="Google Shape;2832;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33" name="Google Shape;2833;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34" name="Google Shape;2834;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35" name="Google Shape;2835;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36" name="Google Shape;2836;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37" name="Google Shape;2837;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38" name="Google Shape;2838;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39" name="Google Shape;2839;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cxnSp>
        <p:nvCxnSpPr>
          <p:cNvPr id="2840" name="Google Shape;2840;p41"/>
          <p:cNvCxnSpPr/>
          <p:nvPr/>
        </p:nvCxnSpPr>
        <p:spPr>
          <a:xfrm>
            <a:off x="5729375" y="4142282"/>
            <a:ext cx="689700" cy="662700"/>
          </a:xfrm>
          <a:prstGeom prst="straightConnector1">
            <a:avLst/>
          </a:prstGeom>
          <a:noFill/>
          <a:ln w="9525" cap="flat" cmpd="sng">
            <a:solidFill>
              <a:schemeClr val="dk2"/>
            </a:solidFill>
            <a:prstDash val="dash"/>
            <a:round/>
            <a:headEnd type="none" w="med" len="med"/>
            <a:tailEnd type="none" w="med" len="med"/>
          </a:ln>
        </p:spPr>
      </p:cxnSp>
      <p:cxnSp>
        <p:nvCxnSpPr>
          <p:cNvPr id="2841" name="Google Shape;2841;p41"/>
          <p:cNvCxnSpPr/>
          <p:nvPr/>
        </p:nvCxnSpPr>
        <p:spPr>
          <a:xfrm>
            <a:off x="5198350" y="4142281"/>
            <a:ext cx="694500" cy="658500"/>
          </a:xfrm>
          <a:prstGeom prst="straightConnector1">
            <a:avLst/>
          </a:prstGeom>
          <a:noFill/>
          <a:ln w="9525" cap="flat" cmpd="sng">
            <a:solidFill>
              <a:schemeClr val="dk2"/>
            </a:solidFill>
            <a:prstDash val="dash"/>
            <a:round/>
            <a:headEnd type="none" w="med" len="med"/>
            <a:tailEnd type="none" w="med" len="med"/>
          </a:ln>
        </p:spPr>
      </p:cxnSp>
      <p:cxnSp>
        <p:nvCxnSpPr>
          <p:cNvPr id="2842" name="Google Shape;2842;p41"/>
          <p:cNvCxnSpPr/>
          <p:nvPr/>
        </p:nvCxnSpPr>
        <p:spPr>
          <a:xfrm>
            <a:off x="5722775" y="3599656"/>
            <a:ext cx="702900" cy="667200"/>
          </a:xfrm>
          <a:prstGeom prst="straightConnector1">
            <a:avLst/>
          </a:prstGeom>
          <a:noFill/>
          <a:ln w="9525" cap="flat" cmpd="sng">
            <a:solidFill>
              <a:schemeClr val="dk2"/>
            </a:solidFill>
            <a:prstDash val="dash"/>
            <a:round/>
            <a:headEnd type="none" w="med" len="med"/>
            <a:tailEnd type="none" w="med" len="med"/>
          </a:ln>
        </p:spPr>
      </p:cxnSp>
      <p:grpSp>
        <p:nvGrpSpPr>
          <p:cNvPr id="2843" name="Google Shape;2843;p41"/>
          <p:cNvGrpSpPr/>
          <p:nvPr/>
        </p:nvGrpSpPr>
        <p:grpSpPr>
          <a:xfrm>
            <a:off x="5122082" y="1189262"/>
            <a:ext cx="2200237" cy="2274977"/>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46" name="Google Shape;2846;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47" name="Google Shape;2847;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48" name="Google Shape;2848;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49" name="Google Shape;2849;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50" name="Google Shape;2850;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51" name="Google Shape;2851;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52" name="Google Shape;2852;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53" name="Google Shape;2853;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54" name="Google Shape;2854;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55" name="Google Shape;2855;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56" name="Google Shape;2856;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57" name="Google Shape;2857;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58" name="Google Shape;2858;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59" name="Google Shape;2859;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60" name="Google Shape;2860;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61" name="Google Shape;2861;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62" name="Google Shape;2862;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63" name="Google Shape;2863;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64" name="Google Shape;2864;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65" name="Google Shape;2865;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66" name="Google Shape;2866;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67" name="Google Shape;2867;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68" name="Google Shape;2868;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69" name="Google Shape;2869;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70" name="Google Shape;2870;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71" name="Google Shape;2871;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72" name="Google Shape;2872;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73" name="Google Shape;2873;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74" name="Google Shape;2874;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75" name="Google Shape;2875;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76" name="Google Shape;2876;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77" name="Google Shape;2877;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78" name="Google Shape;2878;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79" name="Google Shape;2879;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80" name="Google Shape;2880;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81" name="Google Shape;2881;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82" name="Google Shape;2882;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83" name="Google Shape;2883;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84" name="Google Shape;2884;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85" name="Google Shape;2885;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86" name="Google Shape;2886;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87" name="Google Shape;2887;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88" name="Google Shape;2888;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89" name="Google Shape;2889;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90" name="Google Shape;2890;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91" name="Google Shape;2891;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92" name="Google Shape;2892;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93" name="Google Shape;2893;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94" name="Google Shape;2894;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95" name="Google Shape;2895;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96" name="Google Shape;2896;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97" name="Google Shape;2897;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98" name="Google Shape;2898;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99" name="Google Shape;2899;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00" name="Google Shape;2900;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01" name="Google Shape;2901;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02" name="Google Shape;2902;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03" name="Google Shape;2903;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04" name="Google Shape;2904;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05" name="Google Shape;2905;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06" name="Google Shape;2906;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07" name="Google Shape;2907;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08" name="Google Shape;2908;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09" name="Google Shape;2909;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10" name="Google Shape;2910;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11" name="Google Shape;2911;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12" name="Google Shape;2912;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13" name="Google Shape;2913;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14" name="Google Shape;2914;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15" name="Google Shape;2915;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16" name="Google Shape;2916;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17" name="Google Shape;2917;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18" name="Google Shape;2918;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19" name="Google Shape;2919;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20" name="Google Shape;2920;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21" name="Google Shape;2921;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22" name="Google Shape;2922;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23" name="Google Shape;2923;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24" name="Google Shape;2924;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25" name="Google Shape;2925;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26" name="Google Shape;2926;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27" name="Google Shape;2927;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28" name="Google Shape;2928;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29" name="Google Shape;2929;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30" name="Google Shape;2930;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31" name="Google Shape;2931;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32" name="Google Shape;2932;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33" name="Google Shape;2933;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34" name="Google Shape;2934;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35" name="Google Shape;2935;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36" name="Google Shape;2936;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37" name="Google Shape;2937;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38" name="Google Shape;2938;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39" name="Google Shape;2939;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40" name="Google Shape;2940;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41" name="Google Shape;2941;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42" name="Google Shape;2942;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43" name="Google Shape;2943;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44" name="Google Shape;2944;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47" name="Google Shape;2947;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48" name="Google Shape;2948;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49" name="Google Shape;2949;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50" name="Google Shape;2950;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51" name="Google Shape;2951;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52" name="Google Shape;2952;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53" name="Google Shape;2953;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54" name="Google Shape;2954;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cxnSp>
          <p:nvCxnSpPr>
            <p:cNvPr id="2955" name="Google Shape;2955;p41"/>
            <p:cNvCxnSpPr/>
            <p:nvPr/>
          </p:nvCxnSpPr>
          <p:spPr>
            <a:xfrm>
              <a:off x="5812625" y="669125"/>
              <a:ext cx="606000" cy="580800"/>
            </a:xfrm>
            <a:prstGeom prst="straightConnector1">
              <a:avLst/>
            </a:prstGeom>
            <a:noFill/>
            <a:ln w="9525" cap="flat" cmpd="sng">
              <a:solidFill>
                <a:schemeClr val="dk2"/>
              </a:solidFill>
              <a:prstDash val="dash"/>
              <a:round/>
              <a:headEnd type="none" w="med" len="med"/>
              <a:tailEnd type="none" w="med" len="med"/>
            </a:ln>
          </p:spPr>
        </p:cxnSp>
        <p:cxnSp>
          <p:nvCxnSpPr>
            <p:cNvPr id="2956" name="Google Shape;2956;p41"/>
            <p:cNvCxnSpPr/>
            <p:nvPr/>
          </p:nvCxnSpPr>
          <p:spPr>
            <a:xfrm>
              <a:off x="5281625" y="681050"/>
              <a:ext cx="609300" cy="564600"/>
            </a:xfrm>
            <a:prstGeom prst="straightConnector1">
              <a:avLst/>
            </a:prstGeom>
            <a:noFill/>
            <a:ln w="9525" cap="flat" cmpd="sng">
              <a:solidFill>
                <a:schemeClr val="dk2"/>
              </a:solidFill>
              <a:prstDash val="dash"/>
              <a:round/>
              <a:headEnd type="none" w="med" len="med"/>
              <a:tailEnd type="none" w="med" len="med"/>
            </a:ln>
          </p:spPr>
        </p:cxnSp>
        <p:cxnSp>
          <p:nvCxnSpPr>
            <p:cNvPr id="2957" name="Google Shape;2957;p41"/>
            <p:cNvCxnSpPr/>
            <p:nvPr/>
          </p:nvCxnSpPr>
          <p:spPr>
            <a:xfrm>
              <a:off x="5812625" y="166700"/>
              <a:ext cx="617400" cy="573900"/>
            </a:xfrm>
            <a:prstGeom prst="straightConnector1">
              <a:avLst/>
            </a:prstGeom>
            <a:noFill/>
            <a:ln w="9525" cap="flat" cmpd="sng">
              <a:solidFill>
                <a:schemeClr val="dk2"/>
              </a:solidFill>
              <a:prstDash val="dash"/>
              <a:round/>
              <a:headEnd type="none" w="med" len="med"/>
              <a:tailEnd type="none" w="med" len="med"/>
            </a:ln>
          </p:spPr>
        </p:cxnSp>
      </p:grpSp>
      <p:cxnSp>
        <p:nvCxnSpPr>
          <p:cNvPr id="2958" name="Google Shape;2958;p41"/>
          <p:cNvCxnSpPr/>
          <p:nvPr/>
        </p:nvCxnSpPr>
        <p:spPr>
          <a:xfrm rot="10800000" flipH="1">
            <a:off x="3446209" y="2533390"/>
            <a:ext cx="2108700" cy="11580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2959" name="Google Shape;2959;p41"/>
          <p:cNvCxnSpPr>
            <a:stCxn id="2675" idx="3"/>
            <a:endCxn id="2790" idx="1"/>
          </p:cNvCxnSpPr>
          <p:nvPr/>
        </p:nvCxnSpPr>
        <p:spPr>
          <a:xfrm>
            <a:off x="3446208" y="3919991"/>
            <a:ext cx="2107500" cy="1494600"/>
          </a:xfrm>
          <a:prstGeom prst="curvedConnector3">
            <a:avLst>
              <a:gd name="adj1" fmla="val 49997"/>
            </a:avLst>
          </a:prstGeom>
          <a:noFill/>
          <a:ln w="9525" cap="flat" cmpd="sng">
            <a:solidFill>
              <a:schemeClr val="dk2"/>
            </a:solidFill>
            <a:prstDash val="solid"/>
            <a:round/>
            <a:headEnd type="none" w="med" len="med"/>
            <a:tailEnd type="stealth" w="med" len="med"/>
          </a:ln>
        </p:spPr>
      </p:cxnSp>
      <p:sp>
        <p:nvSpPr>
          <p:cNvPr id="2960" name="Google Shape;2960;p41"/>
          <p:cNvSpPr txBox="1"/>
          <p:nvPr/>
        </p:nvSpPr>
        <p:spPr>
          <a:xfrm>
            <a:off x="4016913" y="2626206"/>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r>
              <a:rPr lang="en" sz="1100">
                <a:latin typeface="Consolas"/>
                <a:ea typeface="Consolas"/>
                <a:cs typeface="Consolas"/>
                <a:sym typeface="Consolas"/>
              </a:rPr>
              <a:t>S=1</a:t>
            </a:r>
            <a:endParaRPr sz="1100">
              <a:latin typeface="Consolas"/>
              <a:ea typeface="Consolas"/>
              <a:cs typeface="Consolas"/>
              <a:sym typeface="Consolas"/>
            </a:endParaRPr>
          </a:p>
        </p:txBody>
      </p:sp>
      <p:sp>
        <p:nvSpPr>
          <p:cNvPr id="2961" name="Google Shape;2961;p41"/>
          <p:cNvSpPr txBox="1"/>
          <p:nvPr/>
        </p:nvSpPr>
        <p:spPr>
          <a:xfrm>
            <a:off x="4016925" y="4983156"/>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r>
              <a:rPr lang="en" sz="1100">
                <a:latin typeface="Consolas"/>
                <a:ea typeface="Consolas"/>
                <a:cs typeface="Consolas"/>
                <a:sym typeface="Consolas"/>
              </a:rPr>
              <a:t>S=2</a:t>
            </a:r>
            <a:endParaRPr sz="1100">
              <a:latin typeface="Consolas"/>
              <a:ea typeface="Consolas"/>
              <a:cs typeface="Consolas"/>
              <a:sym typeface="Consolas"/>
            </a:endParaRPr>
          </a:p>
        </p:txBody>
      </p:sp>
      <p:sp>
        <p:nvSpPr>
          <p:cNvPr id="2962" name="Google Shape;2962;p41"/>
          <p:cNvSpPr txBox="1"/>
          <p:nvPr/>
        </p:nvSpPr>
        <p:spPr>
          <a:xfrm>
            <a:off x="324600" y="1344881"/>
            <a:ext cx="1219200" cy="5208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Striding in CONV</a:t>
            </a:r>
            <a:endParaRPr sz="1200">
              <a:latin typeface="Consolas"/>
              <a:ea typeface="Consolas"/>
              <a:cs typeface="Consolas"/>
              <a:sym typeface="Consolas"/>
            </a:endParaRPr>
          </a:p>
        </p:txBody>
      </p:sp>
      <p:cxnSp>
        <p:nvCxnSpPr>
          <p:cNvPr id="2963" name="Google Shape;2963;p41"/>
          <p:cNvCxnSpPr/>
          <p:nvPr/>
        </p:nvCxnSpPr>
        <p:spPr>
          <a:xfrm>
            <a:off x="2079600" y="1486756"/>
            <a:ext cx="1665300" cy="44400"/>
          </a:xfrm>
          <a:prstGeom prst="straightConnector1">
            <a:avLst/>
          </a:prstGeom>
          <a:noFill/>
          <a:ln w="19050" cap="flat" cmpd="sng">
            <a:solidFill>
              <a:schemeClr val="dk2"/>
            </a:solidFill>
            <a:prstDash val="solid"/>
            <a:round/>
            <a:headEnd type="triangle" w="med" len="med"/>
            <a:tailEnd type="triangl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grpSp>
        <p:nvGrpSpPr>
          <p:cNvPr id="2968" name="Google Shape;2968;p42"/>
          <p:cNvGrpSpPr/>
          <p:nvPr/>
        </p:nvGrpSpPr>
        <p:grpSpPr>
          <a:xfrm>
            <a:off x="173571" y="4187595"/>
            <a:ext cx="1768767" cy="1771332"/>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70" name="Google Shape;2970;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71" name="Google Shape;2971;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72" name="Google Shape;2972;p42"/>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73" name="Google Shape;2973;p42"/>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74" name="Google Shape;2974;p42"/>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75" name="Google Shape;2975;p42"/>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76" name="Google Shape;2976;p42"/>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77" name="Google Shape;2977;p42"/>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78" name="Google Shape;2978;p42"/>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79" name="Google Shape;2979;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80" name="Google Shape;2980;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81" name="Google Shape;2981;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82" name="Google Shape;2982;p42"/>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83" name="Google Shape;2983;p42"/>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84" name="Google Shape;2984;p42"/>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85" name="Google Shape;2985;p42"/>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86" name="Google Shape;2986;p42"/>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87" name="Google Shape;2987;p42"/>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88" name="Google Shape;2988;p42"/>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89" name="Google Shape;2989;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90" name="Google Shape;2990;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91" name="Google Shape;2991;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92" name="Google Shape;2992;p42"/>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93" name="Google Shape;2993;p42"/>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94" name="Google Shape;2994;p42"/>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95" name="Google Shape;2995;p42"/>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96" name="Google Shape;2996;p42"/>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97" name="Google Shape;2997;p42"/>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98" name="Google Shape;2998;p42"/>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99" name="Google Shape;299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00" name="Google Shape;300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01" name="Google Shape;300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02" name="Google Shape;300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03" name="Google Shape;300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04" name="Google Shape;300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05" name="Google Shape;300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06" name="Google Shape;300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07" name="Google Shape;300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08" name="Google Shape;300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09" name="Google Shape;300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10" name="Google Shape;301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11" name="Google Shape;301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12" name="Google Shape;301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13" name="Google Shape;301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14" name="Google Shape;301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15" name="Google Shape;301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16" name="Google Shape;301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17" name="Google Shape;301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18" name="Google Shape;301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19" name="Google Shape;301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20" name="Google Shape;302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21" name="Google Shape;302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22" name="Google Shape;302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23" name="Google Shape;302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24" name="Google Shape;302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25" name="Google Shape;302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26" name="Google Shape;302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27" name="Google Shape;302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28" name="Google Shape;302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29" name="Google Shape;302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30" name="Google Shape;303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31" name="Google Shape;303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32" name="Google Shape;303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33" name="Google Shape;303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34" name="Google Shape;303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35" name="Google Shape;303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36" name="Google Shape;303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37" name="Google Shape;303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38" name="Google Shape;303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39" name="Google Shape;303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40" name="Google Shape;304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41" name="Google Shape;304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42" name="Google Shape;304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43" name="Google Shape;304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44" name="Google Shape;304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45" name="Google Shape;304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46" name="Google Shape;304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47" name="Google Shape;304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48" name="Google Shape;304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49" name="Google Shape;304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50" name="Google Shape;305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51" name="Google Shape;305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52" name="Google Shape;305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53" name="Google Shape;305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54" name="Google Shape;305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55" name="Google Shape;305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56" name="Google Shape;305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57" name="Google Shape;305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58" name="Google Shape;305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59" name="Google Shape;305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60" name="Google Shape;306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61" name="Google Shape;306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62" name="Google Shape;306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63" name="Google Shape;306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64" name="Google Shape;306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65" name="Google Shape;306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66" name="Google Shape;306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67" name="Google Shape;306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68" name="Google Shape;306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069" name="Google Shape;3069;p42"/>
          <p:cNvGrpSpPr/>
          <p:nvPr/>
        </p:nvGrpSpPr>
        <p:grpSpPr>
          <a:xfrm>
            <a:off x="2405611" y="3831235"/>
            <a:ext cx="1768767" cy="1735686"/>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71" name="Google Shape;3071;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72" name="Google Shape;3072;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73" name="Google Shape;3073;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74" name="Google Shape;307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75" name="Google Shape;3075;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76" name="Google Shape;3076;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77" name="Google Shape;3077;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78" name="Google Shape;3078;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79" name="Google Shape;3079;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80" name="Google Shape;3080;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81" name="Google Shape;3081;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82" name="Google Shape;3082;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83" name="Google Shape;3083;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84" name="Google Shape;3084;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85" name="Google Shape;3085;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86" name="Google Shape;3086;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87" name="Google Shape;3087;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88" name="Google Shape;3088;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89" name="Google Shape;3089;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90" name="Google Shape;3090;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91" name="Google Shape;3091;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92" name="Google Shape;3092;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93" name="Google Shape;3093;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94" name="Google Shape;3094;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95" name="Google Shape;3095;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96" name="Google Shape;3096;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97" name="Google Shape;3097;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98" name="Google Shape;3098;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99" name="Google Shape;3099;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00" name="Google Shape;3100;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01" name="Google Shape;3101;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02" name="Google Shape;3102;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03" name="Google Shape;3103;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04" name="Google Shape;3104;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05" name="Google Shape;3105;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06" name="Google Shape;3106;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07" name="Google Shape;3107;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08" name="Google Shape;3108;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09" name="Google Shape;3109;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10" name="Google Shape;3110;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11" name="Google Shape;3111;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12" name="Google Shape;3112;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13" name="Google Shape;3113;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14" name="Google Shape;3114;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15" name="Google Shape;3115;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16" name="Google Shape;3116;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17" name="Google Shape;3117;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18" name="Google Shape;3118;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19" name="Google Shape;3119;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20" name="Google Shape;3120;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21" name="Google Shape;3121;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22" name="Google Shape;3122;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23" name="Google Shape;3123;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24" name="Google Shape;3124;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25" name="Google Shape;3125;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26" name="Google Shape;3126;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27" name="Google Shape;3127;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28" name="Google Shape;3128;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29" name="Google Shape;3129;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30" name="Google Shape;3130;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31" name="Google Shape;3131;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32" name="Google Shape;3132;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33" name="Google Shape;3133;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34" name="Google Shape;3134;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35" name="Google Shape;3135;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36" name="Google Shape;3136;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37" name="Google Shape;3137;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38" name="Google Shape;3138;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39" name="Google Shape;3139;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40" name="Google Shape;3140;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41" name="Google Shape;3141;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42" name="Google Shape;3142;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43" name="Google Shape;3143;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44" name="Google Shape;3144;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45" name="Google Shape;3145;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46" name="Google Shape;3146;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47" name="Google Shape;3147;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48" name="Google Shape;3148;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49" name="Google Shape;3149;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50" name="Google Shape;3150;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51" name="Google Shape;3151;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52" name="Google Shape;3152;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53" name="Google Shape;3153;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54" name="Google Shape;3154;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55" name="Google Shape;3155;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56" name="Google Shape;3156;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57" name="Google Shape;3157;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58" name="Google Shape;3158;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59" name="Google Shape;3159;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60" name="Google Shape;3160;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61" name="Google Shape;3161;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62" name="Google Shape;3162;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63" name="Google Shape;3163;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64" name="Google Shape;3164;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65" name="Google Shape;3165;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66" name="Google Shape;3166;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67" name="Google Shape;3167;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68" name="Google Shape;3168;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69" name="Google Shape;3169;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170" name="Google Shape;3170;p42"/>
          <p:cNvGrpSpPr/>
          <p:nvPr/>
        </p:nvGrpSpPr>
        <p:grpSpPr>
          <a:xfrm>
            <a:off x="7590118" y="3729571"/>
            <a:ext cx="176700" cy="177000"/>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72" name="Google Shape;317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3173" name="Google Shape;3173;p42"/>
          <p:cNvSpPr/>
          <p:nvPr/>
        </p:nvSpPr>
        <p:spPr>
          <a:xfrm>
            <a:off x="-546731" y="2069691"/>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74" name="Google Shape;3174;p42"/>
          <p:cNvSpPr/>
          <p:nvPr/>
        </p:nvSpPr>
        <p:spPr>
          <a:xfrm>
            <a:off x="7926993" y="4454345"/>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75" name="Google Shape;3175;p42"/>
          <p:cNvSpPr/>
          <p:nvPr/>
        </p:nvSpPr>
        <p:spPr>
          <a:xfrm>
            <a:off x="8232475" y="4155756"/>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3176" name="Google Shape;3176;p42"/>
          <p:cNvGrpSpPr/>
          <p:nvPr/>
        </p:nvGrpSpPr>
        <p:grpSpPr>
          <a:xfrm>
            <a:off x="7766822" y="1978082"/>
            <a:ext cx="3537517" cy="2480032"/>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80" name="Google Shape;318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81" name="Google Shape;318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82" name="Google Shape;318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83" name="Google Shape;318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84" name="Google Shape;318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85" name="Google Shape;318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86" name="Google Shape;318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87" name="Google Shape;318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88" name="Google Shape;318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89" name="Google Shape;318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90" name="Google Shape;319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91" name="Google Shape;319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92" name="Google Shape;319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93" name="Google Shape;319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94" name="Google Shape;319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95" name="Google Shape;319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96" name="Google Shape;319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97" name="Google Shape;319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98" name="Google Shape;319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99" name="Google Shape;319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00" name="Google Shape;320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01" name="Google Shape;320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02" name="Google Shape;320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03" name="Google Shape;320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04" name="Google Shape;320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05" name="Google Shape;320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06" name="Google Shape;320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07" name="Google Shape;320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08" name="Google Shape;320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09" name="Google Shape;320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10" name="Google Shape;321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11" name="Google Shape;321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12" name="Google Shape;321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13" name="Google Shape;321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14" name="Google Shape;321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15" name="Google Shape;321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16" name="Google Shape;321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17" name="Google Shape;321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18" name="Google Shape;321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19" name="Google Shape;321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20" name="Google Shape;322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21" name="Google Shape;322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22" name="Google Shape;322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23" name="Google Shape;322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24" name="Google Shape;322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25" name="Google Shape;322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26" name="Google Shape;322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27" name="Google Shape;322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28" name="Google Shape;322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29" name="Google Shape;322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30" name="Google Shape;323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31" name="Google Shape;323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32" name="Google Shape;323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33" name="Google Shape;323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34" name="Google Shape;323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35" name="Google Shape;323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36" name="Google Shape;323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37" name="Google Shape;323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38" name="Google Shape;323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39" name="Google Shape;323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40" name="Google Shape;324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41" name="Google Shape;324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42" name="Google Shape;324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43" name="Google Shape;324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44" name="Google Shape;324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45" name="Google Shape;324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46" name="Google Shape;324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47" name="Google Shape;324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48" name="Google Shape;324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51" name="Google Shape;325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52" name="Google Shape;325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53" name="Google Shape;325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54" name="Google Shape;325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55" name="Google Shape;325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56" name="Google Shape;325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57" name="Google Shape;325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58" name="Google Shape;325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59" name="Google Shape;325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60" name="Google Shape;326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61" name="Google Shape;326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62" name="Google Shape;326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63" name="Google Shape;326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64" name="Google Shape;326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65" name="Google Shape;326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66" name="Google Shape;326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67" name="Google Shape;326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68" name="Google Shape;326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69" name="Google Shape;326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70" name="Google Shape;327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71" name="Google Shape;327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72" name="Google Shape;327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73" name="Google Shape;327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74" name="Google Shape;327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75" name="Google Shape;327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76" name="Google Shape;327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77" name="Google Shape;327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78" name="Google Shape;327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79" name="Google Shape;327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80" name="Google Shape;328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81" name="Google Shape;328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82" name="Google Shape;328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83" name="Google Shape;328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84" name="Google Shape;328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85" name="Google Shape;328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86" name="Google Shape;328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87" name="Google Shape;328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88" name="Google Shape;328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89" name="Google Shape;328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90" name="Google Shape;329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91" name="Google Shape;329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92" name="Google Shape;329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93" name="Google Shape;329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94" name="Google Shape;329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95" name="Google Shape;329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96" name="Google Shape;329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97" name="Google Shape;329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98" name="Google Shape;329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99" name="Google Shape;329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00" name="Google Shape;330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01" name="Google Shape;330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02" name="Google Shape;330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03" name="Google Shape;330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04" name="Google Shape;330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05" name="Google Shape;330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06" name="Google Shape;330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07" name="Google Shape;330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08" name="Google Shape;330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09" name="Google Shape;330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10" name="Google Shape;331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11" name="Google Shape;331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12" name="Google Shape;331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13" name="Google Shape;331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14" name="Google Shape;331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15" name="Google Shape;331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16" name="Google Shape;331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17" name="Google Shape;331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18" name="Google Shape;331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19" name="Google Shape;331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23" name="Google Shape;3323;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24" name="Google Shape;3324;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25" name="Google Shape;3325;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26" name="Google Shape;3326;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27" name="Google Shape;3327;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28" name="Google Shape;3328;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29" name="Google Shape;3329;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30" name="Google Shape;3330;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31" name="Google Shape;3331;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32" name="Google Shape;3332;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33" name="Google Shape;3333;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34" name="Google Shape;3334;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35" name="Google Shape;3335;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36" name="Google Shape;3336;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37" name="Google Shape;3337;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38" name="Google Shape;3338;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39" name="Google Shape;3339;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40" name="Google Shape;3340;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41" name="Google Shape;3341;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42" name="Google Shape;3342;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43" name="Google Shape;3343;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44" name="Google Shape;3344;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45" name="Google Shape;3345;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46" name="Google Shape;3346;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47" name="Google Shape;3347;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48" name="Google Shape;3348;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49" name="Google Shape;3349;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50" name="Google Shape;3350;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51" name="Google Shape;3351;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52" name="Google Shape;3352;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53" name="Google Shape;3353;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54" name="Google Shape;3354;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55" name="Google Shape;3355;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56" name="Google Shape;3356;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57" name="Google Shape;3357;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58" name="Google Shape;3358;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59" name="Google Shape;3359;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60" name="Google Shape;3360;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61" name="Google Shape;3361;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62" name="Google Shape;3362;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63" name="Google Shape;3363;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64" name="Google Shape;3364;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65" name="Google Shape;3365;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66" name="Google Shape;3366;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67" name="Google Shape;3367;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68" name="Google Shape;3368;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69" name="Google Shape;3369;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70" name="Google Shape;3370;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71" name="Google Shape;3371;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72" name="Google Shape;3372;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73" name="Google Shape;3373;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74" name="Google Shape;3374;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75" name="Google Shape;3375;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76" name="Google Shape;3376;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77" name="Google Shape;3377;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78" name="Google Shape;3378;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79" name="Google Shape;3379;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80" name="Google Shape;3380;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81" name="Google Shape;3381;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82" name="Google Shape;338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83" name="Google Shape;338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84" name="Google Shape;338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85" name="Google Shape;338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86" name="Google Shape;338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87" name="Google Shape;338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88" name="Google Shape;338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89" name="Google Shape;3389;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90" name="Google Shape;3390;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91" name="Google Shape;3391;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94" name="Google Shape;3394;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95" name="Google Shape;3395;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96" name="Google Shape;3396;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97" name="Google Shape;3397;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98" name="Google Shape;3398;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99" name="Google Shape;3399;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00" name="Google Shape;3400;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01" name="Google Shape;3401;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02" name="Google Shape;3402;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03" name="Google Shape;3403;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04" name="Google Shape;3404;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05" name="Google Shape;3405;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06" name="Google Shape;3406;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07" name="Google Shape;3407;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08" name="Google Shape;3408;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09" name="Google Shape;3409;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10" name="Google Shape;3410;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11" name="Google Shape;3411;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12" name="Google Shape;3412;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13" name="Google Shape;3413;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14" name="Google Shape;3414;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15" name="Google Shape;3415;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16" name="Google Shape;3416;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17" name="Google Shape;3417;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18" name="Google Shape;3418;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19" name="Google Shape;3419;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20" name="Google Shape;3420;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21" name="Google Shape;3421;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22" name="Google Shape;3422;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23" name="Google Shape;3423;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24" name="Google Shape;3424;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25" name="Google Shape;3425;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26" name="Google Shape;3426;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27" name="Google Shape;3427;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28" name="Google Shape;3428;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29" name="Google Shape;3429;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30" name="Google Shape;3430;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31" name="Google Shape;3431;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32" name="Google Shape;3432;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33" name="Google Shape;3433;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34" name="Google Shape;3434;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35" name="Google Shape;3435;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36" name="Google Shape;3436;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37" name="Google Shape;3437;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38" name="Google Shape;3438;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39" name="Google Shape;3439;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40" name="Google Shape;3440;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41" name="Google Shape;3441;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42" name="Google Shape;3442;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43" name="Google Shape;3443;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44" name="Google Shape;3444;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45" name="Google Shape;3445;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46" name="Google Shape;3446;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47" name="Google Shape;3447;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48" name="Google Shape;3448;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49" name="Google Shape;3449;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50" name="Google Shape;3450;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51" name="Google Shape;3451;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52" name="Google Shape;3452;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53" name="Google Shape;345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54" name="Google Shape;345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55" name="Google Shape;345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56" name="Google Shape;345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57" name="Google Shape;345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58" name="Google Shape;345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59" name="Google Shape;345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60" name="Google Shape;3460;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61" name="Google Shape;3461;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62" name="Google Shape;3462;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grpSp>
        <p:nvGrpSpPr>
          <p:cNvPr id="3463" name="Google Shape;3463;p42"/>
          <p:cNvGrpSpPr/>
          <p:nvPr/>
        </p:nvGrpSpPr>
        <p:grpSpPr>
          <a:xfrm>
            <a:off x="-7" y="918170"/>
            <a:ext cx="3537517" cy="2480032"/>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68" name="Google Shape;346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69" name="Google Shape;346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70" name="Google Shape;347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71" name="Google Shape;347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72" name="Google Shape;347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73" name="Google Shape;347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74" name="Google Shape;347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75" name="Google Shape;347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76" name="Google Shape;347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77" name="Google Shape;347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78" name="Google Shape;347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79" name="Google Shape;347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80" name="Google Shape;348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81" name="Google Shape;348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82" name="Google Shape;348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83" name="Google Shape;348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84" name="Google Shape;348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85" name="Google Shape;348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86" name="Google Shape;348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87" name="Google Shape;348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88" name="Google Shape;348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89" name="Google Shape;348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90" name="Google Shape;349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91" name="Google Shape;349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92" name="Google Shape;349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93" name="Google Shape;349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94" name="Google Shape;349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95" name="Google Shape;349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96" name="Google Shape;349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97" name="Google Shape;349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98" name="Google Shape;349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99" name="Google Shape;349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00" name="Google Shape;350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01" name="Google Shape;350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02" name="Google Shape;350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03" name="Google Shape;350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04" name="Google Shape;350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05" name="Google Shape;350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06" name="Google Shape;350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07" name="Google Shape;350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08" name="Google Shape;350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09" name="Google Shape;350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10" name="Google Shape;351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11" name="Google Shape;351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12" name="Google Shape;351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13" name="Google Shape;351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14" name="Google Shape;351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15" name="Google Shape;351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16" name="Google Shape;351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17" name="Google Shape;351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18" name="Google Shape;351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19" name="Google Shape;351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20" name="Google Shape;352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21" name="Google Shape;352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22" name="Google Shape;352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23" name="Google Shape;352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24" name="Google Shape;352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25" name="Google Shape;352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26" name="Google Shape;352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27" name="Google Shape;352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28" name="Google Shape;352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29" name="Google Shape;352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30" name="Google Shape;353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31" name="Google Shape;353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32" name="Google Shape;353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33" name="Google Shape;353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34" name="Google Shape;353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35" name="Google Shape;353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36" name="Google Shape;353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39" name="Google Shape;353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40" name="Google Shape;354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41" name="Google Shape;354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42" name="Google Shape;354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43" name="Google Shape;354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44" name="Google Shape;354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45" name="Google Shape;354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46" name="Google Shape;354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47" name="Google Shape;354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48" name="Google Shape;354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49" name="Google Shape;354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50" name="Google Shape;355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51" name="Google Shape;355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52" name="Google Shape;355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53" name="Google Shape;355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54" name="Google Shape;355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55" name="Google Shape;355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56" name="Google Shape;355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57" name="Google Shape;355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58" name="Google Shape;355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59" name="Google Shape;355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60" name="Google Shape;356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61" name="Google Shape;356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62" name="Google Shape;356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63" name="Google Shape;356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64" name="Google Shape;356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65" name="Google Shape;356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66" name="Google Shape;356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67" name="Google Shape;356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68" name="Google Shape;356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69" name="Google Shape;356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70" name="Google Shape;357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71" name="Google Shape;357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72" name="Google Shape;357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73" name="Google Shape;357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74" name="Google Shape;357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75" name="Google Shape;357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76" name="Google Shape;357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77" name="Google Shape;357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78" name="Google Shape;357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79" name="Google Shape;357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80" name="Google Shape;358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81" name="Google Shape;358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82" name="Google Shape;358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83" name="Google Shape;358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84" name="Google Shape;358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85" name="Google Shape;358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86" name="Google Shape;358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87" name="Google Shape;358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88" name="Google Shape;358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89" name="Google Shape;358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90" name="Google Shape;359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91" name="Google Shape;359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92" name="Google Shape;359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93" name="Google Shape;359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94" name="Google Shape;359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95" name="Google Shape;359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96" name="Google Shape;359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97" name="Google Shape;359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98" name="Google Shape;359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99" name="Google Shape;359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00" name="Google Shape;360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01" name="Google Shape;360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02" name="Google Shape;360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03" name="Google Shape;360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04" name="Google Shape;360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05" name="Google Shape;360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06" name="Google Shape;360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07" name="Google Shape;360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11" name="Google Shape;361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12" name="Google Shape;361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13" name="Google Shape;361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14" name="Google Shape;361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15" name="Google Shape;361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16" name="Google Shape;361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17" name="Google Shape;361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18" name="Google Shape;361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19" name="Google Shape;361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20" name="Google Shape;362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21" name="Google Shape;362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22" name="Google Shape;362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23" name="Google Shape;362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24" name="Google Shape;362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25" name="Google Shape;362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26" name="Google Shape;362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27" name="Google Shape;362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28" name="Google Shape;362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29" name="Google Shape;362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30" name="Google Shape;363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31" name="Google Shape;363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32" name="Google Shape;363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33" name="Google Shape;363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34" name="Google Shape;363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35" name="Google Shape;363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36" name="Google Shape;363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37" name="Google Shape;363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38" name="Google Shape;363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39" name="Google Shape;363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40" name="Google Shape;364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41" name="Google Shape;364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42" name="Google Shape;364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43" name="Google Shape;364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44" name="Google Shape;364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45" name="Google Shape;364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46" name="Google Shape;364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47" name="Google Shape;364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48" name="Google Shape;364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49" name="Google Shape;364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50" name="Google Shape;365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51" name="Google Shape;365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52" name="Google Shape;365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53" name="Google Shape;365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54" name="Google Shape;365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55" name="Google Shape;365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56" name="Google Shape;365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57" name="Google Shape;365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58" name="Google Shape;365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59" name="Google Shape;365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60" name="Google Shape;366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61" name="Google Shape;366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62" name="Google Shape;366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63" name="Google Shape;366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64" name="Google Shape;366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65" name="Google Shape;366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66" name="Google Shape;366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67" name="Google Shape;366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68" name="Google Shape;366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69" name="Google Shape;366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70" name="Google Shape;367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71" name="Google Shape;367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72" name="Google Shape;367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73" name="Google Shape;367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74" name="Google Shape;367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75" name="Google Shape;367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76" name="Google Shape;367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77" name="Google Shape;367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78" name="Google Shape;367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79" name="Google Shape;367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82" name="Google Shape;3682;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83" name="Google Shape;3683;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84" name="Google Shape;3684;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85" name="Google Shape;3685;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86" name="Google Shape;3686;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87" name="Google Shape;3687;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88" name="Google Shape;3688;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89" name="Google Shape;3689;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90" name="Google Shape;3690;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91" name="Google Shape;3691;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92" name="Google Shape;3692;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93" name="Google Shape;3693;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94" name="Google Shape;3694;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95" name="Google Shape;3695;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96" name="Google Shape;3696;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97" name="Google Shape;3697;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98" name="Google Shape;3698;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699" name="Google Shape;3699;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00" name="Google Shape;3700;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01" name="Google Shape;3701;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02" name="Google Shape;3702;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03" name="Google Shape;3703;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04" name="Google Shape;3704;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05" name="Google Shape;3705;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06" name="Google Shape;3706;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07" name="Google Shape;3707;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08" name="Google Shape;3708;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09" name="Google Shape;3709;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10" name="Google Shape;3710;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11" name="Google Shape;3711;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12" name="Google Shape;3712;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13" name="Google Shape;3713;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14" name="Google Shape;3714;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15" name="Google Shape;3715;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16" name="Google Shape;3716;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17" name="Google Shape;3717;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18" name="Google Shape;3718;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19" name="Google Shape;3719;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20" name="Google Shape;3720;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21" name="Google Shape;3721;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22" name="Google Shape;3722;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23" name="Google Shape;3723;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24" name="Google Shape;3724;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25" name="Google Shape;3725;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26" name="Google Shape;3726;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27" name="Google Shape;3727;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28" name="Google Shape;3728;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29" name="Google Shape;3729;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30" name="Google Shape;3730;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31" name="Google Shape;3731;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32" name="Google Shape;3732;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33" name="Google Shape;3733;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34" name="Google Shape;3734;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35" name="Google Shape;3735;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36" name="Google Shape;3736;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37" name="Google Shape;3737;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38" name="Google Shape;3738;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39" name="Google Shape;3739;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40" name="Google Shape;3740;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41" name="Google Shape;3741;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42" name="Google Shape;3742;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43" name="Google Shape;3743;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44" name="Google Shape;3744;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45" name="Google Shape;3745;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46" name="Google Shape;3746;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47" name="Google Shape;3747;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48" name="Google Shape;3748;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49" name="Google Shape;3749;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50" name="Google Shape;3750;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53" name="Google Shape;3753;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54" name="Google Shape;3754;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55" name="Google Shape;3755;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56" name="Google Shape;3756;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57" name="Google Shape;3757;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58" name="Google Shape;3758;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59" name="Google Shape;3759;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60" name="Google Shape;3760;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61" name="Google Shape;3761;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62" name="Google Shape;3762;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63" name="Google Shape;3763;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64" name="Google Shape;3764;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65" name="Google Shape;3765;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66" name="Google Shape;3766;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67" name="Google Shape;3767;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68" name="Google Shape;3768;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69" name="Google Shape;3769;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3770" name="Google Shape;3770;p42"/>
          <p:cNvGrpSpPr/>
          <p:nvPr/>
        </p:nvGrpSpPr>
        <p:grpSpPr>
          <a:xfrm>
            <a:off x="5347992" y="5348983"/>
            <a:ext cx="530093" cy="531450"/>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72" name="Google Shape;3772;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73" name="Google Shape;3773;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74" name="Google Shape;3774;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75" name="Google Shape;3775;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76" name="Google Shape;3776;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77" name="Google Shape;3777;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78" name="Google Shape;3778;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79" name="Google Shape;3779;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80" name="Google Shape;3780;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81" name="Google Shape;3781;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82" name="Google Shape;3782;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83" name="Google Shape;3783;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84" name="Google Shape;3784;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85" name="Google Shape;3785;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86" name="Google Shape;3786;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87" name="Google Shape;3787;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88" name="Google Shape;3788;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789" name="Google Shape;3789;p42"/>
          <p:cNvGrpSpPr/>
          <p:nvPr/>
        </p:nvGrpSpPr>
        <p:grpSpPr>
          <a:xfrm rot="5400000">
            <a:off x="1556748" y="4984698"/>
            <a:ext cx="1237821" cy="177133"/>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91" name="Google Shape;379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92" name="Google Shape;379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93" name="Google Shape;379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94" name="Google Shape;379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95" name="Google Shape;379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96" name="Google Shape;379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3797" name="Google Shape;3797;p42"/>
          <p:cNvSpPr/>
          <p:nvPr/>
        </p:nvSpPr>
        <p:spPr>
          <a:xfrm>
            <a:off x="3014207" y="5526195"/>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98" name="Google Shape;3798;p42"/>
          <p:cNvSpPr/>
          <p:nvPr/>
        </p:nvSpPr>
        <p:spPr>
          <a:xfrm>
            <a:off x="4246471" y="3551507"/>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799" name="Google Shape;3799;p42"/>
          <p:cNvSpPr/>
          <p:nvPr/>
        </p:nvSpPr>
        <p:spPr>
          <a:xfrm>
            <a:off x="3293733" y="5703319"/>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00" name="Google Shape;3800;p42"/>
          <p:cNvSpPr/>
          <p:nvPr/>
        </p:nvSpPr>
        <p:spPr>
          <a:xfrm>
            <a:off x="3812271" y="3599644"/>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01" name="Google Shape;3801;p42"/>
          <p:cNvSpPr/>
          <p:nvPr/>
        </p:nvSpPr>
        <p:spPr>
          <a:xfrm>
            <a:off x="3537496" y="5269069"/>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3802" name="Google Shape;3802;p42"/>
          <p:cNvGrpSpPr/>
          <p:nvPr/>
        </p:nvGrpSpPr>
        <p:grpSpPr>
          <a:xfrm>
            <a:off x="4315748" y="3881973"/>
            <a:ext cx="1237821" cy="1241133"/>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05" name="Google Shape;380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06" name="Google Shape;380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07" name="Google Shape;380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08" name="Google Shape;380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09" name="Google Shape;380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10" name="Google Shape;381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13" name="Google Shape;381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14" name="Google Shape;381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15" name="Google Shape;381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16" name="Google Shape;381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17" name="Google Shape;381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18" name="Google Shape;381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21" name="Google Shape;382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22" name="Google Shape;382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23" name="Google Shape;382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24" name="Google Shape;382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25" name="Google Shape;382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26" name="Google Shape;382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29" name="Google Shape;382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30" name="Google Shape;383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31" name="Google Shape;383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32" name="Google Shape;383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33" name="Google Shape;383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34" name="Google Shape;383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37" name="Google Shape;383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38" name="Google Shape;383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39" name="Google Shape;383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40" name="Google Shape;384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41" name="Google Shape;384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42" name="Google Shape;384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45" name="Google Shape;384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46" name="Google Shape;384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47" name="Google Shape;384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48" name="Google Shape;384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49" name="Google Shape;384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50" name="Google Shape;385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53" name="Google Shape;385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54" name="Google Shape;385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55" name="Google Shape;385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56" name="Google Shape;385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57" name="Google Shape;385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58" name="Google Shape;385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61" name="Google Shape;386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62" name="Google Shape;386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63" name="Google Shape;386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64" name="Google Shape;386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65" name="Google Shape;386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66" name="Google Shape;386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69" name="Google Shape;386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70" name="Google Shape;387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71" name="Google Shape;387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72" name="Google Shape;387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73" name="Google Shape;387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74" name="Google Shape;387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77" name="Google Shape;387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78" name="Google Shape;387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79" name="Google Shape;387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80" name="Google Shape;388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81" name="Google Shape;388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82" name="Google Shape;388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85" name="Google Shape;388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88" name="Google Shape;388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91" name="Google Shape;389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94" name="Google Shape;389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897" name="Google Shape;3897;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00" name="Google Shape;3900;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03" name="Google Shape;390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06" name="Google Shape;390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09" name="Google Shape;390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3910" name="Google Shape;3910;p42"/>
          <p:cNvGrpSpPr/>
          <p:nvPr/>
        </p:nvGrpSpPr>
        <p:grpSpPr>
          <a:xfrm>
            <a:off x="3989096" y="918157"/>
            <a:ext cx="3537517" cy="2480032"/>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15" name="Google Shape;3915;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16" name="Google Shape;3916;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17" name="Google Shape;3917;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18" name="Google Shape;3918;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19" name="Google Shape;3919;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20" name="Google Shape;3920;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21" name="Google Shape;3921;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22" name="Google Shape;3922;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23" name="Google Shape;3923;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24" name="Google Shape;3924;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25" name="Google Shape;3925;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26" name="Google Shape;3926;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27" name="Google Shape;3927;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28" name="Google Shape;3928;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29" name="Google Shape;3929;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30" name="Google Shape;3930;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31" name="Google Shape;3931;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32" name="Google Shape;3932;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33" name="Google Shape;3933;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34" name="Google Shape;3934;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35" name="Google Shape;3935;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36" name="Google Shape;3936;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37" name="Google Shape;3937;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38" name="Google Shape;3938;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39" name="Google Shape;3939;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40" name="Google Shape;3940;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41" name="Google Shape;3941;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42" name="Google Shape;3942;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43" name="Google Shape;3943;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44" name="Google Shape;3944;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45" name="Google Shape;3945;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46" name="Google Shape;3946;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47" name="Google Shape;3947;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48" name="Google Shape;3948;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49" name="Google Shape;3949;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50" name="Google Shape;3950;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51" name="Google Shape;3951;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52" name="Google Shape;3952;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53" name="Google Shape;3953;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54" name="Google Shape;3954;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55" name="Google Shape;3955;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56" name="Google Shape;3956;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57" name="Google Shape;3957;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58" name="Google Shape;3958;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59" name="Google Shape;3959;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60" name="Google Shape;3960;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61" name="Google Shape;3961;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62" name="Google Shape;3962;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63" name="Google Shape;3963;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64" name="Google Shape;3964;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65" name="Google Shape;3965;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66" name="Google Shape;3966;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67" name="Google Shape;3967;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68" name="Google Shape;3968;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69" name="Google Shape;3969;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70" name="Google Shape;3970;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71" name="Google Shape;3971;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72" name="Google Shape;3972;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73" name="Google Shape;3973;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74" name="Google Shape;3974;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75" name="Google Shape;3975;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76" name="Google Shape;3976;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77" name="Google Shape;3977;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78" name="Google Shape;3978;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79" name="Google Shape;3979;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80" name="Google Shape;3980;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81" name="Google Shape;3981;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82" name="Google Shape;3982;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83" name="Google Shape;3983;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86" name="Google Shape;3986;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87" name="Google Shape;3987;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88" name="Google Shape;3988;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89" name="Google Shape;3989;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90" name="Google Shape;3990;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91" name="Google Shape;3991;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92" name="Google Shape;3992;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93" name="Google Shape;3993;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94" name="Google Shape;3994;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95" name="Google Shape;3995;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96" name="Google Shape;3996;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97" name="Google Shape;3997;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98" name="Google Shape;3998;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99" name="Google Shape;3999;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00" name="Google Shape;4000;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01" name="Google Shape;4001;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02" name="Google Shape;4002;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03" name="Google Shape;4003;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04" name="Google Shape;4004;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05" name="Google Shape;4005;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06" name="Google Shape;4006;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07" name="Google Shape;4007;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08" name="Google Shape;4008;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09" name="Google Shape;4009;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10" name="Google Shape;4010;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11" name="Google Shape;4011;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12" name="Google Shape;4012;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13" name="Google Shape;4013;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14" name="Google Shape;4014;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15" name="Google Shape;4015;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16" name="Google Shape;4016;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17" name="Google Shape;4017;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18" name="Google Shape;4018;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19" name="Google Shape;4019;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20" name="Google Shape;4020;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21" name="Google Shape;4021;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22" name="Google Shape;4022;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23" name="Google Shape;4023;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24" name="Google Shape;4024;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25" name="Google Shape;4025;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26" name="Google Shape;4026;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27" name="Google Shape;4027;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28" name="Google Shape;4028;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29" name="Google Shape;4029;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30" name="Google Shape;4030;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31" name="Google Shape;4031;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32" name="Google Shape;4032;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33" name="Google Shape;4033;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34" name="Google Shape;4034;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35" name="Google Shape;4035;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36" name="Google Shape;4036;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37" name="Google Shape;4037;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38" name="Google Shape;4038;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39" name="Google Shape;4039;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40" name="Google Shape;4040;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41" name="Google Shape;4041;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42" name="Google Shape;4042;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43" name="Google Shape;4043;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44" name="Google Shape;4044;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45" name="Google Shape;4045;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46" name="Google Shape;4046;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47" name="Google Shape;4047;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48" name="Google Shape;4048;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49" name="Google Shape;4049;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50" name="Google Shape;4050;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51" name="Google Shape;4051;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52" name="Google Shape;4052;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53" name="Google Shape;4053;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54" name="Google Shape;4054;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58" name="Google Shape;405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59" name="Google Shape;405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60" name="Google Shape;406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61" name="Google Shape;406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62" name="Google Shape;406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63" name="Google Shape;406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64" name="Google Shape;406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65" name="Google Shape;406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66" name="Google Shape;406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67" name="Google Shape;406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68" name="Google Shape;406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69" name="Google Shape;406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70" name="Google Shape;407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71" name="Google Shape;407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72" name="Google Shape;407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73" name="Google Shape;407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74" name="Google Shape;407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75" name="Google Shape;407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76" name="Google Shape;407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77" name="Google Shape;407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78" name="Google Shape;407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79" name="Google Shape;407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80" name="Google Shape;408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81" name="Google Shape;408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82" name="Google Shape;408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83" name="Google Shape;408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84" name="Google Shape;408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85" name="Google Shape;408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86" name="Google Shape;408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87" name="Google Shape;408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88" name="Google Shape;408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89" name="Google Shape;408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90" name="Google Shape;409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91" name="Google Shape;409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92" name="Google Shape;409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93" name="Google Shape;409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94" name="Google Shape;409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95" name="Google Shape;409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96" name="Google Shape;409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97" name="Google Shape;409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98" name="Google Shape;409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99" name="Google Shape;409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00" name="Google Shape;410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01" name="Google Shape;410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02" name="Google Shape;410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03" name="Google Shape;410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04" name="Google Shape;410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05" name="Google Shape;410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06" name="Google Shape;410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07" name="Google Shape;410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08" name="Google Shape;410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09" name="Google Shape;410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10" name="Google Shape;411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11" name="Google Shape;411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12" name="Google Shape;411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13" name="Google Shape;411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14" name="Google Shape;411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15" name="Google Shape;411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16" name="Google Shape;411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17" name="Google Shape;411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18" name="Google Shape;411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19" name="Google Shape;411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20" name="Google Shape;412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21" name="Google Shape;412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22" name="Google Shape;412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23" name="Google Shape;412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24" name="Google Shape;412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25" name="Google Shape;412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26" name="Google Shape;412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29" name="Google Shape;412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30" name="Google Shape;413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31" name="Google Shape;413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32" name="Google Shape;413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33" name="Google Shape;413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34" name="Google Shape;413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35" name="Google Shape;413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36" name="Google Shape;413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37" name="Google Shape;413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38" name="Google Shape;413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39" name="Google Shape;413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40" name="Google Shape;414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41" name="Google Shape;414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42" name="Google Shape;414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43" name="Google Shape;414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44" name="Google Shape;414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45" name="Google Shape;414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46" name="Google Shape;414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47" name="Google Shape;414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48" name="Google Shape;414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49" name="Google Shape;414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50" name="Google Shape;415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51" name="Google Shape;415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52" name="Google Shape;415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53" name="Google Shape;415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54" name="Google Shape;415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55" name="Google Shape;415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56" name="Google Shape;415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57" name="Google Shape;415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58" name="Google Shape;415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59" name="Google Shape;415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60" name="Google Shape;416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61" name="Google Shape;416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62" name="Google Shape;416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63" name="Google Shape;416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64" name="Google Shape;416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65" name="Google Shape;416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66" name="Google Shape;416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67" name="Google Shape;416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68" name="Google Shape;416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69" name="Google Shape;416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70" name="Google Shape;417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71" name="Google Shape;417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72" name="Google Shape;417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73" name="Google Shape;417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74" name="Google Shape;417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75" name="Google Shape;417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76" name="Google Shape;417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77" name="Google Shape;417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78" name="Google Shape;417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79" name="Google Shape;417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80" name="Google Shape;418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81" name="Google Shape;418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82" name="Google Shape;418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83" name="Google Shape;418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84" name="Google Shape;418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85" name="Google Shape;418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86" name="Google Shape;418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87" name="Google Shape;418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88" name="Google Shape;418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89" name="Google Shape;418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90" name="Google Shape;419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91" name="Google Shape;419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92" name="Google Shape;419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93" name="Google Shape;419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94" name="Google Shape;419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95" name="Google Shape;419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96" name="Google Shape;419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97" name="Google Shape;419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01" name="Google Shape;420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02" name="Google Shape;420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03" name="Google Shape;420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04" name="Google Shape;420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05" name="Google Shape;420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06" name="Google Shape;420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4207" name="Google Shape;4207;p42"/>
              <p:cNvSpPr/>
              <p:nvPr/>
            </p:nvSpPr>
            <p:spPr>
              <a:xfrm>
                <a:off x="240896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08" name="Google Shape;4208;p42"/>
              <p:cNvSpPr/>
              <p:nvPr/>
            </p:nvSpPr>
            <p:spPr>
              <a:xfrm>
                <a:off x="2585801"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09" name="Google Shape;4209;p42"/>
              <p:cNvSpPr/>
              <p:nvPr/>
            </p:nvSpPr>
            <p:spPr>
              <a:xfrm>
                <a:off x="2762632"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10" name="Google Shape;4210;p42"/>
              <p:cNvSpPr/>
              <p:nvPr/>
            </p:nvSpPr>
            <p:spPr>
              <a:xfrm>
                <a:off x="2939464"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11" name="Google Shape;4211;p42"/>
              <p:cNvSpPr/>
              <p:nvPr/>
            </p:nvSpPr>
            <p:spPr>
              <a:xfrm>
                <a:off x="3116295"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12" name="Google Shape;4212;p42"/>
              <p:cNvSpPr/>
              <p:nvPr/>
            </p:nvSpPr>
            <p:spPr>
              <a:xfrm>
                <a:off x="3293127"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13" name="Google Shape;4213;p42"/>
              <p:cNvSpPr/>
              <p:nvPr/>
            </p:nvSpPr>
            <p:spPr>
              <a:xfrm>
                <a:off x="346995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16" name="Google Shape;4216;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17" name="Google Shape;4217;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18" name="Google Shape;4218;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19" name="Google Shape;4219;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20" name="Google Shape;4220;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21" name="Google Shape;4221;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24" name="Google Shape;422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25" name="Google Shape;422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26" name="Google Shape;422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27" name="Google Shape;422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28" name="Google Shape;422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29" name="Google Shape;422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4230" name="Google Shape;4230;p42"/>
              <p:cNvSpPr/>
              <p:nvPr/>
            </p:nvSpPr>
            <p:spPr>
              <a:xfrm>
                <a:off x="240896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31" name="Google Shape;4231;p42"/>
              <p:cNvSpPr/>
              <p:nvPr/>
            </p:nvSpPr>
            <p:spPr>
              <a:xfrm>
                <a:off x="2585801"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32" name="Google Shape;4232;p42"/>
              <p:cNvSpPr/>
              <p:nvPr/>
            </p:nvSpPr>
            <p:spPr>
              <a:xfrm>
                <a:off x="2939464"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33" name="Google Shape;4233;p42"/>
              <p:cNvSpPr/>
              <p:nvPr/>
            </p:nvSpPr>
            <p:spPr>
              <a:xfrm>
                <a:off x="3293127"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34" name="Google Shape;4234;p42"/>
              <p:cNvSpPr/>
              <p:nvPr/>
            </p:nvSpPr>
            <p:spPr>
              <a:xfrm>
                <a:off x="346995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35" name="Google Shape;4235;p42"/>
              <p:cNvSpPr/>
              <p:nvPr/>
            </p:nvSpPr>
            <p:spPr>
              <a:xfrm>
                <a:off x="240896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36" name="Google Shape;4236;p42"/>
              <p:cNvSpPr/>
              <p:nvPr/>
            </p:nvSpPr>
            <p:spPr>
              <a:xfrm>
                <a:off x="2585801"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37" name="Google Shape;4237;p42"/>
              <p:cNvSpPr/>
              <p:nvPr/>
            </p:nvSpPr>
            <p:spPr>
              <a:xfrm>
                <a:off x="2939464"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38" name="Google Shape;4238;p42"/>
              <p:cNvSpPr/>
              <p:nvPr/>
            </p:nvSpPr>
            <p:spPr>
              <a:xfrm>
                <a:off x="3293127"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39" name="Google Shape;4239;p42"/>
              <p:cNvSpPr/>
              <p:nvPr/>
            </p:nvSpPr>
            <p:spPr>
              <a:xfrm>
                <a:off x="346995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40" name="Google Shape;4240;p42"/>
              <p:cNvSpPr/>
              <p:nvPr/>
            </p:nvSpPr>
            <p:spPr>
              <a:xfrm>
                <a:off x="240896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41" name="Google Shape;4241;p42"/>
              <p:cNvSpPr/>
              <p:nvPr/>
            </p:nvSpPr>
            <p:spPr>
              <a:xfrm>
                <a:off x="2585801"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42" name="Google Shape;4242;p42"/>
              <p:cNvSpPr/>
              <p:nvPr/>
            </p:nvSpPr>
            <p:spPr>
              <a:xfrm>
                <a:off x="2939464"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43" name="Google Shape;4243;p42"/>
              <p:cNvSpPr/>
              <p:nvPr/>
            </p:nvSpPr>
            <p:spPr>
              <a:xfrm>
                <a:off x="3293127"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44" name="Google Shape;4244;p42"/>
              <p:cNvSpPr/>
              <p:nvPr/>
            </p:nvSpPr>
            <p:spPr>
              <a:xfrm>
                <a:off x="346995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45" name="Google Shape;4245;p42"/>
              <p:cNvSpPr/>
              <p:nvPr/>
            </p:nvSpPr>
            <p:spPr>
              <a:xfrm>
                <a:off x="240896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46" name="Google Shape;4246;p42"/>
              <p:cNvSpPr/>
              <p:nvPr/>
            </p:nvSpPr>
            <p:spPr>
              <a:xfrm>
                <a:off x="2585801"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47" name="Google Shape;4247;p42"/>
              <p:cNvSpPr/>
              <p:nvPr/>
            </p:nvSpPr>
            <p:spPr>
              <a:xfrm>
                <a:off x="2762632" y="39669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48" name="Google Shape;4248;p42"/>
              <p:cNvSpPr/>
              <p:nvPr/>
            </p:nvSpPr>
            <p:spPr>
              <a:xfrm>
                <a:off x="2939464"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49" name="Google Shape;4249;p42"/>
              <p:cNvSpPr/>
              <p:nvPr/>
            </p:nvSpPr>
            <p:spPr>
              <a:xfrm>
                <a:off x="3293127"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50" name="Google Shape;4250;p42"/>
              <p:cNvSpPr/>
              <p:nvPr/>
            </p:nvSpPr>
            <p:spPr>
              <a:xfrm>
                <a:off x="346995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53" name="Google Shape;425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56" name="Google Shape;425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59" name="Google Shape;425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62" name="Google Shape;426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65" name="Google Shape;426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68" name="Google Shape;426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71" name="Google Shape;427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74" name="Google Shape;427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4275" name="Google Shape;4275;p42"/>
              <p:cNvSpPr/>
              <p:nvPr/>
            </p:nvSpPr>
            <p:spPr>
              <a:xfrm>
                <a:off x="2585268" y="37898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76" name="Google Shape;4276;p42"/>
              <p:cNvSpPr/>
              <p:nvPr/>
            </p:nvSpPr>
            <p:spPr>
              <a:xfrm>
                <a:off x="2631625" y="3836363"/>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79" name="Google Shape;427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80" name="Google Shape;428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81" name="Google Shape;428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82" name="Google Shape;428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83" name="Google Shape;428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84" name="Google Shape;428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87" name="Google Shape;4287;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88" name="Google Shape;4288;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89" name="Google Shape;4289;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90" name="Google Shape;4290;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91" name="Google Shape;4291;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92" name="Google Shape;4292;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grpSp>
        <p:nvGrpSpPr>
          <p:cNvPr id="4293" name="Google Shape;4293;p42"/>
          <p:cNvGrpSpPr/>
          <p:nvPr/>
        </p:nvGrpSpPr>
        <p:grpSpPr>
          <a:xfrm>
            <a:off x="6210195" y="4743009"/>
            <a:ext cx="530946" cy="520706"/>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95" name="Google Shape;4295;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96" name="Google Shape;4296;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97" name="Google Shape;4297;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98" name="Google Shape;4298;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99" name="Google Shape;4299;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00" name="Google Shape;430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01" name="Google Shape;430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02" name="Google Shape;430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303" name="Google Shape;4303;p42"/>
          <p:cNvGrpSpPr/>
          <p:nvPr/>
        </p:nvGrpSpPr>
        <p:grpSpPr>
          <a:xfrm>
            <a:off x="5962049" y="3937409"/>
            <a:ext cx="177283" cy="520706"/>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05" name="Google Shape;4305;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06" name="Google Shape;4306;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307" name="Google Shape;4307;p42"/>
          <p:cNvGrpSpPr/>
          <p:nvPr/>
        </p:nvGrpSpPr>
        <p:grpSpPr>
          <a:xfrm>
            <a:off x="1524961" y="4239746"/>
            <a:ext cx="1768767" cy="1735686"/>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09" name="Google Shape;4309;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10" name="Google Shape;4310;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11" name="Google Shape;4311;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12" name="Google Shape;4312;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13" name="Google Shape;4313;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14" name="Google Shape;4314;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15" name="Google Shape;4315;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16" name="Google Shape;4316;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17" name="Google Shape;4317;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18" name="Google Shape;4318;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19" name="Google Shape;4319;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20" name="Google Shape;4320;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21" name="Google Shape;4321;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22" name="Google Shape;4322;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23" name="Google Shape;4323;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24" name="Google Shape;4324;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25" name="Google Shape;4325;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26" name="Google Shape;4326;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27" name="Google Shape;4327;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28" name="Google Shape;4328;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29" name="Google Shape;4329;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30" name="Google Shape;433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31" name="Google Shape;433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32" name="Google Shape;433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33" name="Google Shape;4333;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34" name="Google Shape;4334;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35" name="Google Shape;4335;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36" name="Google Shape;4336;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37" name="Google Shape;4337;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38" name="Google Shape;4338;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39" name="Google Shape;4339;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40" name="Google Shape;4340;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41" name="Google Shape;4341;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42" name="Google Shape;4342;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43" name="Google Shape;4343;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44" name="Google Shape;4344;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45" name="Google Shape;4345;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46" name="Google Shape;4346;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47" name="Google Shape;4347;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48" name="Google Shape;4348;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49" name="Google Shape;4349;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50" name="Google Shape;4350;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51" name="Google Shape;4351;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52" name="Google Shape;4352;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53" name="Google Shape;4353;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54" name="Google Shape;4354;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55" name="Google Shape;4355;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56" name="Google Shape;4356;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57" name="Google Shape;4357;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58" name="Google Shape;4358;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59" name="Google Shape;4359;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60" name="Google Shape;4360;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61" name="Google Shape;4361;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62" name="Google Shape;4362;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63" name="Google Shape;4363;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64" name="Google Shape;4364;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65" name="Google Shape;4365;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66" name="Google Shape;4366;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67" name="Google Shape;4367;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68" name="Google Shape;4368;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69" name="Google Shape;4369;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70" name="Google Shape;4370;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71" name="Google Shape;4371;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72" name="Google Shape;4372;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73" name="Google Shape;4373;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74" name="Google Shape;4374;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75" name="Google Shape;4375;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76" name="Google Shape;4376;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77" name="Google Shape;4377;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78" name="Google Shape;4378;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79" name="Google Shape;4379;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80" name="Google Shape;4380;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81" name="Google Shape;4381;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82" name="Google Shape;4382;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83" name="Google Shape;4383;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84" name="Google Shape;4384;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85" name="Google Shape;4385;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86" name="Google Shape;4386;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87" name="Google Shape;4387;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88" name="Google Shape;4388;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89" name="Google Shape;4389;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90" name="Google Shape;4390;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91" name="Google Shape;4391;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92" name="Google Shape;4392;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93" name="Google Shape;4393;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94" name="Google Shape;4394;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95" name="Google Shape;4395;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96" name="Google Shape;4396;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97" name="Google Shape;4397;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98" name="Google Shape;4398;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99" name="Google Shape;4399;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00" name="Google Shape;4400;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01" name="Google Shape;4401;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02" name="Google Shape;4402;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03" name="Google Shape;4403;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04" name="Google Shape;4404;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05" name="Google Shape;4405;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06" name="Google Shape;4406;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07" name="Google Shape;4407;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11"/>
        <p:cNvGrpSpPr/>
        <p:nvPr/>
      </p:nvGrpSpPr>
      <p:grpSpPr>
        <a:xfrm>
          <a:off x="0" y="0"/>
          <a:ext cx="0" cy="0"/>
          <a:chOff x="0" y="0"/>
          <a:chExt cx="0" cy="0"/>
        </a:xfrm>
      </p:grpSpPr>
      <p:grpSp>
        <p:nvGrpSpPr>
          <p:cNvPr id="4412" name="Google Shape;4412;p43"/>
          <p:cNvGrpSpPr/>
          <p:nvPr/>
        </p:nvGrpSpPr>
        <p:grpSpPr>
          <a:xfrm>
            <a:off x="2846404" y="2094179"/>
            <a:ext cx="3542649" cy="3010964"/>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19" name="Google Shape;4419;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20" name="Google Shape;4420;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21" name="Google Shape;4421;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22" name="Google Shape;4422;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23" name="Google Shape;4423;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24" name="Google Shape;4424;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25" name="Google Shape;4425;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26" name="Google Shape;4426;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27" name="Google Shape;4427;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28" name="Google Shape;4428;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29" name="Google Shape;4429;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30" name="Google Shape;4430;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31" name="Google Shape;4431;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32" name="Google Shape;4432;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33" name="Google Shape;4433;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34" name="Google Shape;4434;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35" name="Google Shape;4435;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36" name="Google Shape;4436;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37" name="Google Shape;4437;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38" name="Google Shape;4438;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39" name="Google Shape;4439;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40" name="Google Shape;4440;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41" name="Google Shape;4441;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42" name="Google Shape;4442;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43" name="Google Shape;4443;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44" name="Google Shape;4444;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45" name="Google Shape;4445;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46" name="Google Shape;4446;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47" name="Google Shape;4447;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48" name="Google Shape;4448;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49" name="Google Shape;4449;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50" name="Google Shape;4450;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51" name="Google Shape;4451;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52" name="Google Shape;4452;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53" name="Google Shape;4453;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54" name="Google Shape;4454;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55" name="Google Shape;4455;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56" name="Google Shape;4456;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57" name="Google Shape;4457;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58" name="Google Shape;4458;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59" name="Google Shape;4459;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60" name="Google Shape;4460;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61" name="Google Shape;4461;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62" name="Google Shape;4462;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63" name="Google Shape;4463;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64" name="Google Shape;4464;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65" name="Google Shape;4465;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66" name="Google Shape;4466;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67" name="Google Shape;4467;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68" name="Google Shape;4468;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69" name="Google Shape;4469;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70" name="Google Shape;4470;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71" name="Google Shape;4471;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72" name="Google Shape;4472;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73" name="Google Shape;4473;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74" name="Google Shape;4474;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75" name="Google Shape;4475;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76" name="Google Shape;4476;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77" name="Google Shape;4477;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78" name="Google Shape;4478;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79" name="Google Shape;4479;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80" name="Google Shape;4480;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81" name="Google Shape;4481;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82" name="Google Shape;4482;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83" name="Google Shape;4483;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84" name="Google Shape;4484;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85" name="Google Shape;4485;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86" name="Google Shape;4486;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87" name="Google Shape;4487;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90" name="Google Shape;4490;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91" name="Google Shape;4491;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92" name="Google Shape;4492;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93" name="Google Shape;4493;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94" name="Google Shape;4494;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95" name="Google Shape;4495;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96" name="Google Shape;4496;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97" name="Google Shape;4497;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98" name="Google Shape;4498;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99" name="Google Shape;4499;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00" name="Google Shape;4500;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01" name="Google Shape;4501;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02" name="Google Shape;4502;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03" name="Google Shape;4503;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04" name="Google Shape;4504;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05" name="Google Shape;4505;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06" name="Google Shape;4506;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07" name="Google Shape;4507;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08" name="Google Shape;4508;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09" name="Google Shape;4509;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10" name="Google Shape;4510;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11" name="Google Shape;4511;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12" name="Google Shape;4512;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13" name="Google Shape;4513;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14" name="Google Shape;4514;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15" name="Google Shape;4515;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16" name="Google Shape;4516;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17" name="Google Shape;4517;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18" name="Google Shape;4518;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19" name="Google Shape;4519;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20" name="Google Shape;4520;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21" name="Google Shape;4521;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22" name="Google Shape;4522;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23" name="Google Shape;4523;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24" name="Google Shape;4524;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25" name="Google Shape;4525;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26" name="Google Shape;4526;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27" name="Google Shape;4527;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28" name="Google Shape;4528;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29" name="Google Shape;4529;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30" name="Google Shape;4530;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31" name="Google Shape;4531;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32" name="Google Shape;4532;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33" name="Google Shape;4533;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34" name="Google Shape;4534;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35" name="Google Shape;4535;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36" name="Google Shape;4536;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37" name="Google Shape;4537;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38" name="Google Shape;4538;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39" name="Google Shape;4539;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40" name="Google Shape;4540;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41" name="Google Shape;4541;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42" name="Google Shape;4542;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43" name="Google Shape;4543;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44" name="Google Shape;4544;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45" name="Google Shape;4545;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46" name="Google Shape;4546;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47" name="Google Shape;4547;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48" name="Google Shape;4548;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49" name="Google Shape;4549;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50" name="Google Shape;4550;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51" name="Google Shape;4551;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52" name="Google Shape;4552;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53" name="Google Shape;4553;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54" name="Google Shape;4554;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55" name="Google Shape;4555;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56" name="Google Shape;4556;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57" name="Google Shape;4557;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58" name="Google Shape;4558;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62" name="Google Shape;4562;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63" name="Google Shape;4563;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64" name="Google Shape;4564;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65" name="Google Shape;4565;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66" name="Google Shape;4566;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67" name="Google Shape;4567;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68" name="Google Shape;4568;p43"/>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69" name="Google Shape;4569;p43"/>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70" name="Google Shape;4570;p43"/>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71" name="Google Shape;4571;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72" name="Google Shape;4572;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73" name="Google Shape;4573;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74" name="Google Shape;4574;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75" name="Google Shape;4575;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76" name="Google Shape;4576;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77" name="Google Shape;4577;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78" name="Google Shape;4578;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79" name="Google Shape;4579;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80" name="Google Shape;4580;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81" name="Google Shape;4581;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82" name="Google Shape;4582;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83" name="Google Shape;4583;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84" name="Google Shape;4584;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85" name="Google Shape;4585;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86" name="Google Shape;4586;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87" name="Google Shape;4587;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88" name="Google Shape;4588;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89" name="Google Shape;4589;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90" name="Google Shape;4590;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91" name="Google Shape;4591;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92" name="Google Shape;4592;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93" name="Google Shape;4593;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94" name="Google Shape;4594;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95" name="Google Shape;4595;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96" name="Google Shape;4596;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97" name="Google Shape;4597;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98" name="Google Shape;4598;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99" name="Google Shape;4599;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00" name="Google Shape;4600;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01" name="Google Shape;4601;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02" name="Google Shape;4602;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03" name="Google Shape;4603;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04" name="Google Shape;4604;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05" name="Google Shape;4605;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06" name="Google Shape;4606;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07" name="Google Shape;4607;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08" name="Google Shape;4608;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09" name="Google Shape;4609;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10" name="Google Shape;4610;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11" name="Google Shape;4611;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12" name="Google Shape;4612;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13" name="Google Shape;4613;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14" name="Google Shape;4614;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15" name="Google Shape;4615;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16" name="Google Shape;4616;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17" name="Google Shape;4617;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18" name="Google Shape;4618;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19" name="Google Shape;4619;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20" name="Google Shape;4620;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21" name="Google Shape;4621;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22" name="Google Shape;4622;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23" name="Google Shape;4623;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24" name="Google Shape;4624;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25" name="Google Shape;4625;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26" name="Google Shape;4626;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27" name="Google Shape;4627;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28" name="Google Shape;4628;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29" name="Google Shape;4629;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30" name="Google Shape;4630;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33" name="Google Shape;4633;p43"/>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34" name="Google Shape;4634;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35" name="Google Shape;4635;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36" name="Google Shape;4636;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37" name="Google Shape;4637;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38" name="Google Shape;4638;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39" name="Google Shape;4639;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40" name="Google Shape;4640;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41" name="Google Shape;4641;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42" name="Google Shape;4642;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43" name="Google Shape;4643;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44" name="Google Shape;4644;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45" name="Google Shape;4645;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46" name="Google Shape;4646;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47" name="Google Shape;4647;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48" name="Google Shape;4648;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49" name="Google Shape;4649;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50" name="Google Shape;4650;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51" name="Google Shape;4651;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52" name="Google Shape;4652;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53" name="Google Shape;4653;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54" name="Google Shape;4654;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55" name="Google Shape;4655;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56" name="Google Shape;4656;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57" name="Google Shape;4657;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58" name="Google Shape;4658;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59" name="Google Shape;4659;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60" name="Google Shape;4660;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61" name="Google Shape;4661;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62" name="Google Shape;4662;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63" name="Google Shape;4663;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64" name="Google Shape;4664;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65" name="Google Shape;4665;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66" name="Google Shape;4666;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67" name="Google Shape;4667;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68" name="Google Shape;4668;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69" name="Google Shape;4669;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70" name="Google Shape;4670;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71" name="Google Shape;4671;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72" name="Google Shape;4672;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73" name="Google Shape;4673;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74" name="Google Shape;4674;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75" name="Google Shape;4675;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76" name="Google Shape;4676;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77" name="Google Shape;4677;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78" name="Google Shape;4678;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79" name="Google Shape;4679;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80" name="Google Shape;4680;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81" name="Google Shape;4681;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82" name="Google Shape;4682;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83" name="Google Shape;4683;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84" name="Google Shape;4684;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85" name="Google Shape;4685;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86" name="Google Shape;4686;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87" name="Google Shape;4687;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88" name="Google Shape;4688;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89" name="Google Shape;4689;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90" name="Google Shape;4690;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91" name="Google Shape;4691;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92" name="Google Shape;4692;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93" name="Google Shape;4693;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94" name="Google Shape;4694;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95" name="Google Shape;4695;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96" name="Google Shape;4696;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97" name="Google Shape;4697;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98" name="Google Shape;4698;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99" name="Google Shape;4699;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00" name="Google Shape;4700;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01" name="Google Shape;4701;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03" name="Google Shape;4703;p43"/>
                <p:cNvSpPr/>
                <p:nvPr/>
              </p:nvSpPr>
              <p:spPr>
                <a:xfrm rot="5400000">
                  <a:off x="4063921"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04" name="Google Shape;4704;p43"/>
                <p:cNvSpPr/>
                <p:nvPr/>
              </p:nvSpPr>
              <p:spPr>
                <a:xfrm rot="5400000">
                  <a:off x="40639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05" name="Google Shape;4705;p43"/>
                <p:cNvSpPr/>
                <p:nvPr/>
              </p:nvSpPr>
              <p:spPr>
                <a:xfrm rot="5400000">
                  <a:off x="3886787"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06" name="Google Shape;4706;p43"/>
                <p:cNvSpPr/>
                <p:nvPr/>
              </p:nvSpPr>
              <p:spPr>
                <a:xfrm rot="5400000">
                  <a:off x="3886787"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07" name="Google Shape;4707;p43"/>
                <p:cNvSpPr/>
                <p:nvPr/>
              </p:nvSpPr>
              <p:spPr>
                <a:xfrm rot="5400000">
                  <a:off x="388678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08" name="Google Shape;4708;p43"/>
                <p:cNvSpPr/>
                <p:nvPr/>
              </p:nvSpPr>
              <p:spPr>
                <a:xfrm rot="5400000">
                  <a:off x="3709654" y="3597769"/>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09" name="Google Shape;4709;p43"/>
                <p:cNvSpPr/>
                <p:nvPr/>
              </p:nvSpPr>
              <p:spPr>
                <a:xfrm rot="5400000">
                  <a:off x="3709654" y="377460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10" name="Google Shape;4710;p43"/>
                <p:cNvSpPr/>
                <p:nvPr/>
              </p:nvSpPr>
              <p:spPr>
                <a:xfrm rot="5400000">
                  <a:off x="370965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11" name="Google Shape;4711;p43"/>
                <p:cNvSpPr/>
                <p:nvPr/>
              </p:nvSpPr>
              <p:spPr>
                <a:xfrm rot="5400000">
                  <a:off x="353252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12" name="Google Shape;4712;p43"/>
                <p:cNvSpPr/>
                <p:nvPr/>
              </p:nvSpPr>
              <p:spPr>
                <a:xfrm rot="5400000">
                  <a:off x="353252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13" name="Google Shape;4713;p43"/>
                <p:cNvSpPr/>
                <p:nvPr/>
              </p:nvSpPr>
              <p:spPr>
                <a:xfrm rot="5400000">
                  <a:off x="353252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14" name="Google Shape;4714;p43"/>
                <p:cNvSpPr/>
                <p:nvPr/>
              </p:nvSpPr>
              <p:spPr>
                <a:xfrm rot="5400000">
                  <a:off x="3355388"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15" name="Google Shape;4715;p43"/>
                <p:cNvSpPr/>
                <p:nvPr/>
              </p:nvSpPr>
              <p:spPr>
                <a:xfrm rot="5400000">
                  <a:off x="3355388"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16" name="Google Shape;4716;p43"/>
                <p:cNvSpPr/>
                <p:nvPr/>
              </p:nvSpPr>
              <p:spPr>
                <a:xfrm rot="5400000">
                  <a:off x="335538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17" name="Google Shape;4717;p43"/>
                <p:cNvSpPr/>
                <p:nvPr/>
              </p:nvSpPr>
              <p:spPr>
                <a:xfrm rot="5400000">
                  <a:off x="3178255"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18" name="Google Shape;4718;p43"/>
                <p:cNvSpPr/>
                <p:nvPr/>
              </p:nvSpPr>
              <p:spPr>
                <a:xfrm rot="5400000">
                  <a:off x="3178255"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19" name="Google Shape;4719;p43"/>
                <p:cNvSpPr/>
                <p:nvPr/>
              </p:nvSpPr>
              <p:spPr>
                <a:xfrm rot="5400000">
                  <a:off x="317825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20" name="Google Shape;4720;p43"/>
                <p:cNvSpPr/>
                <p:nvPr/>
              </p:nvSpPr>
              <p:spPr>
                <a:xfrm rot="5400000">
                  <a:off x="300112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21" name="Google Shape;4721;p43"/>
                <p:cNvSpPr/>
                <p:nvPr/>
              </p:nvSpPr>
              <p:spPr>
                <a:xfrm rot="5400000">
                  <a:off x="300112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22" name="Google Shape;4722;p43"/>
                <p:cNvSpPr/>
                <p:nvPr/>
              </p:nvSpPr>
              <p:spPr>
                <a:xfrm rot="5400000">
                  <a:off x="30011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23" name="Google Shape;4723;p43"/>
                <p:cNvSpPr/>
                <p:nvPr/>
              </p:nvSpPr>
              <p:spPr>
                <a:xfrm rot="5400000">
                  <a:off x="28239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24" name="Google Shape;4724;p43"/>
                <p:cNvSpPr/>
                <p:nvPr/>
              </p:nvSpPr>
              <p:spPr>
                <a:xfrm rot="5400000">
                  <a:off x="28239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25" name="Google Shape;4725;p43"/>
                <p:cNvSpPr/>
                <p:nvPr/>
              </p:nvSpPr>
              <p:spPr>
                <a:xfrm rot="5400000">
                  <a:off x="28239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26" name="Google Shape;4726;p43"/>
                <p:cNvSpPr/>
                <p:nvPr/>
              </p:nvSpPr>
              <p:spPr>
                <a:xfrm rot="5400000">
                  <a:off x="2646862"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27" name="Google Shape;4727;p43"/>
                <p:cNvSpPr/>
                <p:nvPr/>
              </p:nvSpPr>
              <p:spPr>
                <a:xfrm rot="5400000">
                  <a:off x="2646862"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28" name="Google Shape;4728;p43"/>
                <p:cNvSpPr/>
                <p:nvPr/>
              </p:nvSpPr>
              <p:spPr>
                <a:xfrm rot="5400000">
                  <a:off x="2646862"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29" name="Google Shape;4729;p43"/>
                <p:cNvSpPr/>
                <p:nvPr/>
              </p:nvSpPr>
              <p:spPr>
                <a:xfrm rot="5400000">
                  <a:off x="2469729"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30" name="Google Shape;4730;p43"/>
                <p:cNvSpPr/>
                <p:nvPr/>
              </p:nvSpPr>
              <p:spPr>
                <a:xfrm rot="5400000">
                  <a:off x="2469729"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31" name="Google Shape;4731;p43"/>
                <p:cNvSpPr/>
                <p:nvPr/>
              </p:nvSpPr>
              <p:spPr>
                <a:xfrm rot="5400000">
                  <a:off x="2469729"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32" name="Google Shape;4732;p43"/>
                <p:cNvSpPr/>
                <p:nvPr/>
              </p:nvSpPr>
              <p:spPr>
                <a:xfrm rot="5400000">
                  <a:off x="2292596"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33" name="Google Shape;4733;p43"/>
                <p:cNvSpPr/>
                <p:nvPr/>
              </p:nvSpPr>
              <p:spPr>
                <a:xfrm rot="5400000">
                  <a:off x="2292596"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34" name="Google Shape;4734;p43"/>
                <p:cNvSpPr/>
                <p:nvPr/>
              </p:nvSpPr>
              <p:spPr>
                <a:xfrm rot="5400000">
                  <a:off x="2292596"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35" name="Google Shape;4735;p43"/>
                <p:cNvSpPr/>
                <p:nvPr/>
              </p:nvSpPr>
              <p:spPr>
                <a:xfrm rot="5400000">
                  <a:off x="2115463"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36" name="Google Shape;4736;p43"/>
                <p:cNvSpPr/>
                <p:nvPr/>
              </p:nvSpPr>
              <p:spPr>
                <a:xfrm rot="5400000">
                  <a:off x="2115463"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37" name="Google Shape;4737;p43"/>
                <p:cNvSpPr/>
                <p:nvPr/>
              </p:nvSpPr>
              <p:spPr>
                <a:xfrm rot="5400000">
                  <a:off x="2115463"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38" name="Google Shape;4738;p43"/>
                <p:cNvSpPr/>
                <p:nvPr/>
              </p:nvSpPr>
              <p:spPr>
                <a:xfrm rot="5400000">
                  <a:off x="1938330"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39" name="Google Shape;4739;p43"/>
                <p:cNvSpPr/>
                <p:nvPr/>
              </p:nvSpPr>
              <p:spPr>
                <a:xfrm rot="5400000">
                  <a:off x="1938330"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40" name="Google Shape;4740;p43"/>
                <p:cNvSpPr/>
                <p:nvPr/>
              </p:nvSpPr>
              <p:spPr>
                <a:xfrm rot="5400000">
                  <a:off x="1938330"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41" name="Google Shape;4741;p43"/>
                <p:cNvSpPr/>
                <p:nvPr/>
              </p:nvSpPr>
              <p:spPr>
                <a:xfrm rot="5400000">
                  <a:off x="17611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42" name="Google Shape;4742;p43"/>
                <p:cNvSpPr/>
                <p:nvPr/>
              </p:nvSpPr>
              <p:spPr>
                <a:xfrm rot="5400000">
                  <a:off x="17611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43" name="Google Shape;4743;p43"/>
                <p:cNvSpPr/>
                <p:nvPr/>
              </p:nvSpPr>
              <p:spPr>
                <a:xfrm rot="5400000">
                  <a:off x="17611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44" name="Google Shape;4744;p43"/>
                <p:cNvSpPr/>
                <p:nvPr/>
              </p:nvSpPr>
              <p:spPr>
                <a:xfrm rot="5400000">
                  <a:off x="158407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45" name="Google Shape;4745;p43"/>
                <p:cNvSpPr/>
                <p:nvPr/>
              </p:nvSpPr>
              <p:spPr>
                <a:xfrm rot="5400000">
                  <a:off x="158407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46" name="Google Shape;4746;p43"/>
                <p:cNvSpPr/>
                <p:nvPr/>
              </p:nvSpPr>
              <p:spPr>
                <a:xfrm rot="5400000">
                  <a:off x="158407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47" name="Google Shape;4747;p43"/>
                <p:cNvSpPr/>
                <p:nvPr/>
              </p:nvSpPr>
              <p:spPr>
                <a:xfrm rot="5400000">
                  <a:off x="1406937"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48" name="Google Shape;4748;p43"/>
                <p:cNvSpPr/>
                <p:nvPr/>
              </p:nvSpPr>
              <p:spPr>
                <a:xfrm rot="5400000">
                  <a:off x="1406937"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49" name="Google Shape;4749;p43"/>
                <p:cNvSpPr/>
                <p:nvPr/>
              </p:nvSpPr>
              <p:spPr>
                <a:xfrm rot="5400000">
                  <a:off x="140693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50" name="Google Shape;4750;p43"/>
                <p:cNvSpPr/>
                <p:nvPr/>
              </p:nvSpPr>
              <p:spPr>
                <a:xfrm rot="5400000">
                  <a:off x="1229804"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51" name="Google Shape;4751;p43"/>
                <p:cNvSpPr/>
                <p:nvPr/>
              </p:nvSpPr>
              <p:spPr>
                <a:xfrm rot="5400000">
                  <a:off x="1229804"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52" name="Google Shape;4752;p43"/>
                <p:cNvSpPr/>
                <p:nvPr/>
              </p:nvSpPr>
              <p:spPr>
                <a:xfrm rot="5400000">
                  <a:off x="122980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53" name="Google Shape;4753;p43"/>
                <p:cNvSpPr/>
                <p:nvPr/>
              </p:nvSpPr>
              <p:spPr>
                <a:xfrm rot="5400000">
                  <a:off x="105267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54" name="Google Shape;4754;p43"/>
                <p:cNvSpPr/>
                <p:nvPr/>
              </p:nvSpPr>
              <p:spPr>
                <a:xfrm rot="5400000">
                  <a:off x="105267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55" name="Google Shape;4755;p43"/>
                <p:cNvSpPr/>
                <p:nvPr/>
              </p:nvSpPr>
              <p:spPr>
                <a:xfrm rot="5400000">
                  <a:off x="105267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56" name="Google Shape;4756;p43"/>
                <p:cNvSpPr/>
                <p:nvPr/>
              </p:nvSpPr>
              <p:spPr>
                <a:xfrm rot="5400000">
                  <a:off x="875538"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57" name="Google Shape;4757;p43"/>
                <p:cNvSpPr/>
                <p:nvPr/>
              </p:nvSpPr>
              <p:spPr>
                <a:xfrm rot="5400000">
                  <a:off x="875538"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58" name="Google Shape;4758;p43"/>
                <p:cNvSpPr/>
                <p:nvPr/>
              </p:nvSpPr>
              <p:spPr>
                <a:xfrm rot="5400000">
                  <a:off x="87553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59" name="Google Shape;4759;p43"/>
                <p:cNvSpPr/>
                <p:nvPr/>
              </p:nvSpPr>
              <p:spPr>
                <a:xfrm rot="5400000">
                  <a:off x="698405"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60" name="Google Shape;4760;p43"/>
                <p:cNvSpPr/>
                <p:nvPr/>
              </p:nvSpPr>
              <p:spPr>
                <a:xfrm rot="5400000">
                  <a:off x="698405"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61" name="Google Shape;4761;p43"/>
                <p:cNvSpPr/>
                <p:nvPr/>
              </p:nvSpPr>
              <p:spPr>
                <a:xfrm rot="5400000">
                  <a:off x="69840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64" name="Google Shape;4764;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65" name="Google Shape;4765;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66" name="Google Shape;4766;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67" name="Google Shape;4767;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68" name="Google Shape;4768;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69" name="Google Shape;4769;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70" name="Google Shape;4770;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71" name="Google Shape;4771;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72" name="Google Shape;4772;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73" name="Google Shape;4773;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74" name="Google Shape;4774;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75" name="Google Shape;4775;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76" name="Google Shape;4776;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77" name="Google Shape;4777;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78" name="Google Shape;4778;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79" name="Google Shape;4779;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80" name="Google Shape;4780;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81" name="Google Shape;4781;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82" name="Google Shape;4782;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83" name="Google Shape;4783;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84" name="Google Shape;4784;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85" name="Google Shape;4785;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86" name="Google Shape;4786;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87" name="Google Shape;4787;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88" name="Google Shape;4788;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89" name="Google Shape;4789;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90" name="Google Shape;4790;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91" name="Google Shape;4791;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92" name="Google Shape;4792;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93" name="Google Shape;4793;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94" name="Google Shape;4794;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95" name="Google Shape;4795;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96" name="Google Shape;4796;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97" name="Google Shape;4797;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98" name="Google Shape;4798;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99" name="Google Shape;4799;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00" name="Google Shape;4800;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01" name="Google Shape;4801;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02" name="Google Shape;4802;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03" name="Google Shape;4803;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04" name="Google Shape;4804;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05" name="Google Shape;4805;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06" name="Google Shape;4806;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07" name="Google Shape;4807;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10" name="Google Shape;4810;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11" name="Google Shape;4811;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12" name="Google Shape;4812;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13" name="Google Shape;4813;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14" name="Google Shape;4814;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15" name="Google Shape;4815;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16" name="Google Shape;4816;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17" name="Google Shape;4817;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18" name="Google Shape;4818;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19" name="Google Shape;4819;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20" name="Google Shape;4820;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21" name="Google Shape;4821;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22" name="Google Shape;4822;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23" name="Google Shape;4823;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24" name="Google Shape;4824;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25" name="Google Shape;4825;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26" name="Google Shape;4826;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27" name="Google Shape;4827;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28" name="Google Shape;4828;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29" name="Google Shape;4829;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30" name="Google Shape;4830;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31" name="Google Shape;4831;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32" name="Google Shape;4832;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33" name="Google Shape;4833;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34" name="Google Shape;4834;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35" name="Google Shape;4835;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36" name="Google Shape;4836;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37" name="Google Shape;4837;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38" name="Google Shape;4838;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39" name="Google Shape;4839;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40" name="Google Shape;4840;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41" name="Google Shape;4841;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42" name="Google Shape;4842;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43" name="Google Shape;4843;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44" name="Google Shape;4844;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45" name="Google Shape;4845;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46" name="Google Shape;4846;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47" name="Google Shape;4847;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48" name="Google Shape;4848;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49" name="Google Shape;4849;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50" name="Google Shape;4850;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51" name="Google Shape;4851;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52" name="Google Shape;4852;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53" name="Google Shape;4853;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57"/>
        <p:cNvGrpSpPr/>
        <p:nvPr/>
      </p:nvGrpSpPr>
      <p:grpSpPr>
        <a:xfrm>
          <a:off x="0" y="0"/>
          <a:ext cx="0" cy="0"/>
          <a:chOff x="0" y="0"/>
          <a:chExt cx="0" cy="0"/>
        </a:xfrm>
      </p:grpSpPr>
      <p:grpSp>
        <p:nvGrpSpPr>
          <p:cNvPr id="4858" name="Google Shape;4858;p44"/>
          <p:cNvGrpSpPr/>
          <p:nvPr/>
        </p:nvGrpSpPr>
        <p:grpSpPr>
          <a:xfrm>
            <a:off x="1394208" y="1755829"/>
            <a:ext cx="6756197" cy="3687658"/>
            <a:chOff x="-332755" y="1294130"/>
            <a:chExt cx="6482630" cy="2928340"/>
          </a:xfrm>
        </p:grpSpPr>
        <p:sp>
          <p:nvSpPr>
            <p:cNvPr id="4859" name="Google Shape;4859;p44"/>
            <p:cNvSpPr/>
            <p:nvPr/>
          </p:nvSpPr>
          <p:spPr>
            <a:xfrm>
              <a:off x="-332755" y="1680665"/>
              <a:ext cx="1484400" cy="1521600"/>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60" name="Google Shape;4860;p44"/>
            <p:cNvSpPr/>
            <p:nvPr/>
          </p:nvSpPr>
          <p:spPr>
            <a:xfrm>
              <a:off x="3733633" y="3384270"/>
              <a:ext cx="437100" cy="8382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61" name="Google Shape;4861;p44"/>
            <p:cNvSpPr/>
            <p:nvPr/>
          </p:nvSpPr>
          <p:spPr>
            <a:xfrm>
              <a:off x="5144069" y="2646659"/>
              <a:ext cx="552600" cy="385800"/>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62" name="Google Shape;4862;p44"/>
            <p:cNvSpPr/>
            <p:nvPr/>
          </p:nvSpPr>
          <p:spPr>
            <a:xfrm>
              <a:off x="2218270" y="2245255"/>
              <a:ext cx="1665000" cy="1122600"/>
            </a:xfrm>
            <a:prstGeom prst="cube">
              <a:avLst>
                <a:gd name="adj" fmla="val 18252"/>
              </a:avLst>
            </a:prstGeom>
            <a:solidFill>
              <a:srgbClr val="FF0000"/>
            </a:solidFill>
            <a:ln w="9525" cap="flat" cmpd="sng">
              <a:solidFill>
                <a:srgbClr val="0000FF"/>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endParaRPr/>
            </a:p>
          </p:txBody>
        </p:sp>
        <p:sp>
          <p:nvSpPr>
            <p:cNvPr id="4863" name="Google Shape;4863;p44"/>
            <p:cNvSpPr/>
            <p:nvPr/>
          </p:nvSpPr>
          <p:spPr>
            <a:xfrm>
              <a:off x="2686225" y="1680675"/>
              <a:ext cx="963300" cy="1076400"/>
            </a:xfrm>
            <a:prstGeom prst="cube">
              <a:avLst>
                <a:gd name="adj" fmla="val 18252"/>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64" name="Google Shape;4864;p44"/>
            <p:cNvSpPr txBox="1"/>
            <p:nvPr/>
          </p:nvSpPr>
          <p:spPr>
            <a:xfrm>
              <a:off x="771725" y="2899925"/>
              <a:ext cx="779400" cy="185700"/>
            </a:xfrm>
            <a:prstGeom prst="rect">
              <a:avLst/>
            </a:prstGeom>
            <a:noFill/>
            <a:ln>
              <a:noFill/>
            </a:ln>
          </p:spPr>
          <p:txBody>
            <a:bodyPr spcFirstLastPara="1" wrap="square" lIns="0" tIns="0" rIns="0" bIns="0" anchor="t" anchorCtr="0">
              <a:noAutofit/>
            </a:bodyPr>
            <a:lstStyle/>
            <a:p>
              <a:pPr algn="ct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sp>
          <p:nvSpPr>
            <p:cNvPr id="4865" name="Google Shape;4865;p44"/>
            <p:cNvSpPr txBox="1"/>
            <p:nvPr/>
          </p:nvSpPr>
          <p:spPr>
            <a:xfrm>
              <a:off x="4252925" y="3504725"/>
              <a:ext cx="552600" cy="185700"/>
            </a:xfrm>
            <a:prstGeom prst="rect">
              <a:avLst/>
            </a:prstGeom>
            <a:noFill/>
            <a:ln>
              <a:noFill/>
            </a:ln>
          </p:spPr>
          <p:txBody>
            <a:bodyPr spcFirstLastPara="1" wrap="square" lIns="0" tIns="0" rIns="0" bIns="0" anchor="t" anchorCtr="0">
              <a:noAutofit/>
            </a:bodyPr>
            <a:lstStyle/>
            <a:p>
              <a:pPr algn="ctr"/>
              <a:r>
                <a:rPr lang="en" sz="1000">
                  <a:solidFill>
                    <a:schemeClr val="dk1"/>
                  </a:solidFill>
                  <a:latin typeface="Consolas"/>
                  <a:ea typeface="Consolas"/>
                  <a:cs typeface="Consolas"/>
                  <a:sym typeface="Consolas"/>
                </a:rPr>
                <a:t>NxNx64</a:t>
              </a:r>
              <a:endParaRPr sz="1000">
                <a:latin typeface="Consolas"/>
                <a:ea typeface="Consolas"/>
                <a:cs typeface="Consolas"/>
                <a:sym typeface="Consolas"/>
              </a:endParaRPr>
            </a:p>
          </p:txBody>
        </p:sp>
        <p:sp>
          <p:nvSpPr>
            <p:cNvPr id="4866" name="Google Shape;4866;p44"/>
            <p:cNvSpPr txBox="1"/>
            <p:nvPr/>
          </p:nvSpPr>
          <p:spPr>
            <a:xfrm>
              <a:off x="4579067" y="3259900"/>
              <a:ext cx="552600" cy="185700"/>
            </a:xfrm>
            <a:prstGeom prst="rect">
              <a:avLst/>
            </a:prstGeom>
            <a:noFill/>
            <a:ln>
              <a:noFill/>
            </a:ln>
          </p:spPr>
          <p:txBody>
            <a:bodyPr spcFirstLastPara="1" wrap="square" lIns="0" tIns="0" rIns="0" bIns="0" anchor="t" anchorCtr="0">
              <a:noAutofit/>
            </a:bodyPr>
            <a:lstStyle/>
            <a:p>
              <a:pPr algn="ctr"/>
              <a:r>
                <a:rPr lang="en" sz="1000">
                  <a:solidFill>
                    <a:schemeClr val="dk1"/>
                  </a:solidFill>
                  <a:latin typeface="Consolas"/>
                  <a:ea typeface="Consolas"/>
                  <a:cs typeface="Consolas"/>
                  <a:sym typeface="Consolas"/>
                </a:rPr>
                <a:t>NxNx32</a:t>
              </a:r>
              <a:endParaRPr sz="1000">
                <a:latin typeface="Consolas"/>
                <a:ea typeface="Consolas"/>
                <a:cs typeface="Consolas"/>
                <a:sym typeface="Consolas"/>
              </a:endParaRPr>
            </a:p>
          </p:txBody>
        </p:sp>
        <p:sp>
          <p:nvSpPr>
            <p:cNvPr id="4867" name="Google Shape;4867;p44"/>
            <p:cNvSpPr txBox="1"/>
            <p:nvPr/>
          </p:nvSpPr>
          <p:spPr>
            <a:xfrm>
              <a:off x="4949883" y="2846788"/>
              <a:ext cx="600000" cy="185700"/>
            </a:xfrm>
            <a:prstGeom prst="rect">
              <a:avLst/>
            </a:prstGeom>
            <a:noFill/>
            <a:ln>
              <a:noFill/>
            </a:ln>
          </p:spPr>
          <p:txBody>
            <a:bodyPr spcFirstLastPara="1" wrap="square" lIns="0" tIns="0" rIns="0" bIns="0" anchor="t" anchorCtr="0">
              <a:noAutofit/>
            </a:bodyPr>
            <a:lstStyle/>
            <a:p>
              <a:pPr algn="ctr"/>
              <a:r>
                <a:rPr lang="en" sz="1000">
                  <a:solidFill>
                    <a:schemeClr val="dk1"/>
                  </a:solidFill>
                  <a:latin typeface="Consolas"/>
                  <a:ea typeface="Consolas"/>
                  <a:cs typeface="Consolas"/>
                  <a:sym typeface="Consolas"/>
                </a:rPr>
                <a:t>NxNx128</a:t>
              </a:r>
              <a:endParaRPr sz="1000">
                <a:latin typeface="Consolas"/>
                <a:ea typeface="Consolas"/>
                <a:cs typeface="Consolas"/>
                <a:sym typeface="Consolas"/>
              </a:endParaRPr>
            </a:p>
          </p:txBody>
        </p:sp>
        <p:sp>
          <p:nvSpPr>
            <p:cNvPr id="4868" name="Google Shape;4868;p44"/>
            <p:cNvSpPr txBox="1"/>
            <p:nvPr/>
          </p:nvSpPr>
          <p:spPr>
            <a:xfrm>
              <a:off x="5549875" y="2205025"/>
              <a:ext cx="600000" cy="185700"/>
            </a:xfrm>
            <a:prstGeom prst="rect">
              <a:avLst/>
            </a:prstGeom>
            <a:noFill/>
            <a:ln>
              <a:noFill/>
            </a:ln>
          </p:spPr>
          <p:txBody>
            <a:bodyPr spcFirstLastPara="1" wrap="square" lIns="0" tIns="0" rIns="0" bIns="0" anchor="t" anchorCtr="0">
              <a:noAutofit/>
            </a:bodyPr>
            <a:lstStyle/>
            <a:p>
              <a:pPr algn="ct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cxnSp>
          <p:nvCxnSpPr>
            <p:cNvPr id="4869" name="Google Shape;4869;p44"/>
            <p:cNvCxnSpPr>
              <a:endCxn id="4863" idx="2"/>
            </p:cNvCxnSpPr>
            <p:nvPr/>
          </p:nvCxnSpPr>
          <p:spPr>
            <a:xfrm>
              <a:off x="1130125" y="1294130"/>
              <a:ext cx="1556100" cy="997500"/>
            </a:xfrm>
            <a:prstGeom prst="straightConnector1">
              <a:avLst/>
            </a:prstGeom>
            <a:noFill/>
            <a:ln w="9525" cap="flat" cmpd="sng">
              <a:solidFill>
                <a:schemeClr val="dk2"/>
              </a:solidFill>
              <a:prstDash val="dashDot"/>
              <a:round/>
              <a:headEnd type="none" w="med" len="med"/>
              <a:tailEnd type="none" w="med" len="med"/>
            </a:ln>
          </p:spPr>
        </p:cxnSp>
        <p:cxnSp>
          <p:nvCxnSpPr>
            <p:cNvPr id="4870" name="Google Shape;4870;p44"/>
            <p:cNvCxnSpPr/>
            <p:nvPr/>
          </p:nvCxnSpPr>
          <p:spPr>
            <a:xfrm>
              <a:off x="1895475" y="2128850"/>
              <a:ext cx="1814400" cy="252300"/>
            </a:xfrm>
            <a:prstGeom prst="straightConnector1">
              <a:avLst/>
            </a:prstGeom>
            <a:noFill/>
            <a:ln w="9525" cap="flat" cmpd="sng">
              <a:solidFill>
                <a:schemeClr val="dk2"/>
              </a:solidFill>
              <a:prstDash val="dashDot"/>
              <a:round/>
              <a:headEnd type="none" w="med" len="med"/>
              <a:tailEnd type="none" w="med" len="med"/>
            </a:ln>
          </p:spPr>
        </p:cxnSp>
        <p:cxnSp>
          <p:nvCxnSpPr>
            <p:cNvPr id="4871" name="Google Shape;4871;p44"/>
            <p:cNvCxnSpPr/>
            <p:nvPr/>
          </p:nvCxnSpPr>
          <p:spPr>
            <a:xfrm rot="10800000" flipH="1">
              <a:off x="1895475" y="1971725"/>
              <a:ext cx="2233500" cy="147600"/>
            </a:xfrm>
            <a:prstGeom prst="straightConnector1">
              <a:avLst/>
            </a:prstGeom>
            <a:noFill/>
            <a:ln w="9525" cap="flat" cmpd="sng">
              <a:solidFill>
                <a:schemeClr val="dk2"/>
              </a:solidFill>
              <a:prstDash val="dashDot"/>
              <a:round/>
              <a:headEnd type="none" w="med" len="med"/>
              <a:tailEnd type="none" w="med" len="med"/>
            </a:ln>
          </p:spPr>
        </p:cxnSp>
        <p:cxnSp>
          <p:nvCxnSpPr>
            <p:cNvPr id="4872" name="Google Shape;4872;p44"/>
            <p:cNvCxnSpPr/>
            <p:nvPr/>
          </p:nvCxnSpPr>
          <p:spPr>
            <a:xfrm rot="10800000" flipH="1">
              <a:off x="1900250" y="1395350"/>
              <a:ext cx="2809800" cy="733500"/>
            </a:xfrm>
            <a:prstGeom prst="straightConnector1">
              <a:avLst/>
            </a:prstGeom>
            <a:noFill/>
            <a:ln w="9525" cap="flat" cmpd="sng">
              <a:solidFill>
                <a:schemeClr val="dk2"/>
              </a:solidFill>
              <a:prstDash val="dashDot"/>
              <a:round/>
              <a:headEnd type="none" w="med" len="med"/>
              <a:tailEnd type="none" w="med" len="med"/>
            </a:ln>
          </p:spPr>
        </p:cxnSp>
        <p:sp>
          <p:nvSpPr>
            <p:cNvPr id="4873" name="Google Shape;4873;p44"/>
            <p:cNvSpPr txBox="1"/>
            <p:nvPr/>
          </p:nvSpPr>
          <p:spPr>
            <a:xfrm>
              <a:off x="2133625" y="2619375"/>
              <a:ext cx="552600" cy="185700"/>
            </a:xfrm>
            <a:prstGeom prst="rect">
              <a:avLst/>
            </a:prstGeom>
            <a:noFill/>
            <a:ln>
              <a:noFill/>
            </a:ln>
          </p:spPr>
          <p:txBody>
            <a:bodyPr spcFirstLastPara="1" wrap="square" lIns="0" tIns="0" rIns="0" bIns="0" anchor="t" anchorCtr="0">
              <a:noAutofit/>
            </a:bodyPr>
            <a:lstStyle/>
            <a:p>
              <a:pPr algn="ctr"/>
              <a:r>
                <a:rPr lang="en" sz="900" i="1">
                  <a:solidFill>
                    <a:schemeClr val="dk1"/>
                  </a:solidFill>
                  <a:latin typeface="Consolas"/>
                  <a:ea typeface="Consolas"/>
                  <a:cs typeface="Consolas"/>
                  <a:sym typeface="Consolas"/>
                </a:rPr>
                <a:t>1x1 Same</a:t>
              </a:r>
              <a:endParaRPr sz="900" i="1">
                <a:latin typeface="Consolas"/>
                <a:ea typeface="Consolas"/>
                <a:cs typeface="Consolas"/>
                <a:sym typeface="Consolas"/>
              </a:endParaRPr>
            </a:p>
          </p:txBody>
        </p:sp>
        <p:sp>
          <p:nvSpPr>
            <p:cNvPr id="4874" name="Google Shape;4874;p44"/>
            <p:cNvSpPr txBox="1"/>
            <p:nvPr/>
          </p:nvSpPr>
          <p:spPr>
            <a:xfrm>
              <a:off x="2526375" y="2281263"/>
              <a:ext cx="552600" cy="185700"/>
            </a:xfrm>
            <a:prstGeom prst="rect">
              <a:avLst/>
            </a:prstGeom>
            <a:noFill/>
            <a:ln>
              <a:noFill/>
            </a:ln>
          </p:spPr>
          <p:txBody>
            <a:bodyPr spcFirstLastPara="1" wrap="square" lIns="0" tIns="0" rIns="0" bIns="0" anchor="t" anchorCtr="0">
              <a:noAutofit/>
            </a:bodyPr>
            <a:lstStyle/>
            <a:p>
              <a:pPr algn="ctr"/>
              <a:r>
                <a:rPr lang="en" sz="900" i="1">
                  <a:solidFill>
                    <a:schemeClr val="dk1"/>
                  </a:solidFill>
                  <a:latin typeface="Consolas"/>
                  <a:ea typeface="Consolas"/>
                  <a:cs typeface="Consolas"/>
                  <a:sym typeface="Consolas"/>
                </a:rPr>
                <a:t>3x3 Same</a:t>
              </a:r>
              <a:endParaRPr sz="900" i="1">
                <a:latin typeface="Consolas"/>
                <a:ea typeface="Consolas"/>
                <a:cs typeface="Consolas"/>
                <a:sym typeface="Consolas"/>
              </a:endParaRPr>
            </a:p>
          </p:txBody>
        </p:sp>
        <p:sp>
          <p:nvSpPr>
            <p:cNvPr id="4875" name="Google Shape;4875;p44"/>
            <p:cNvSpPr txBox="1"/>
            <p:nvPr/>
          </p:nvSpPr>
          <p:spPr>
            <a:xfrm>
              <a:off x="3157275" y="2043138"/>
              <a:ext cx="552600" cy="185700"/>
            </a:xfrm>
            <a:prstGeom prst="rect">
              <a:avLst/>
            </a:prstGeom>
            <a:noFill/>
            <a:ln>
              <a:noFill/>
            </a:ln>
          </p:spPr>
          <p:txBody>
            <a:bodyPr spcFirstLastPara="1" wrap="square" lIns="0" tIns="0" rIns="0" bIns="0" anchor="t" anchorCtr="0">
              <a:noAutofit/>
            </a:bodyPr>
            <a:lstStyle/>
            <a:p>
              <a:pPr algn="ctr"/>
              <a:r>
                <a:rPr lang="en" sz="900" i="1">
                  <a:solidFill>
                    <a:schemeClr val="dk1"/>
                  </a:solidFill>
                  <a:latin typeface="Consolas"/>
                  <a:ea typeface="Consolas"/>
                  <a:cs typeface="Consolas"/>
                  <a:sym typeface="Consolas"/>
                </a:rPr>
                <a:t>5x5 Same</a:t>
              </a:r>
              <a:endParaRPr sz="900" i="1">
                <a:latin typeface="Consolas"/>
                <a:ea typeface="Consolas"/>
                <a:cs typeface="Consolas"/>
                <a:sym typeface="Consolas"/>
              </a:endParaRPr>
            </a:p>
          </p:txBody>
        </p:sp>
        <p:sp>
          <p:nvSpPr>
            <p:cNvPr id="4876" name="Google Shape;4876;p44"/>
            <p:cNvSpPr txBox="1"/>
            <p:nvPr/>
          </p:nvSpPr>
          <p:spPr>
            <a:xfrm>
              <a:off x="3181100" y="1414588"/>
              <a:ext cx="552600" cy="185700"/>
            </a:xfrm>
            <a:prstGeom prst="rect">
              <a:avLst/>
            </a:prstGeom>
            <a:noFill/>
            <a:ln>
              <a:noFill/>
            </a:ln>
          </p:spPr>
          <p:txBody>
            <a:bodyPr spcFirstLastPara="1" wrap="square" lIns="0" tIns="0" rIns="0" bIns="0" anchor="t" anchorCtr="0">
              <a:noAutofit/>
            </a:bodyPr>
            <a:lstStyle/>
            <a:p>
              <a:pPr algn="ctr"/>
              <a:r>
                <a:rPr lang="en" sz="900" i="1">
                  <a:solidFill>
                    <a:schemeClr val="dk1"/>
                  </a:solidFill>
                  <a:latin typeface="Consolas"/>
                  <a:ea typeface="Consolas"/>
                  <a:cs typeface="Consolas"/>
                  <a:sym typeface="Consolas"/>
                </a:rPr>
                <a:t>MaxPool Same s=1</a:t>
              </a:r>
              <a:endParaRPr sz="900" i="1">
                <a:latin typeface="Consolas"/>
                <a:ea typeface="Consolas"/>
                <a:cs typeface="Consolas"/>
                <a:sym typeface="Consolas"/>
              </a:endParaRPr>
            </a:p>
          </p:txBody>
        </p:sp>
      </p:grpSp>
      <p:sp>
        <p:nvSpPr>
          <p:cNvPr id="4877" name="Google Shape;4877;p44"/>
          <p:cNvSpPr txBox="1"/>
          <p:nvPr/>
        </p:nvSpPr>
        <p:spPr>
          <a:xfrm>
            <a:off x="1088550" y="2039581"/>
            <a:ext cx="779400" cy="321900"/>
          </a:xfrm>
          <a:prstGeom prst="rect">
            <a:avLst/>
          </a:prstGeom>
          <a:noFill/>
          <a:ln>
            <a:noFill/>
          </a:ln>
        </p:spPr>
        <p:txBody>
          <a:bodyPr spcFirstLastPara="1" wrap="square" lIns="0" tIns="0" rIns="0" bIns="0" anchor="t" anchorCtr="0">
            <a:noAutofit/>
          </a:bodyPr>
          <a:lstStyle/>
          <a:p>
            <a:pPr algn="ctr"/>
            <a:r>
              <a:rPr lang="en" sz="1000" b="1">
                <a:solidFill>
                  <a:schemeClr val="dk1"/>
                </a:solidFill>
                <a:latin typeface="Consolas"/>
                <a:ea typeface="Consolas"/>
                <a:cs typeface="Consolas"/>
                <a:sym typeface="Consolas"/>
              </a:rPr>
              <a:t>Inception Module</a:t>
            </a:r>
            <a:endParaRPr sz="1000" b="1">
              <a:latin typeface="Consolas"/>
              <a:ea typeface="Consolas"/>
              <a:cs typeface="Consolas"/>
              <a:sym typeface="Consolas"/>
            </a:endParaRPr>
          </a:p>
        </p:txBody>
      </p:sp>
      <p:sp>
        <p:nvSpPr>
          <p:cNvPr id="4878" name="Google Shape;4878;p44"/>
          <p:cNvSpPr/>
          <p:nvPr/>
        </p:nvSpPr>
        <p:spPr>
          <a:xfrm>
            <a:off x="535775" y="2519156"/>
            <a:ext cx="455400" cy="19554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82"/>
        <p:cNvGrpSpPr/>
        <p:nvPr/>
      </p:nvGrpSpPr>
      <p:grpSpPr>
        <a:xfrm>
          <a:off x="0" y="0"/>
          <a:ext cx="0" cy="0"/>
          <a:chOff x="0" y="0"/>
          <a:chExt cx="0" cy="0"/>
        </a:xfrm>
      </p:grpSpPr>
      <p:grpSp>
        <p:nvGrpSpPr>
          <p:cNvPr id="4883" name="Google Shape;4883;p45"/>
          <p:cNvGrpSpPr/>
          <p:nvPr/>
        </p:nvGrpSpPr>
        <p:grpSpPr>
          <a:xfrm>
            <a:off x="2988751" y="1063232"/>
            <a:ext cx="3166500" cy="4872429"/>
            <a:chOff x="503400" y="51000"/>
            <a:chExt cx="3166500" cy="4872429"/>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4890" name="Google Shape;4890;p45"/>
            <p:cNvCxnSpPr>
              <a:stCxn id="4886" idx="6"/>
              <a:endCxn id="4887"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1" name="Google Shape;4891;p45"/>
            <p:cNvCxnSpPr>
              <a:stCxn id="4886" idx="6"/>
              <a:endCxn id="4889"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2" name="Google Shape;4892;p45"/>
            <p:cNvCxnSpPr>
              <a:stCxn id="4886" idx="6"/>
              <a:endCxn id="4888"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4" name="Google Shape;4894;p45"/>
            <p:cNvCxnSpPr>
              <a:stCxn id="4884" idx="6"/>
              <a:endCxn id="4887"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5" name="Google Shape;4895;p45"/>
            <p:cNvCxnSpPr>
              <a:stCxn id="4884" idx="6"/>
              <a:endCxn id="4888"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8" name="Google Shape;4898;p45"/>
            <p:cNvCxnSpPr>
              <a:stCxn id="4885" idx="6"/>
              <a:endCxn id="4888"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algn="ctr"/>
              <a:endParaRPr>
                <a:solidFill>
                  <a:srgbClr val="666666"/>
                </a:solidFill>
              </a:endParaRPr>
            </a:p>
          </p:txBody>
        </p:sp>
        <p:cxnSp>
          <p:nvCxnSpPr>
            <p:cNvPr id="4901" name="Google Shape;4901;p45"/>
            <p:cNvCxnSpPr>
              <a:stCxn id="4889" idx="6"/>
              <a:endCxn id="4899"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02" name="Google Shape;4902;p45"/>
            <p:cNvCxnSpPr>
              <a:stCxn id="4889" idx="6"/>
              <a:endCxn id="4900"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7" name="Google Shape;4907;p45"/>
            <p:cNvCxnSpPr>
              <a:stCxn id="4899"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08" name="Google Shape;4908;p45"/>
            <p:cNvCxnSpPr>
              <a:stCxn id="4900"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3" name="Google Shape;4913;p45"/>
            <p:cNvCxnSpPr>
              <a:stCxn id="4909" idx="6"/>
              <a:endCxn id="4899"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4914" name="Google Shape;4914;p45"/>
            <p:cNvSpPr/>
            <p:nvPr/>
          </p:nvSpPr>
          <p:spPr>
            <a:xfrm>
              <a:off x="503400" y="2181425"/>
              <a:ext cx="31665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915" name="Google Shape;4915;p45"/>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916" name="Google Shape;4916;p45"/>
            <p:cNvCxnSpPr>
              <a:endCxn id="4900"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4917" name="Google Shape;4917;p45"/>
            <p:cNvSpPr txBox="1"/>
            <p:nvPr/>
          </p:nvSpPr>
          <p:spPr>
            <a:xfrm>
              <a:off x="766050" y="4523350"/>
              <a:ext cx="2706600" cy="400079"/>
            </a:xfrm>
            <a:prstGeom prst="rect">
              <a:avLst/>
            </a:prstGeom>
            <a:noFill/>
            <a:ln>
              <a:noFill/>
            </a:ln>
          </p:spPr>
          <p:txBody>
            <a:bodyPr spcFirstLastPara="1" wrap="square" lIns="91425" tIns="91425" rIns="91425" bIns="91425" anchor="t" anchorCtr="0">
              <a:spAutoFit/>
            </a:bodyPr>
            <a:lstStyle/>
            <a:p>
              <a:pPr marL="457175" indent="-317483">
                <a:buSzPts val="1400"/>
                <a:buAutoNum type="alphaLcParenBoth"/>
              </a:pPr>
              <a:r>
                <a:rPr lang="en"/>
                <a:t>Retraining w/o expansion</a:t>
              </a:r>
              <a:endParaRPr/>
            </a:p>
          </p:txBody>
        </p:sp>
        <p:sp>
          <p:nvSpPr>
            <p:cNvPr id="4918" name="Google Shape;4918;p45"/>
            <p:cNvSpPr txBox="1"/>
            <p:nvPr/>
          </p:nvSpPr>
          <p:spPr>
            <a:xfrm>
              <a:off x="1276750" y="248050"/>
              <a:ext cx="554400" cy="400079"/>
            </a:xfrm>
            <a:prstGeom prst="rect">
              <a:avLst/>
            </a:prstGeom>
            <a:noFill/>
            <a:ln>
              <a:noFill/>
            </a:ln>
          </p:spPr>
          <p:txBody>
            <a:bodyPr spcFirstLastPara="1" wrap="square" lIns="91425" tIns="91425" rIns="91425" bIns="91425" anchor="t" anchorCtr="0">
              <a:spAutoFit/>
            </a:bodyPr>
            <a:lstStyle/>
            <a:p>
              <a:r>
                <a:rPr lang="en"/>
                <a:t>t-1</a:t>
              </a:r>
              <a:endParaRPr/>
            </a:p>
          </p:txBody>
        </p:sp>
        <p:sp>
          <p:nvSpPr>
            <p:cNvPr id="4919" name="Google Shape;4919;p45"/>
            <p:cNvSpPr txBox="1"/>
            <p:nvPr/>
          </p:nvSpPr>
          <p:spPr>
            <a:xfrm>
              <a:off x="2495950" y="248050"/>
              <a:ext cx="554400" cy="615523"/>
            </a:xfrm>
            <a:prstGeom prst="rect">
              <a:avLst/>
            </a:prstGeom>
            <a:noFill/>
            <a:ln>
              <a:noFill/>
            </a:ln>
          </p:spPr>
          <p:txBody>
            <a:bodyPr spcFirstLastPara="1" wrap="square" lIns="91425" tIns="91425" rIns="91425" bIns="91425" anchor="t" anchorCtr="0">
              <a:spAutoFit/>
            </a:bodyPr>
            <a:lstStyle/>
            <a:p>
              <a:r>
                <a:rPr lang="en"/>
                <a:t>t</a:t>
              </a:r>
              <a:endParaRPr/>
            </a:p>
            <a:p>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23"/>
        <p:cNvGrpSpPr/>
        <p:nvPr/>
      </p:nvGrpSpPr>
      <p:grpSpPr>
        <a:xfrm>
          <a:off x="0" y="0"/>
          <a:ext cx="0" cy="0"/>
          <a:chOff x="0" y="0"/>
          <a:chExt cx="0" cy="0"/>
        </a:xfrm>
      </p:grpSpPr>
      <p:sp>
        <p:nvSpPr>
          <p:cNvPr id="4924" name="Google Shape;4924;p46"/>
          <p:cNvSpPr/>
          <p:nvPr/>
        </p:nvSpPr>
        <p:spPr>
          <a:xfrm rot="-5400000">
            <a:off x="2287313" y="4668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25" name="Google Shape;4925;p46"/>
          <p:cNvSpPr/>
          <p:nvPr/>
        </p:nvSpPr>
        <p:spPr>
          <a:xfrm rot="-5400000">
            <a:off x="3036100" y="4668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26" name="Google Shape;4926;p46"/>
          <p:cNvSpPr/>
          <p:nvPr/>
        </p:nvSpPr>
        <p:spPr>
          <a:xfrm rot="-5400000">
            <a:off x="1538525" y="4668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27" name="Google Shape;4927;p46"/>
          <p:cNvSpPr/>
          <p:nvPr/>
        </p:nvSpPr>
        <p:spPr>
          <a:xfrm rot="-5400000">
            <a:off x="2134925"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28" name="Google Shape;4928;p46"/>
          <p:cNvSpPr/>
          <p:nvPr/>
        </p:nvSpPr>
        <p:spPr>
          <a:xfrm rot="-5400000">
            <a:off x="3036113"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29" name="Google Shape;4929;p46"/>
          <p:cNvSpPr/>
          <p:nvPr/>
        </p:nvSpPr>
        <p:spPr>
          <a:xfrm rot="-5400000">
            <a:off x="1386138"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4930" name="Google Shape;4930;p46"/>
          <p:cNvCxnSpPr>
            <a:stCxn id="4926" idx="6"/>
            <a:endCxn id="4927" idx="2"/>
          </p:cNvCxnSpPr>
          <p:nvPr/>
        </p:nvCxnSpPr>
        <p:spPr>
          <a:xfrm rot="10800000" flipH="1">
            <a:off x="1904525" y="3973956"/>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1" name="Google Shape;4931;p46"/>
          <p:cNvCxnSpPr>
            <a:stCxn id="4926" idx="6"/>
            <a:endCxn id="4929" idx="2"/>
          </p:cNvCxnSpPr>
          <p:nvPr/>
        </p:nvCxnSpPr>
        <p:spPr>
          <a:xfrm rot="10800000">
            <a:off x="1752125" y="3973956"/>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2" name="Google Shape;4932;p46"/>
          <p:cNvCxnSpPr>
            <a:stCxn id="4926" idx="6"/>
            <a:endCxn id="4928" idx="2"/>
          </p:cNvCxnSpPr>
          <p:nvPr/>
        </p:nvCxnSpPr>
        <p:spPr>
          <a:xfrm rot="10800000" flipH="1">
            <a:off x="1904525" y="3973956"/>
            <a:ext cx="14976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3" name="Google Shape;4933;p46"/>
          <p:cNvCxnSpPr>
            <a:stCxn id="4924" idx="6"/>
            <a:endCxn id="4929" idx="2"/>
          </p:cNvCxnSpPr>
          <p:nvPr/>
        </p:nvCxnSpPr>
        <p:spPr>
          <a:xfrm rot="10800000">
            <a:off x="1752113" y="3973956"/>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4" name="Google Shape;4934;p46"/>
          <p:cNvCxnSpPr>
            <a:stCxn id="4924" idx="6"/>
            <a:endCxn id="4927" idx="2"/>
          </p:cNvCxnSpPr>
          <p:nvPr/>
        </p:nvCxnSpPr>
        <p:spPr>
          <a:xfrm rot="10800000">
            <a:off x="2500913" y="3973956"/>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5" name="Google Shape;4935;p46"/>
          <p:cNvCxnSpPr>
            <a:stCxn id="4924" idx="6"/>
            <a:endCxn id="4928" idx="2"/>
          </p:cNvCxnSpPr>
          <p:nvPr/>
        </p:nvCxnSpPr>
        <p:spPr>
          <a:xfrm rot="10800000" flipH="1">
            <a:off x="2653313" y="3973956"/>
            <a:ext cx="748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6" name="Google Shape;4936;p46"/>
          <p:cNvCxnSpPr>
            <a:stCxn id="4925" idx="6"/>
            <a:endCxn id="4929" idx="2"/>
          </p:cNvCxnSpPr>
          <p:nvPr/>
        </p:nvCxnSpPr>
        <p:spPr>
          <a:xfrm rot="10800000">
            <a:off x="1752100" y="3973956"/>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4937" name="Google Shape;4937;p46"/>
          <p:cNvCxnSpPr>
            <a:stCxn id="4925" idx="6"/>
            <a:endCxn id="4927" idx="2"/>
          </p:cNvCxnSpPr>
          <p:nvPr/>
        </p:nvCxnSpPr>
        <p:spPr>
          <a:xfrm rot="10800000">
            <a:off x="2500900" y="3973956"/>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8" name="Google Shape;4938;p46"/>
          <p:cNvCxnSpPr>
            <a:stCxn id="4925" idx="6"/>
            <a:endCxn id="4928" idx="2"/>
          </p:cNvCxnSpPr>
          <p:nvPr/>
        </p:nvCxnSpPr>
        <p:spPr>
          <a:xfrm rot="10800000">
            <a:off x="3402100" y="3973956"/>
            <a:ext cx="0" cy="678900"/>
          </a:xfrm>
          <a:prstGeom prst="straightConnector1">
            <a:avLst/>
          </a:prstGeom>
          <a:noFill/>
          <a:ln w="9525" cap="flat" cmpd="sng">
            <a:solidFill>
              <a:srgbClr val="FF0000"/>
            </a:solidFill>
            <a:prstDash val="solid"/>
            <a:round/>
            <a:headEnd type="none" w="med" len="med"/>
            <a:tailEnd type="triangle" w="med" len="med"/>
          </a:ln>
        </p:spPr>
      </p:cxnSp>
      <p:sp>
        <p:nvSpPr>
          <p:cNvPr id="4939" name="Google Shape;4939;p46"/>
          <p:cNvSpPr/>
          <p:nvPr/>
        </p:nvSpPr>
        <p:spPr>
          <a:xfrm rot="-5400000">
            <a:off x="1923863" y="187975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40" name="Google Shape;4940;p46"/>
          <p:cNvSpPr/>
          <p:nvPr/>
        </p:nvSpPr>
        <p:spPr>
          <a:xfrm rot="-5400000">
            <a:off x="2726963" y="187975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algn="ctr"/>
            <a:endParaRPr>
              <a:solidFill>
                <a:srgbClr val="666666"/>
              </a:solidFill>
            </a:endParaRPr>
          </a:p>
        </p:txBody>
      </p:sp>
      <p:cxnSp>
        <p:nvCxnSpPr>
          <p:cNvPr id="4941" name="Google Shape;4941;p46"/>
          <p:cNvCxnSpPr>
            <a:stCxn id="4929" idx="6"/>
            <a:endCxn id="4939" idx="2"/>
          </p:cNvCxnSpPr>
          <p:nvPr/>
        </p:nvCxnSpPr>
        <p:spPr>
          <a:xfrm rot="10800000" flipH="1">
            <a:off x="1752138" y="2596257"/>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4942" name="Google Shape;4942;p46"/>
          <p:cNvCxnSpPr>
            <a:stCxn id="4929" idx="6"/>
            <a:endCxn id="4940" idx="2"/>
          </p:cNvCxnSpPr>
          <p:nvPr/>
        </p:nvCxnSpPr>
        <p:spPr>
          <a:xfrm rot="10800000" flipH="1">
            <a:off x="1752138" y="2596257"/>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3" name="Google Shape;4943;p46"/>
          <p:cNvCxnSpPr>
            <a:stCxn id="4927" idx="6"/>
            <a:endCxn id="4939" idx="2"/>
          </p:cNvCxnSpPr>
          <p:nvPr/>
        </p:nvCxnSpPr>
        <p:spPr>
          <a:xfrm rot="10800000">
            <a:off x="2289725" y="2596257"/>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4944" name="Google Shape;4944;p46"/>
          <p:cNvCxnSpPr>
            <a:stCxn id="4927" idx="6"/>
            <a:endCxn id="4940" idx="2"/>
          </p:cNvCxnSpPr>
          <p:nvPr/>
        </p:nvCxnSpPr>
        <p:spPr>
          <a:xfrm rot="10800000" flipH="1">
            <a:off x="2500925" y="2596257"/>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5" name="Google Shape;4945;p46"/>
          <p:cNvCxnSpPr>
            <a:stCxn id="4928" idx="6"/>
            <a:endCxn id="4940" idx="2"/>
          </p:cNvCxnSpPr>
          <p:nvPr/>
        </p:nvCxnSpPr>
        <p:spPr>
          <a:xfrm rot="10800000">
            <a:off x="3093113" y="2596257"/>
            <a:ext cx="3090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6" name="Google Shape;4946;p46"/>
          <p:cNvCxnSpPr>
            <a:stCxn id="4939" idx="6"/>
          </p:cNvCxnSpPr>
          <p:nvPr/>
        </p:nvCxnSpPr>
        <p:spPr>
          <a:xfrm rot="10800000" flipH="1">
            <a:off x="2289863" y="1115507"/>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47" name="Google Shape;4947;p46"/>
          <p:cNvCxnSpPr>
            <a:stCxn id="4940" idx="6"/>
          </p:cNvCxnSpPr>
          <p:nvPr/>
        </p:nvCxnSpPr>
        <p:spPr>
          <a:xfrm rot="10800000" flipH="1">
            <a:off x="3092963" y="1100806"/>
            <a:ext cx="300" cy="763500"/>
          </a:xfrm>
          <a:prstGeom prst="straightConnector1">
            <a:avLst/>
          </a:prstGeom>
          <a:noFill/>
          <a:ln w="9525" cap="flat" cmpd="sng">
            <a:solidFill>
              <a:schemeClr val="dk2"/>
            </a:solidFill>
            <a:prstDash val="solid"/>
            <a:round/>
            <a:headEnd type="none" w="med" len="med"/>
            <a:tailEnd type="triangle" w="med" len="med"/>
          </a:ln>
        </p:spPr>
      </p:cxnSp>
      <p:sp>
        <p:nvSpPr>
          <p:cNvPr id="4948" name="Google Shape;4948;p46"/>
          <p:cNvSpPr/>
          <p:nvPr/>
        </p:nvSpPr>
        <p:spPr>
          <a:xfrm rot="-5400000">
            <a:off x="624138"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4949" name="Google Shape;4949;p46"/>
          <p:cNvCxnSpPr>
            <a:stCxn id="4926" idx="6"/>
            <a:endCxn id="4948" idx="2"/>
          </p:cNvCxnSpPr>
          <p:nvPr/>
        </p:nvCxnSpPr>
        <p:spPr>
          <a:xfrm rot="10800000">
            <a:off x="990125" y="3973956"/>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4950" name="Google Shape;4950;p46"/>
          <p:cNvCxnSpPr>
            <a:stCxn id="4924" idx="6"/>
            <a:endCxn id="4948" idx="2"/>
          </p:cNvCxnSpPr>
          <p:nvPr/>
        </p:nvCxnSpPr>
        <p:spPr>
          <a:xfrm rot="10800000">
            <a:off x="990113" y="3973956"/>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4951" name="Google Shape;4951;p46"/>
          <p:cNvCxnSpPr>
            <a:stCxn id="4925" idx="6"/>
            <a:endCxn id="4948" idx="2"/>
          </p:cNvCxnSpPr>
          <p:nvPr/>
        </p:nvCxnSpPr>
        <p:spPr>
          <a:xfrm rot="10800000">
            <a:off x="990100" y="3973956"/>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4952" name="Google Shape;4952;p46"/>
          <p:cNvCxnSpPr>
            <a:stCxn id="4948" idx="6"/>
            <a:endCxn id="4939" idx="2"/>
          </p:cNvCxnSpPr>
          <p:nvPr/>
        </p:nvCxnSpPr>
        <p:spPr>
          <a:xfrm rot="10800000" flipH="1">
            <a:off x="990138" y="2596256"/>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4953" name="Google Shape;4953;p46"/>
          <p:cNvCxnSpPr>
            <a:stCxn id="4948" idx="6"/>
            <a:endCxn id="4940" idx="2"/>
          </p:cNvCxnSpPr>
          <p:nvPr/>
        </p:nvCxnSpPr>
        <p:spPr>
          <a:xfrm rot="10800000" flipH="1">
            <a:off x="990138" y="2596256"/>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4954" name="Google Shape;4954;p46"/>
          <p:cNvSpPr/>
          <p:nvPr/>
        </p:nvSpPr>
        <p:spPr>
          <a:xfrm rot="-5400000">
            <a:off x="3798113"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4955" name="Google Shape;4955;p46"/>
          <p:cNvCxnSpPr>
            <a:stCxn id="4954" idx="6"/>
            <a:endCxn id="4940" idx="2"/>
          </p:cNvCxnSpPr>
          <p:nvPr/>
        </p:nvCxnSpPr>
        <p:spPr>
          <a:xfrm rot="10800000">
            <a:off x="3092813" y="2596257"/>
            <a:ext cx="1071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56" name="Google Shape;4956;p46"/>
          <p:cNvCxnSpPr>
            <a:stCxn id="4924" idx="6"/>
            <a:endCxn id="4954" idx="2"/>
          </p:cNvCxnSpPr>
          <p:nvPr/>
        </p:nvCxnSpPr>
        <p:spPr>
          <a:xfrm rot="10800000" flipH="1">
            <a:off x="2653313" y="3973956"/>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7" name="Google Shape;4957;p46"/>
          <p:cNvCxnSpPr>
            <a:stCxn id="4924" idx="6"/>
            <a:endCxn id="4954" idx="2"/>
          </p:cNvCxnSpPr>
          <p:nvPr/>
        </p:nvCxnSpPr>
        <p:spPr>
          <a:xfrm rot="10800000" flipH="1">
            <a:off x="2653313" y="3973956"/>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8" name="Google Shape;4958;p46"/>
          <p:cNvCxnSpPr>
            <a:stCxn id="4926" idx="6"/>
            <a:endCxn id="4954" idx="2"/>
          </p:cNvCxnSpPr>
          <p:nvPr/>
        </p:nvCxnSpPr>
        <p:spPr>
          <a:xfrm rot="10800000" flipH="1">
            <a:off x="1904525" y="3973956"/>
            <a:ext cx="2259600" cy="678900"/>
          </a:xfrm>
          <a:prstGeom prst="straightConnector1">
            <a:avLst/>
          </a:prstGeom>
          <a:noFill/>
          <a:ln w="9525" cap="flat" cmpd="sng">
            <a:solidFill>
              <a:srgbClr val="FF0000"/>
            </a:solidFill>
            <a:prstDash val="solid"/>
            <a:round/>
            <a:headEnd type="none" w="med" len="med"/>
            <a:tailEnd type="triangle" w="med" len="med"/>
          </a:ln>
        </p:spPr>
      </p:cxnSp>
      <p:sp>
        <p:nvSpPr>
          <p:cNvPr id="4959" name="Google Shape;4959;p46"/>
          <p:cNvSpPr/>
          <p:nvPr/>
        </p:nvSpPr>
        <p:spPr>
          <a:xfrm rot="-5400000">
            <a:off x="5944913" y="4668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60" name="Google Shape;4960;p46"/>
          <p:cNvSpPr/>
          <p:nvPr/>
        </p:nvSpPr>
        <p:spPr>
          <a:xfrm rot="-5400000">
            <a:off x="6693700" y="4668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61" name="Google Shape;4961;p46"/>
          <p:cNvSpPr/>
          <p:nvPr/>
        </p:nvSpPr>
        <p:spPr>
          <a:xfrm rot="-5400000">
            <a:off x="5196125" y="4668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62" name="Google Shape;4962;p46"/>
          <p:cNvSpPr/>
          <p:nvPr/>
        </p:nvSpPr>
        <p:spPr>
          <a:xfrm rot="-5400000">
            <a:off x="6249725"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63" name="Google Shape;4963;p46"/>
          <p:cNvSpPr/>
          <p:nvPr/>
        </p:nvSpPr>
        <p:spPr>
          <a:xfrm rot="-5400000">
            <a:off x="7150913"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64" name="Google Shape;4964;p46"/>
          <p:cNvSpPr/>
          <p:nvPr/>
        </p:nvSpPr>
        <p:spPr>
          <a:xfrm rot="-5400000">
            <a:off x="5500938"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4965" name="Google Shape;4965;p46"/>
          <p:cNvCxnSpPr>
            <a:stCxn id="4961" idx="6"/>
            <a:endCxn id="4962" idx="2"/>
          </p:cNvCxnSpPr>
          <p:nvPr/>
        </p:nvCxnSpPr>
        <p:spPr>
          <a:xfrm rot="10800000" flipH="1">
            <a:off x="5562125" y="3973956"/>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4966" name="Google Shape;4966;p46"/>
          <p:cNvCxnSpPr>
            <a:stCxn id="4961" idx="6"/>
            <a:endCxn id="4964" idx="2"/>
          </p:cNvCxnSpPr>
          <p:nvPr/>
        </p:nvCxnSpPr>
        <p:spPr>
          <a:xfrm rot="10800000" flipH="1">
            <a:off x="5562125" y="3973956"/>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67" name="Google Shape;4967;p46"/>
          <p:cNvCxnSpPr>
            <a:stCxn id="4961" idx="6"/>
            <a:endCxn id="4963" idx="2"/>
          </p:cNvCxnSpPr>
          <p:nvPr/>
        </p:nvCxnSpPr>
        <p:spPr>
          <a:xfrm rot="10800000" flipH="1">
            <a:off x="5562125" y="3973956"/>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68" name="Google Shape;4968;p46"/>
          <p:cNvCxnSpPr>
            <a:stCxn id="4959" idx="6"/>
            <a:endCxn id="4964" idx="2"/>
          </p:cNvCxnSpPr>
          <p:nvPr/>
        </p:nvCxnSpPr>
        <p:spPr>
          <a:xfrm rot="10800000">
            <a:off x="5866914" y="3973956"/>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69" name="Google Shape;4969;p46"/>
          <p:cNvCxnSpPr>
            <a:stCxn id="4959" idx="6"/>
            <a:endCxn id="4962" idx="2"/>
          </p:cNvCxnSpPr>
          <p:nvPr/>
        </p:nvCxnSpPr>
        <p:spPr>
          <a:xfrm rot="10800000" flipH="1">
            <a:off x="6310913" y="3973956"/>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0" name="Google Shape;4970;p46"/>
          <p:cNvCxnSpPr>
            <a:stCxn id="4959" idx="6"/>
            <a:endCxn id="4963" idx="2"/>
          </p:cNvCxnSpPr>
          <p:nvPr/>
        </p:nvCxnSpPr>
        <p:spPr>
          <a:xfrm rot="10800000" flipH="1">
            <a:off x="6310913" y="3973956"/>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71" name="Google Shape;4971;p46"/>
          <p:cNvCxnSpPr>
            <a:stCxn id="4960" idx="6"/>
            <a:endCxn id="4964" idx="2"/>
          </p:cNvCxnSpPr>
          <p:nvPr/>
        </p:nvCxnSpPr>
        <p:spPr>
          <a:xfrm rot="10800000">
            <a:off x="5866900" y="3973956"/>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2" name="Google Shape;4972;p46"/>
          <p:cNvCxnSpPr>
            <a:stCxn id="4960" idx="6"/>
            <a:endCxn id="4962" idx="2"/>
          </p:cNvCxnSpPr>
          <p:nvPr/>
        </p:nvCxnSpPr>
        <p:spPr>
          <a:xfrm rot="10800000">
            <a:off x="6615700" y="3973956"/>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73" name="Google Shape;4973;p46"/>
          <p:cNvCxnSpPr>
            <a:stCxn id="4960" idx="6"/>
            <a:endCxn id="4963" idx="2"/>
          </p:cNvCxnSpPr>
          <p:nvPr/>
        </p:nvCxnSpPr>
        <p:spPr>
          <a:xfrm rot="10800000" flipH="1">
            <a:off x="7059700" y="3973956"/>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4974" name="Google Shape;4974;p46"/>
          <p:cNvSpPr/>
          <p:nvPr/>
        </p:nvSpPr>
        <p:spPr>
          <a:xfrm rot="-5400000">
            <a:off x="5505263" y="187975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75" name="Google Shape;4975;p46"/>
          <p:cNvSpPr/>
          <p:nvPr/>
        </p:nvSpPr>
        <p:spPr>
          <a:xfrm rot="-5400000">
            <a:off x="6308363" y="187975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algn="ctr"/>
            <a:endParaRPr>
              <a:solidFill>
                <a:srgbClr val="666666"/>
              </a:solidFill>
            </a:endParaRPr>
          </a:p>
        </p:txBody>
      </p:sp>
      <p:cxnSp>
        <p:nvCxnSpPr>
          <p:cNvPr id="4976" name="Google Shape;4976;p46"/>
          <p:cNvCxnSpPr>
            <a:stCxn id="4964" idx="6"/>
            <a:endCxn id="4974" idx="2"/>
          </p:cNvCxnSpPr>
          <p:nvPr/>
        </p:nvCxnSpPr>
        <p:spPr>
          <a:xfrm rot="10800000" flipH="1">
            <a:off x="5866938" y="2596257"/>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77" name="Google Shape;4977;p46"/>
          <p:cNvCxnSpPr>
            <a:stCxn id="4962" idx="6"/>
            <a:endCxn id="4974" idx="2"/>
          </p:cNvCxnSpPr>
          <p:nvPr/>
        </p:nvCxnSpPr>
        <p:spPr>
          <a:xfrm rot="10800000">
            <a:off x="5871125" y="2596257"/>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4978" name="Google Shape;4978;p46"/>
          <p:cNvCxnSpPr>
            <a:stCxn id="4963" idx="6"/>
            <a:endCxn id="4975" idx="2"/>
          </p:cNvCxnSpPr>
          <p:nvPr/>
        </p:nvCxnSpPr>
        <p:spPr>
          <a:xfrm rot="10800000">
            <a:off x="6674513" y="2596257"/>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4979" name="Google Shape;4979;p46"/>
          <p:cNvCxnSpPr>
            <a:stCxn id="4974" idx="6"/>
          </p:cNvCxnSpPr>
          <p:nvPr/>
        </p:nvCxnSpPr>
        <p:spPr>
          <a:xfrm rot="10800000" flipH="1">
            <a:off x="5871263" y="1115507"/>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80" name="Google Shape;4980;p46"/>
          <p:cNvCxnSpPr>
            <a:stCxn id="4975" idx="6"/>
          </p:cNvCxnSpPr>
          <p:nvPr/>
        </p:nvCxnSpPr>
        <p:spPr>
          <a:xfrm rot="10800000" flipH="1">
            <a:off x="6674363" y="1100806"/>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4981" name="Google Shape;4981;p46"/>
          <p:cNvSpPr/>
          <p:nvPr/>
        </p:nvSpPr>
        <p:spPr>
          <a:xfrm rot="-5400000">
            <a:off x="4738938"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4982" name="Google Shape;4982;p46"/>
          <p:cNvCxnSpPr>
            <a:stCxn id="4961" idx="6"/>
            <a:endCxn id="4981" idx="2"/>
          </p:cNvCxnSpPr>
          <p:nvPr/>
        </p:nvCxnSpPr>
        <p:spPr>
          <a:xfrm rot="10800000">
            <a:off x="5104925" y="3973956"/>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4983" name="Google Shape;4983;p46"/>
          <p:cNvCxnSpPr>
            <a:stCxn id="4959" idx="6"/>
            <a:endCxn id="4981" idx="2"/>
          </p:cNvCxnSpPr>
          <p:nvPr/>
        </p:nvCxnSpPr>
        <p:spPr>
          <a:xfrm rot="10800000">
            <a:off x="5104913" y="3973956"/>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4984" name="Google Shape;4984;p46"/>
          <p:cNvCxnSpPr>
            <a:stCxn id="4960" idx="6"/>
            <a:endCxn id="4981" idx="2"/>
          </p:cNvCxnSpPr>
          <p:nvPr/>
        </p:nvCxnSpPr>
        <p:spPr>
          <a:xfrm rot="10800000">
            <a:off x="5104900" y="3973956"/>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85" name="Google Shape;4985;p46"/>
          <p:cNvCxnSpPr>
            <a:stCxn id="4981" idx="6"/>
            <a:endCxn id="4974" idx="2"/>
          </p:cNvCxnSpPr>
          <p:nvPr/>
        </p:nvCxnSpPr>
        <p:spPr>
          <a:xfrm rot="10800000" flipH="1">
            <a:off x="5104938" y="2596257"/>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4986" name="Google Shape;4986;p46"/>
          <p:cNvCxnSpPr>
            <a:endCxn id="4975" idx="2"/>
          </p:cNvCxnSpPr>
          <p:nvPr/>
        </p:nvCxnSpPr>
        <p:spPr>
          <a:xfrm rot="10800000" flipH="1">
            <a:off x="5109563" y="2596306"/>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4987" name="Google Shape;4987;p46"/>
          <p:cNvSpPr txBox="1"/>
          <p:nvPr/>
        </p:nvSpPr>
        <p:spPr>
          <a:xfrm>
            <a:off x="1300025" y="5551257"/>
            <a:ext cx="2895000" cy="400079"/>
          </a:xfrm>
          <a:prstGeom prst="rect">
            <a:avLst/>
          </a:prstGeom>
          <a:noFill/>
          <a:ln>
            <a:noFill/>
          </a:ln>
        </p:spPr>
        <p:txBody>
          <a:bodyPr spcFirstLastPara="1" wrap="square" lIns="91425" tIns="91425" rIns="91425" bIns="91425" anchor="t" anchorCtr="0">
            <a:spAutoFit/>
          </a:bodyPr>
          <a:lstStyle/>
          <a:p>
            <a:pPr marL="457175" indent="-317483">
              <a:buSzPts val="1400"/>
              <a:buAutoNum type="alphaLcParenBoth" startAt="2"/>
            </a:pPr>
            <a:r>
              <a:rPr lang="en"/>
              <a:t>No-Retraining w/ expansion</a:t>
            </a:r>
            <a:endParaRPr/>
          </a:p>
        </p:txBody>
      </p:sp>
      <p:sp>
        <p:nvSpPr>
          <p:cNvPr id="4988" name="Google Shape;4988;p46"/>
          <p:cNvSpPr txBox="1"/>
          <p:nvPr/>
        </p:nvSpPr>
        <p:spPr>
          <a:xfrm>
            <a:off x="4805225" y="5551258"/>
            <a:ext cx="3140700" cy="400079"/>
          </a:xfrm>
          <a:prstGeom prst="rect">
            <a:avLst/>
          </a:prstGeom>
          <a:noFill/>
          <a:ln>
            <a:noFill/>
          </a:ln>
        </p:spPr>
        <p:txBody>
          <a:bodyPr spcFirstLastPara="1" wrap="square" lIns="91425" tIns="91425" rIns="91425" bIns="91425" anchor="t" anchorCtr="0">
            <a:spAutoFit/>
          </a:bodyPr>
          <a:lstStyle/>
          <a:p>
            <a:pPr marL="457175" indent="-317483">
              <a:buSzPts val="1400"/>
              <a:buAutoNum type="alphaLcParenBoth" startAt="3"/>
            </a:pPr>
            <a:r>
              <a:rPr lang="en"/>
              <a:t>Partial Retraining w/ expansion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92"/>
        <p:cNvGrpSpPr/>
        <p:nvPr/>
      </p:nvGrpSpPr>
      <p:grpSpPr>
        <a:xfrm>
          <a:off x="0" y="0"/>
          <a:ext cx="0" cy="0"/>
          <a:chOff x="0" y="0"/>
          <a:chExt cx="0" cy="0"/>
        </a:xfrm>
      </p:grpSpPr>
      <p:sp>
        <p:nvSpPr>
          <p:cNvPr id="4993" name="Google Shape;4993;p47"/>
          <p:cNvSpPr/>
          <p:nvPr/>
        </p:nvSpPr>
        <p:spPr>
          <a:xfrm rot="-5400000">
            <a:off x="2211113" y="4668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94" name="Google Shape;4994;p47"/>
          <p:cNvSpPr/>
          <p:nvPr/>
        </p:nvSpPr>
        <p:spPr>
          <a:xfrm rot="-5400000">
            <a:off x="2959900" y="4668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95" name="Google Shape;4995;p47"/>
          <p:cNvSpPr/>
          <p:nvPr/>
        </p:nvSpPr>
        <p:spPr>
          <a:xfrm rot="-5400000">
            <a:off x="1462325" y="4668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96" name="Google Shape;4996;p47"/>
          <p:cNvSpPr/>
          <p:nvPr/>
        </p:nvSpPr>
        <p:spPr>
          <a:xfrm rot="-5400000">
            <a:off x="2058725"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97" name="Google Shape;4997;p47"/>
          <p:cNvSpPr/>
          <p:nvPr/>
        </p:nvSpPr>
        <p:spPr>
          <a:xfrm rot="-5400000">
            <a:off x="3036113"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4998" name="Google Shape;4998;p47"/>
          <p:cNvSpPr/>
          <p:nvPr/>
        </p:nvSpPr>
        <p:spPr>
          <a:xfrm rot="-5400000">
            <a:off x="1309938"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4999" name="Google Shape;4999;p47"/>
          <p:cNvCxnSpPr>
            <a:stCxn id="4995" idx="6"/>
            <a:endCxn id="4996" idx="2"/>
          </p:cNvCxnSpPr>
          <p:nvPr/>
        </p:nvCxnSpPr>
        <p:spPr>
          <a:xfrm rot="10800000" flipH="1">
            <a:off x="1828325" y="3973956"/>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0" name="Google Shape;5000;p47"/>
          <p:cNvCxnSpPr>
            <a:stCxn id="4995" idx="6"/>
            <a:endCxn id="4998" idx="2"/>
          </p:cNvCxnSpPr>
          <p:nvPr/>
        </p:nvCxnSpPr>
        <p:spPr>
          <a:xfrm rot="10800000">
            <a:off x="1675925" y="3973956"/>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1" name="Google Shape;5001;p47"/>
          <p:cNvCxnSpPr>
            <a:stCxn id="4995" idx="6"/>
            <a:endCxn id="4997" idx="2"/>
          </p:cNvCxnSpPr>
          <p:nvPr/>
        </p:nvCxnSpPr>
        <p:spPr>
          <a:xfrm rot="10800000" flipH="1">
            <a:off x="1828325" y="3973956"/>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2" name="Google Shape;5002;p47"/>
          <p:cNvCxnSpPr>
            <a:stCxn id="4993" idx="6"/>
            <a:endCxn id="4998" idx="2"/>
          </p:cNvCxnSpPr>
          <p:nvPr/>
        </p:nvCxnSpPr>
        <p:spPr>
          <a:xfrm rot="10800000">
            <a:off x="1675913" y="3973956"/>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3" name="Google Shape;5003;p47"/>
          <p:cNvCxnSpPr>
            <a:stCxn id="4993" idx="6"/>
            <a:endCxn id="4996" idx="2"/>
          </p:cNvCxnSpPr>
          <p:nvPr/>
        </p:nvCxnSpPr>
        <p:spPr>
          <a:xfrm rot="10800000">
            <a:off x="2424713" y="3973956"/>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4" name="Google Shape;5004;p47"/>
          <p:cNvCxnSpPr>
            <a:stCxn id="4993" idx="6"/>
            <a:endCxn id="4997" idx="2"/>
          </p:cNvCxnSpPr>
          <p:nvPr/>
        </p:nvCxnSpPr>
        <p:spPr>
          <a:xfrm rot="10800000" flipH="1">
            <a:off x="2577113" y="3973956"/>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5" name="Google Shape;5005;p47"/>
          <p:cNvCxnSpPr>
            <a:stCxn id="4994" idx="6"/>
            <a:endCxn id="4998" idx="2"/>
          </p:cNvCxnSpPr>
          <p:nvPr/>
        </p:nvCxnSpPr>
        <p:spPr>
          <a:xfrm rot="10800000">
            <a:off x="1675901" y="3973956"/>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06" name="Google Shape;5006;p47"/>
          <p:cNvCxnSpPr>
            <a:stCxn id="4994" idx="6"/>
            <a:endCxn id="4996" idx="2"/>
          </p:cNvCxnSpPr>
          <p:nvPr/>
        </p:nvCxnSpPr>
        <p:spPr>
          <a:xfrm rot="10800000">
            <a:off x="2424700" y="3973956"/>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7" name="Google Shape;5007;p47"/>
          <p:cNvCxnSpPr>
            <a:stCxn id="4994" idx="6"/>
            <a:endCxn id="4997" idx="2"/>
          </p:cNvCxnSpPr>
          <p:nvPr/>
        </p:nvCxnSpPr>
        <p:spPr>
          <a:xfrm rot="10800000" flipH="1">
            <a:off x="3325900" y="3973956"/>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08" name="Google Shape;5008;p47"/>
          <p:cNvSpPr/>
          <p:nvPr/>
        </p:nvSpPr>
        <p:spPr>
          <a:xfrm rot="-5400000">
            <a:off x="1847663" y="187975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009" name="Google Shape;5009;p47"/>
          <p:cNvSpPr/>
          <p:nvPr/>
        </p:nvSpPr>
        <p:spPr>
          <a:xfrm rot="-5400000">
            <a:off x="2650763" y="187975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algn="ctr"/>
            <a:endParaRPr>
              <a:solidFill>
                <a:srgbClr val="666666"/>
              </a:solidFill>
            </a:endParaRPr>
          </a:p>
        </p:txBody>
      </p:sp>
      <p:cxnSp>
        <p:nvCxnSpPr>
          <p:cNvPr id="5010" name="Google Shape;5010;p47"/>
          <p:cNvCxnSpPr>
            <a:stCxn id="4998" idx="6"/>
            <a:endCxn id="5008" idx="2"/>
          </p:cNvCxnSpPr>
          <p:nvPr/>
        </p:nvCxnSpPr>
        <p:spPr>
          <a:xfrm rot="10800000" flipH="1">
            <a:off x="1675938" y="2596257"/>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11" name="Google Shape;5011;p47"/>
          <p:cNvCxnSpPr>
            <a:stCxn id="4998" idx="6"/>
            <a:endCxn id="5009" idx="2"/>
          </p:cNvCxnSpPr>
          <p:nvPr/>
        </p:nvCxnSpPr>
        <p:spPr>
          <a:xfrm rot="10800000" flipH="1">
            <a:off x="1675938" y="2596257"/>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2" name="Google Shape;5012;p47"/>
          <p:cNvCxnSpPr>
            <a:stCxn id="4996" idx="6"/>
            <a:endCxn id="5008" idx="2"/>
          </p:cNvCxnSpPr>
          <p:nvPr/>
        </p:nvCxnSpPr>
        <p:spPr>
          <a:xfrm rot="10800000">
            <a:off x="2213525" y="2596257"/>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13" name="Google Shape;5013;p47"/>
          <p:cNvCxnSpPr>
            <a:stCxn id="4996" idx="6"/>
            <a:endCxn id="5009" idx="2"/>
          </p:cNvCxnSpPr>
          <p:nvPr/>
        </p:nvCxnSpPr>
        <p:spPr>
          <a:xfrm rot="10800000" flipH="1">
            <a:off x="2424725" y="2596257"/>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4" name="Google Shape;5014;p47"/>
          <p:cNvCxnSpPr>
            <a:stCxn id="4997" idx="6"/>
            <a:endCxn id="5009" idx="2"/>
          </p:cNvCxnSpPr>
          <p:nvPr/>
        </p:nvCxnSpPr>
        <p:spPr>
          <a:xfrm rot="10800000">
            <a:off x="3016913" y="2596257"/>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5" name="Google Shape;5015;p47"/>
          <p:cNvCxnSpPr>
            <a:stCxn id="5008" idx="6"/>
          </p:cNvCxnSpPr>
          <p:nvPr/>
        </p:nvCxnSpPr>
        <p:spPr>
          <a:xfrm rot="10800000" flipH="1">
            <a:off x="2213663" y="1115507"/>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16" name="Google Shape;5016;p47"/>
          <p:cNvCxnSpPr>
            <a:stCxn id="5009" idx="6"/>
          </p:cNvCxnSpPr>
          <p:nvPr/>
        </p:nvCxnSpPr>
        <p:spPr>
          <a:xfrm rot="10800000" flipH="1">
            <a:off x="3016763" y="1100806"/>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17" name="Google Shape;5017;p47"/>
          <p:cNvSpPr/>
          <p:nvPr/>
        </p:nvSpPr>
        <p:spPr>
          <a:xfrm rot="-5400000">
            <a:off x="547938"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5018" name="Google Shape;5018;p47"/>
          <p:cNvCxnSpPr>
            <a:stCxn id="4995" idx="6"/>
            <a:endCxn id="5017" idx="2"/>
          </p:cNvCxnSpPr>
          <p:nvPr/>
        </p:nvCxnSpPr>
        <p:spPr>
          <a:xfrm rot="10800000">
            <a:off x="913925" y="3973956"/>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19" name="Google Shape;5019;p47"/>
          <p:cNvCxnSpPr>
            <a:stCxn id="4993" idx="6"/>
            <a:endCxn id="5017" idx="2"/>
          </p:cNvCxnSpPr>
          <p:nvPr/>
        </p:nvCxnSpPr>
        <p:spPr>
          <a:xfrm rot="10800000">
            <a:off x="913913" y="3973956"/>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020" name="Google Shape;5020;p47"/>
          <p:cNvCxnSpPr>
            <a:stCxn id="4994" idx="6"/>
            <a:endCxn id="5017" idx="2"/>
          </p:cNvCxnSpPr>
          <p:nvPr/>
        </p:nvCxnSpPr>
        <p:spPr>
          <a:xfrm rot="10800000">
            <a:off x="913900" y="3973956"/>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021" name="Google Shape;5021;p47"/>
          <p:cNvCxnSpPr>
            <a:stCxn id="5017" idx="6"/>
            <a:endCxn id="5008" idx="2"/>
          </p:cNvCxnSpPr>
          <p:nvPr/>
        </p:nvCxnSpPr>
        <p:spPr>
          <a:xfrm rot="10800000" flipH="1">
            <a:off x="913938" y="2596256"/>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022" name="Google Shape;5022;p47"/>
          <p:cNvCxnSpPr>
            <a:stCxn id="5017" idx="6"/>
            <a:endCxn id="5009" idx="2"/>
          </p:cNvCxnSpPr>
          <p:nvPr/>
        </p:nvCxnSpPr>
        <p:spPr>
          <a:xfrm rot="10800000" flipH="1">
            <a:off x="913938" y="2596256"/>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023" name="Google Shape;5023;p47"/>
          <p:cNvSpPr/>
          <p:nvPr/>
        </p:nvSpPr>
        <p:spPr>
          <a:xfrm rot="-5400000">
            <a:off x="3798113"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5024" name="Google Shape;5024;p47"/>
          <p:cNvCxnSpPr>
            <a:stCxn id="5023" idx="6"/>
            <a:endCxn id="5009" idx="2"/>
          </p:cNvCxnSpPr>
          <p:nvPr/>
        </p:nvCxnSpPr>
        <p:spPr>
          <a:xfrm rot="10800000">
            <a:off x="3016913" y="2596257"/>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25" name="Google Shape;5025;p47"/>
          <p:cNvCxnSpPr>
            <a:stCxn id="4993" idx="6"/>
            <a:endCxn id="5023" idx="2"/>
          </p:cNvCxnSpPr>
          <p:nvPr/>
        </p:nvCxnSpPr>
        <p:spPr>
          <a:xfrm rot="10800000" flipH="1">
            <a:off x="2577113" y="3973956"/>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6" name="Google Shape;5026;p47"/>
          <p:cNvCxnSpPr>
            <a:stCxn id="4993" idx="6"/>
            <a:endCxn id="5023" idx="2"/>
          </p:cNvCxnSpPr>
          <p:nvPr/>
        </p:nvCxnSpPr>
        <p:spPr>
          <a:xfrm rot="10800000" flipH="1">
            <a:off x="2577113" y="3973956"/>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7" name="Google Shape;5027;p47"/>
          <p:cNvCxnSpPr>
            <a:stCxn id="4995" idx="6"/>
            <a:endCxn id="5023" idx="2"/>
          </p:cNvCxnSpPr>
          <p:nvPr/>
        </p:nvCxnSpPr>
        <p:spPr>
          <a:xfrm rot="10800000" flipH="1">
            <a:off x="1828325" y="3973956"/>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028" name="Google Shape;5028;p47"/>
          <p:cNvSpPr/>
          <p:nvPr/>
        </p:nvSpPr>
        <p:spPr>
          <a:xfrm rot="-5400000">
            <a:off x="5944913" y="4668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029" name="Google Shape;5029;p47"/>
          <p:cNvSpPr/>
          <p:nvPr/>
        </p:nvSpPr>
        <p:spPr>
          <a:xfrm rot="-5400000">
            <a:off x="6693700" y="4668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030" name="Google Shape;5030;p47"/>
          <p:cNvSpPr/>
          <p:nvPr/>
        </p:nvSpPr>
        <p:spPr>
          <a:xfrm rot="-5400000">
            <a:off x="5196125" y="4668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031" name="Google Shape;5031;p47"/>
          <p:cNvSpPr/>
          <p:nvPr/>
        </p:nvSpPr>
        <p:spPr>
          <a:xfrm rot="-5400000">
            <a:off x="6249725"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032" name="Google Shape;5032;p47"/>
          <p:cNvSpPr/>
          <p:nvPr/>
        </p:nvSpPr>
        <p:spPr>
          <a:xfrm rot="-5400000">
            <a:off x="7150913"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033" name="Google Shape;5033;p47"/>
          <p:cNvSpPr/>
          <p:nvPr/>
        </p:nvSpPr>
        <p:spPr>
          <a:xfrm rot="-5400000">
            <a:off x="5500938"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5034" name="Google Shape;5034;p47"/>
          <p:cNvCxnSpPr>
            <a:stCxn id="5030" idx="6"/>
            <a:endCxn id="5031" idx="2"/>
          </p:cNvCxnSpPr>
          <p:nvPr/>
        </p:nvCxnSpPr>
        <p:spPr>
          <a:xfrm rot="10800000" flipH="1">
            <a:off x="5562125" y="3973956"/>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035" name="Google Shape;5035;p47"/>
          <p:cNvCxnSpPr>
            <a:stCxn id="5030" idx="6"/>
            <a:endCxn id="5033" idx="2"/>
          </p:cNvCxnSpPr>
          <p:nvPr/>
        </p:nvCxnSpPr>
        <p:spPr>
          <a:xfrm rot="10800000" flipH="1">
            <a:off x="5562125" y="3973956"/>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6" name="Google Shape;5036;p47"/>
          <p:cNvCxnSpPr>
            <a:stCxn id="5030" idx="6"/>
            <a:endCxn id="5032" idx="2"/>
          </p:cNvCxnSpPr>
          <p:nvPr/>
        </p:nvCxnSpPr>
        <p:spPr>
          <a:xfrm rot="10800000" flipH="1">
            <a:off x="5562125" y="3973956"/>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37" name="Google Shape;5037;p47"/>
          <p:cNvCxnSpPr>
            <a:stCxn id="5028" idx="6"/>
            <a:endCxn id="5033" idx="2"/>
          </p:cNvCxnSpPr>
          <p:nvPr/>
        </p:nvCxnSpPr>
        <p:spPr>
          <a:xfrm rot="10800000">
            <a:off x="5866914" y="3973956"/>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38" name="Google Shape;5038;p47"/>
          <p:cNvCxnSpPr>
            <a:stCxn id="5028" idx="6"/>
            <a:endCxn id="5031" idx="2"/>
          </p:cNvCxnSpPr>
          <p:nvPr/>
        </p:nvCxnSpPr>
        <p:spPr>
          <a:xfrm rot="10800000" flipH="1">
            <a:off x="6310913" y="3973956"/>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9" name="Google Shape;5039;p47"/>
          <p:cNvCxnSpPr>
            <a:stCxn id="5028" idx="6"/>
            <a:endCxn id="5032" idx="2"/>
          </p:cNvCxnSpPr>
          <p:nvPr/>
        </p:nvCxnSpPr>
        <p:spPr>
          <a:xfrm rot="10800000" flipH="1">
            <a:off x="6310913" y="3973956"/>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40" name="Google Shape;5040;p47"/>
          <p:cNvCxnSpPr>
            <a:stCxn id="5029" idx="6"/>
            <a:endCxn id="5033" idx="2"/>
          </p:cNvCxnSpPr>
          <p:nvPr/>
        </p:nvCxnSpPr>
        <p:spPr>
          <a:xfrm rot="10800000">
            <a:off x="5866900" y="3973956"/>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041" name="Google Shape;5041;p47"/>
          <p:cNvCxnSpPr>
            <a:stCxn id="5029" idx="6"/>
            <a:endCxn id="5031" idx="2"/>
          </p:cNvCxnSpPr>
          <p:nvPr/>
        </p:nvCxnSpPr>
        <p:spPr>
          <a:xfrm rot="10800000">
            <a:off x="6615700" y="3973956"/>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42" name="Google Shape;5042;p47"/>
          <p:cNvCxnSpPr>
            <a:stCxn id="5029" idx="6"/>
            <a:endCxn id="5032" idx="2"/>
          </p:cNvCxnSpPr>
          <p:nvPr/>
        </p:nvCxnSpPr>
        <p:spPr>
          <a:xfrm rot="10800000" flipH="1">
            <a:off x="7059700" y="3973956"/>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043" name="Google Shape;5043;p47"/>
          <p:cNvSpPr/>
          <p:nvPr/>
        </p:nvSpPr>
        <p:spPr>
          <a:xfrm rot="-5400000">
            <a:off x="5505263" y="187975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044" name="Google Shape;5044;p47"/>
          <p:cNvSpPr/>
          <p:nvPr/>
        </p:nvSpPr>
        <p:spPr>
          <a:xfrm rot="-5400000">
            <a:off x="6308363" y="187975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algn="ctr"/>
            <a:endParaRPr>
              <a:solidFill>
                <a:srgbClr val="666666"/>
              </a:solidFill>
            </a:endParaRPr>
          </a:p>
        </p:txBody>
      </p:sp>
      <p:cxnSp>
        <p:nvCxnSpPr>
          <p:cNvPr id="5045" name="Google Shape;5045;p47"/>
          <p:cNvCxnSpPr>
            <a:stCxn id="5033" idx="6"/>
            <a:endCxn id="5043" idx="2"/>
          </p:cNvCxnSpPr>
          <p:nvPr/>
        </p:nvCxnSpPr>
        <p:spPr>
          <a:xfrm rot="10800000" flipH="1">
            <a:off x="5866938" y="2596257"/>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046" name="Google Shape;5046;p47"/>
          <p:cNvCxnSpPr>
            <a:stCxn id="5031" idx="6"/>
            <a:endCxn id="5043" idx="2"/>
          </p:cNvCxnSpPr>
          <p:nvPr/>
        </p:nvCxnSpPr>
        <p:spPr>
          <a:xfrm rot="10800000">
            <a:off x="5871125" y="2596257"/>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047" name="Google Shape;5047;p47"/>
          <p:cNvCxnSpPr>
            <a:stCxn id="5032" idx="6"/>
            <a:endCxn id="5044" idx="2"/>
          </p:cNvCxnSpPr>
          <p:nvPr/>
        </p:nvCxnSpPr>
        <p:spPr>
          <a:xfrm rot="10800000">
            <a:off x="6674513" y="2596257"/>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048" name="Google Shape;5048;p47"/>
          <p:cNvCxnSpPr>
            <a:stCxn id="5043" idx="6"/>
          </p:cNvCxnSpPr>
          <p:nvPr/>
        </p:nvCxnSpPr>
        <p:spPr>
          <a:xfrm rot="10800000" flipH="1">
            <a:off x="5871263" y="1115507"/>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49" name="Google Shape;5049;p47"/>
          <p:cNvCxnSpPr>
            <a:stCxn id="5044" idx="6"/>
          </p:cNvCxnSpPr>
          <p:nvPr/>
        </p:nvCxnSpPr>
        <p:spPr>
          <a:xfrm rot="10800000" flipH="1">
            <a:off x="6674363" y="1100806"/>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050" name="Google Shape;5050;p47"/>
          <p:cNvSpPr/>
          <p:nvPr/>
        </p:nvSpPr>
        <p:spPr>
          <a:xfrm rot="-5400000">
            <a:off x="4738938" y="3257306"/>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5051" name="Google Shape;5051;p47"/>
          <p:cNvCxnSpPr>
            <a:stCxn id="5030" idx="6"/>
            <a:endCxn id="5050" idx="2"/>
          </p:cNvCxnSpPr>
          <p:nvPr/>
        </p:nvCxnSpPr>
        <p:spPr>
          <a:xfrm rot="10800000">
            <a:off x="5104925" y="3973956"/>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052" name="Google Shape;5052;p47"/>
          <p:cNvCxnSpPr>
            <a:stCxn id="5028" idx="6"/>
            <a:endCxn id="5050" idx="2"/>
          </p:cNvCxnSpPr>
          <p:nvPr/>
        </p:nvCxnSpPr>
        <p:spPr>
          <a:xfrm rot="10800000">
            <a:off x="5104913" y="3973956"/>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053" name="Google Shape;5053;p47"/>
          <p:cNvCxnSpPr>
            <a:stCxn id="5029" idx="6"/>
            <a:endCxn id="5050" idx="2"/>
          </p:cNvCxnSpPr>
          <p:nvPr/>
        </p:nvCxnSpPr>
        <p:spPr>
          <a:xfrm rot="10800000">
            <a:off x="5104900" y="3973956"/>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54" name="Google Shape;5054;p47"/>
          <p:cNvCxnSpPr>
            <a:stCxn id="5050" idx="6"/>
            <a:endCxn id="5043" idx="2"/>
          </p:cNvCxnSpPr>
          <p:nvPr/>
        </p:nvCxnSpPr>
        <p:spPr>
          <a:xfrm rot="10800000" flipH="1">
            <a:off x="5104938" y="2596257"/>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055" name="Google Shape;5055;p47"/>
          <p:cNvCxnSpPr>
            <a:endCxn id="5044" idx="2"/>
          </p:cNvCxnSpPr>
          <p:nvPr/>
        </p:nvCxnSpPr>
        <p:spPr>
          <a:xfrm rot="10800000" flipH="1">
            <a:off x="5109563" y="2596306"/>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056" name="Google Shape;5056;p47"/>
          <p:cNvSpPr txBox="1"/>
          <p:nvPr/>
        </p:nvSpPr>
        <p:spPr>
          <a:xfrm>
            <a:off x="1300025" y="5551257"/>
            <a:ext cx="2895000" cy="400079"/>
          </a:xfrm>
          <a:prstGeom prst="rect">
            <a:avLst/>
          </a:prstGeom>
          <a:noFill/>
          <a:ln>
            <a:noFill/>
          </a:ln>
        </p:spPr>
        <p:txBody>
          <a:bodyPr spcFirstLastPara="1" wrap="square" lIns="91425" tIns="91425" rIns="91425" bIns="91425" anchor="t" anchorCtr="0">
            <a:spAutoFit/>
          </a:bodyPr>
          <a:lstStyle/>
          <a:p>
            <a:pPr marL="457175" indent="-317483">
              <a:buSzPts val="1400"/>
              <a:buAutoNum type="alphaLcParenBoth" startAt="2"/>
            </a:pPr>
            <a:r>
              <a:rPr lang="en"/>
              <a:t>No-Retraining w/ expansion</a:t>
            </a:r>
            <a:endParaRPr/>
          </a:p>
        </p:txBody>
      </p:sp>
      <p:sp>
        <p:nvSpPr>
          <p:cNvPr id="5057" name="Google Shape;5057;p47"/>
          <p:cNvSpPr txBox="1"/>
          <p:nvPr/>
        </p:nvSpPr>
        <p:spPr>
          <a:xfrm>
            <a:off x="4805225" y="5551258"/>
            <a:ext cx="3140700" cy="400079"/>
          </a:xfrm>
          <a:prstGeom prst="rect">
            <a:avLst/>
          </a:prstGeom>
          <a:noFill/>
          <a:ln>
            <a:noFill/>
          </a:ln>
        </p:spPr>
        <p:txBody>
          <a:bodyPr spcFirstLastPara="1" wrap="square" lIns="91425" tIns="91425" rIns="91425" bIns="91425" anchor="t" anchorCtr="0">
            <a:spAutoFit/>
          </a:bodyPr>
          <a:lstStyle/>
          <a:p>
            <a:pPr marL="457175" indent="-317483">
              <a:buSzPts val="1400"/>
              <a:buAutoNum type="alphaLcParenBoth" startAt="3"/>
            </a:pPr>
            <a:r>
              <a:rPr lang="en"/>
              <a:t>Partial Retraining w/ expansion</a:t>
            </a:r>
            <a:endParaRPr/>
          </a:p>
        </p:txBody>
      </p:sp>
      <p:sp>
        <p:nvSpPr>
          <p:cNvPr id="5058" name="Google Shape;5058;p47"/>
          <p:cNvSpPr/>
          <p:nvPr/>
        </p:nvSpPr>
        <p:spPr>
          <a:xfrm>
            <a:off x="514750" y="3150956"/>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059" name="Google Shape;5059;p47"/>
          <p:cNvSpPr/>
          <p:nvPr/>
        </p:nvSpPr>
        <p:spPr>
          <a:xfrm>
            <a:off x="2953151" y="3150956"/>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060" name="Google Shape;5060;p47"/>
          <p:cNvSpPr/>
          <p:nvPr/>
        </p:nvSpPr>
        <p:spPr>
          <a:xfrm>
            <a:off x="4705750" y="3150956"/>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061" name="Google Shape;5061;p47"/>
          <p:cNvSpPr/>
          <p:nvPr/>
        </p:nvSpPr>
        <p:spPr>
          <a:xfrm>
            <a:off x="7112350" y="3150956"/>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062" name="Google Shape;5062;p47"/>
          <p:cNvSpPr/>
          <p:nvPr/>
        </p:nvSpPr>
        <p:spPr>
          <a:xfrm>
            <a:off x="1429150" y="4598756"/>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063" name="Google Shape;5063;p47"/>
          <p:cNvSpPr/>
          <p:nvPr/>
        </p:nvSpPr>
        <p:spPr>
          <a:xfrm>
            <a:off x="5162950" y="4598756"/>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064" name="Google Shape;5064;p47"/>
          <p:cNvSpPr txBox="1"/>
          <p:nvPr/>
        </p:nvSpPr>
        <p:spPr>
          <a:xfrm>
            <a:off x="1816650" y="1181107"/>
            <a:ext cx="444000" cy="400079"/>
          </a:xfrm>
          <a:prstGeom prst="rect">
            <a:avLst/>
          </a:prstGeom>
          <a:noFill/>
          <a:ln>
            <a:noFill/>
          </a:ln>
        </p:spPr>
        <p:txBody>
          <a:bodyPr spcFirstLastPara="1" wrap="square" lIns="91425" tIns="91425" rIns="91425" bIns="91425" anchor="t" anchorCtr="0">
            <a:spAutoFit/>
          </a:bodyPr>
          <a:lstStyle/>
          <a:p>
            <a:r>
              <a:rPr lang="en"/>
              <a:t>t-1</a:t>
            </a:r>
            <a:endParaRPr/>
          </a:p>
        </p:txBody>
      </p:sp>
      <p:sp>
        <p:nvSpPr>
          <p:cNvPr id="5065" name="Google Shape;5065;p47"/>
          <p:cNvSpPr txBox="1"/>
          <p:nvPr/>
        </p:nvSpPr>
        <p:spPr>
          <a:xfrm>
            <a:off x="3035850" y="1181108"/>
            <a:ext cx="211200" cy="400079"/>
          </a:xfrm>
          <a:prstGeom prst="rect">
            <a:avLst/>
          </a:prstGeom>
          <a:noFill/>
          <a:ln>
            <a:noFill/>
          </a:ln>
        </p:spPr>
        <p:txBody>
          <a:bodyPr spcFirstLastPara="1" wrap="square" lIns="91425" tIns="91425" rIns="91425" bIns="91425" anchor="t" anchorCtr="0">
            <a:spAutoFit/>
          </a:bodyPr>
          <a:lstStyle/>
          <a:p>
            <a:r>
              <a:rPr lang="en"/>
              <a:t>t</a:t>
            </a:r>
            <a:endParaRPr/>
          </a:p>
        </p:txBody>
      </p:sp>
      <p:sp>
        <p:nvSpPr>
          <p:cNvPr id="5066" name="Google Shape;5066;p47"/>
          <p:cNvSpPr txBox="1"/>
          <p:nvPr/>
        </p:nvSpPr>
        <p:spPr>
          <a:xfrm>
            <a:off x="6693450" y="1181108"/>
            <a:ext cx="211200" cy="400079"/>
          </a:xfrm>
          <a:prstGeom prst="rect">
            <a:avLst/>
          </a:prstGeom>
          <a:noFill/>
          <a:ln>
            <a:noFill/>
          </a:ln>
        </p:spPr>
        <p:txBody>
          <a:bodyPr spcFirstLastPara="1" wrap="square" lIns="91425" tIns="91425" rIns="91425" bIns="91425" anchor="t" anchorCtr="0">
            <a:spAutoFit/>
          </a:bodyPr>
          <a:lstStyle/>
          <a:p>
            <a:r>
              <a:rPr lang="en"/>
              <a:t>t</a:t>
            </a:r>
            <a:endParaRPr/>
          </a:p>
        </p:txBody>
      </p:sp>
      <p:sp>
        <p:nvSpPr>
          <p:cNvPr id="5067" name="Google Shape;5067;p47"/>
          <p:cNvSpPr txBox="1"/>
          <p:nvPr/>
        </p:nvSpPr>
        <p:spPr>
          <a:xfrm>
            <a:off x="5474251" y="1181107"/>
            <a:ext cx="444000" cy="400079"/>
          </a:xfrm>
          <a:prstGeom prst="rect">
            <a:avLst/>
          </a:prstGeom>
          <a:noFill/>
          <a:ln>
            <a:noFill/>
          </a:ln>
        </p:spPr>
        <p:txBody>
          <a:bodyPr spcFirstLastPara="1" wrap="square" lIns="91425" tIns="91425" rIns="91425" bIns="91425" anchor="t" anchorCtr="0">
            <a:spAutoFit/>
          </a:bodyPr>
          <a:lstStyle/>
          <a:p>
            <a:r>
              <a:rPr lang="en"/>
              <a:t>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p:nvPr/>
        </p:nvSpPr>
        <p:spPr>
          <a:xfrm>
            <a:off x="1950900" y="3215544"/>
            <a:ext cx="5242200" cy="764400"/>
          </a:xfrm>
          <a:prstGeom prst="roundRect">
            <a:avLst>
              <a:gd name="adj" fmla="val 16667"/>
            </a:avLst>
          </a:prstGeom>
          <a:gradFill>
            <a:gsLst>
              <a:gs pos="0">
                <a:srgbClr val="69D4F4">
                  <a:alpha val="26274"/>
                </a:srgbClr>
              </a:gs>
              <a:gs pos="100000">
                <a:srgbClr val="9F39D5">
                  <a:alpha val="16862"/>
                </a:srgbClr>
              </a:gs>
            </a:gsLst>
            <a:lin ang="1350003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9" name="Google Shape;79;p16"/>
          <p:cNvCxnSpPr/>
          <p:nvPr/>
        </p:nvCxnSpPr>
        <p:spPr>
          <a:xfrm flipH="1">
            <a:off x="2717925" y="3219369"/>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0" name="Google Shape;80;p16"/>
          <p:cNvCxnSpPr/>
          <p:nvPr/>
        </p:nvCxnSpPr>
        <p:spPr>
          <a:xfrm flipH="1">
            <a:off x="3458800" y="3219369"/>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1" name="Google Shape;81;p16"/>
          <p:cNvCxnSpPr/>
          <p:nvPr/>
        </p:nvCxnSpPr>
        <p:spPr>
          <a:xfrm flipH="1">
            <a:off x="4199675" y="3219369"/>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2" name="Google Shape;82;p16"/>
          <p:cNvCxnSpPr/>
          <p:nvPr/>
        </p:nvCxnSpPr>
        <p:spPr>
          <a:xfrm flipH="1">
            <a:off x="4940550" y="3219369"/>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3" name="Google Shape;83;p16"/>
          <p:cNvCxnSpPr/>
          <p:nvPr/>
        </p:nvCxnSpPr>
        <p:spPr>
          <a:xfrm flipH="1">
            <a:off x="5681425" y="3219369"/>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4" name="Google Shape;84;p16"/>
          <p:cNvCxnSpPr/>
          <p:nvPr/>
        </p:nvCxnSpPr>
        <p:spPr>
          <a:xfrm flipH="1">
            <a:off x="6422300" y="3219369"/>
            <a:ext cx="7500" cy="7644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71"/>
        <p:cNvGrpSpPr/>
        <p:nvPr/>
      </p:nvGrpSpPr>
      <p:grpSpPr>
        <a:xfrm>
          <a:off x="0" y="0"/>
          <a:ext cx="0" cy="0"/>
          <a:chOff x="0" y="0"/>
          <a:chExt cx="0" cy="0"/>
        </a:xfrm>
      </p:grpSpPr>
      <p:grpSp>
        <p:nvGrpSpPr>
          <p:cNvPr id="5072" name="Google Shape;5072;p48"/>
          <p:cNvGrpSpPr/>
          <p:nvPr/>
        </p:nvGrpSpPr>
        <p:grpSpPr>
          <a:xfrm>
            <a:off x="2862516" y="1781969"/>
            <a:ext cx="3356168" cy="3823282"/>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5079" name="Google Shape;5079;p48"/>
            <p:cNvCxnSpPr>
              <a:stCxn id="5075" idx="6"/>
              <a:endCxn id="5076" idx="2"/>
            </p:cNvCxnSpPr>
            <p:nvPr/>
          </p:nvCxnSpPr>
          <p:spPr>
            <a:xfrm rot="10800000" flipH="1">
              <a:off x="21331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1" name="Google Shape;5081;p48"/>
            <p:cNvCxnSpPr>
              <a:stCxn id="5075" idx="6"/>
              <a:endCxn id="5077" idx="2"/>
            </p:cNvCxnSpPr>
            <p:nvPr/>
          </p:nvCxnSpPr>
          <p:spPr>
            <a:xfrm rot="10800000" flipH="1">
              <a:off x="21331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4" name="Google Shape;5084;p48"/>
            <p:cNvCxnSpPr>
              <a:stCxn id="5073" idx="6"/>
              <a:endCxn id="5077" idx="2"/>
            </p:cNvCxnSpPr>
            <p:nvPr/>
          </p:nvCxnSpPr>
          <p:spPr>
            <a:xfrm rot="10800000" flipH="1">
              <a:off x="28819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7" name="Google Shape;5087;p48"/>
            <p:cNvCxnSpPr>
              <a:stCxn id="5074" idx="6"/>
              <a:endCxn id="5077" idx="2"/>
            </p:cNvCxnSpPr>
            <p:nvPr/>
          </p:nvCxnSpPr>
          <p:spPr>
            <a:xfrm rot="10800000" flipH="1">
              <a:off x="36307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algn="ctr"/>
              <a:endParaRPr>
                <a:solidFill>
                  <a:srgbClr val="666666"/>
                </a:solidFill>
              </a:endParaRPr>
            </a:p>
          </p:txBody>
        </p:sp>
        <p:cxnSp>
          <p:nvCxnSpPr>
            <p:cNvPr id="5090" name="Google Shape;5090;p48"/>
            <p:cNvCxnSpPr>
              <a:stCxn id="5078" idx="6"/>
              <a:endCxn id="5088" idx="2"/>
            </p:cNvCxnSpPr>
            <p:nvPr/>
          </p:nvCxnSpPr>
          <p:spPr>
            <a:xfrm rot="10800000" flipH="1">
              <a:off x="19807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91" name="Google Shape;5091;p48"/>
            <p:cNvCxnSpPr>
              <a:stCxn id="5078" idx="6"/>
              <a:endCxn id="5089" idx="2"/>
            </p:cNvCxnSpPr>
            <p:nvPr/>
          </p:nvCxnSpPr>
          <p:spPr>
            <a:xfrm rot="10800000" flipH="1">
              <a:off x="19807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93" name="Google Shape;5093;p48"/>
            <p:cNvCxnSpPr>
              <a:stCxn id="5076" idx="6"/>
              <a:endCxn id="5089" idx="2"/>
            </p:cNvCxnSpPr>
            <p:nvPr/>
          </p:nvCxnSpPr>
          <p:spPr>
            <a:xfrm rot="10800000" flipH="1">
              <a:off x="27295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5" name="Google Shape;5095;p48"/>
            <p:cNvCxnSpPr>
              <a:stCxn id="5088" idx="6"/>
            </p:cNvCxnSpPr>
            <p:nvPr/>
          </p:nvCxnSpPr>
          <p:spPr>
            <a:xfrm rot="10800000" flipH="1">
              <a:off x="25184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96" name="Google Shape;5096;p48"/>
            <p:cNvCxnSpPr>
              <a:stCxn id="5089" idx="6"/>
            </p:cNvCxnSpPr>
            <p:nvPr/>
          </p:nvCxnSpPr>
          <p:spPr>
            <a:xfrm rot="10800000" flipH="1">
              <a:off x="33215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101" name="Google Shape;5101;p48"/>
            <p:cNvCxnSpPr>
              <a:stCxn id="5097" idx="6"/>
              <a:endCxn id="5088" idx="2"/>
            </p:cNvCxnSpPr>
            <p:nvPr/>
          </p:nvCxnSpPr>
          <p:spPr>
            <a:xfrm rot="10800000" flipH="1">
              <a:off x="12187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102" name="Google Shape;5102;p48"/>
            <p:cNvCxnSpPr>
              <a:stCxn id="5097" idx="6"/>
              <a:endCxn id="5089" idx="2"/>
            </p:cNvCxnSpPr>
            <p:nvPr/>
          </p:nvCxnSpPr>
          <p:spPr>
            <a:xfrm rot="10800000" flipH="1">
              <a:off x="12187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05" name="Google Shape;5105;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6" name="Google Shape;5106;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7" name="Google Shape;5107;p48"/>
            <p:cNvCxnSpPr>
              <a:stCxn id="5075" idx="6"/>
              <a:endCxn id="5103" idx="2"/>
            </p:cNvCxnSpPr>
            <p:nvPr/>
          </p:nvCxnSpPr>
          <p:spPr>
            <a:xfrm rot="10800000" flipH="1">
              <a:off x="21331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108" name="Google Shape;5108;p48"/>
            <p:cNvSpPr txBox="1"/>
            <p:nvPr/>
          </p:nvSpPr>
          <p:spPr>
            <a:xfrm>
              <a:off x="1604825" y="4523350"/>
              <a:ext cx="2895000" cy="400200"/>
            </a:xfrm>
            <a:prstGeom prst="rect">
              <a:avLst/>
            </a:prstGeom>
            <a:noFill/>
            <a:ln>
              <a:noFill/>
            </a:ln>
          </p:spPr>
          <p:txBody>
            <a:bodyPr spcFirstLastPara="1" wrap="square" lIns="91425" tIns="91425" rIns="91425" bIns="91425" anchor="t" anchorCtr="0">
              <a:noAutofit/>
            </a:bodyPr>
            <a:lstStyle/>
            <a:p>
              <a:pPr marL="457175" indent="-380980" algn="ctr">
                <a:buSzPts val="2400"/>
                <a:buFont typeface="Times New Roman"/>
                <a:buAutoNum type="alphaLcParenBoth" startAt="2"/>
              </a:pPr>
              <a:r>
                <a:rPr lang="en" sz="2100">
                  <a:latin typeface="Times New Roman"/>
                  <a:ea typeface="Times New Roman"/>
                  <a:cs typeface="Times New Roman"/>
                  <a:sym typeface="Times New Roman"/>
                </a:rPr>
                <a:t>No-Retraining expansion</a:t>
              </a:r>
              <a:endParaRPr/>
            </a:p>
          </p:txBody>
        </p:sp>
        <p:sp>
          <p:nvSpPr>
            <p:cNvPr id="5109" name="Google Shape;5109;p48"/>
            <p:cNvSpPr/>
            <p:nvPr/>
          </p:nvSpPr>
          <p:spPr>
            <a:xfrm>
              <a:off x="8195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110" name="Google Shape;5110;p48"/>
            <p:cNvSpPr/>
            <p:nvPr/>
          </p:nvSpPr>
          <p:spPr>
            <a:xfrm>
              <a:off x="32579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111" name="Google Shape;5111;p48"/>
            <p:cNvSpPr/>
            <p:nvPr/>
          </p:nvSpPr>
          <p:spPr>
            <a:xfrm>
              <a:off x="1733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112" name="Google Shape;5112;p48"/>
            <p:cNvSpPr txBox="1"/>
            <p:nvPr/>
          </p:nvSpPr>
          <p:spPr>
            <a:xfrm>
              <a:off x="3361905" y="234739"/>
              <a:ext cx="537600" cy="601500"/>
            </a:xfrm>
            <a:prstGeom prst="rect">
              <a:avLst/>
            </a:prstGeom>
            <a:noFill/>
            <a:ln>
              <a:noFill/>
            </a:ln>
          </p:spPr>
          <p:txBody>
            <a:bodyPr spcFirstLastPara="1" wrap="square" lIns="91425" tIns="91425" rIns="91425" bIns="91425" anchor="t" anchorCtr="0">
              <a:noAutofit/>
            </a:bodyPr>
            <a:lstStyle/>
            <a:p>
              <a:r>
                <a:rPr lang="en" sz="2400"/>
                <a:t>t</a:t>
              </a:r>
              <a:endParaRPr sz="2400"/>
            </a:p>
          </p:txBody>
        </p:sp>
      </p:grpSp>
      <p:grpSp>
        <p:nvGrpSpPr>
          <p:cNvPr id="5113" name="Google Shape;5113;p48"/>
          <p:cNvGrpSpPr/>
          <p:nvPr/>
        </p:nvGrpSpPr>
        <p:grpSpPr>
          <a:xfrm>
            <a:off x="6366965" y="1781969"/>
            <a:ext cx="2659860" cy="3823282"/>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5120" name="Google Shape;5120;p48"/>
            <p:cNvCxnSpPr>
              <a:stCxn id="5116" idx="6"/>
              <a:endCxn id="5117" idx="2"/>
            </p:cNvCxnSpPr>
            <p:nvPr/>
          </p:nvCxnSpPr>
          <p:spPr>
            <a:xfrm rot="10800000" flipH="1">
              <a:off x="6705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121" name="Google Shape;5121;p48"/>
            <p:cNvCxnSpPr>
              <a:stCxn id="5116" idx="6"/>
              <a:endCxn id="5119" idx="2"/>
            </p:cNvCxnSpPr>
            <p:nvPr/>
          </p:nvCxnSpPr>
          <p:spPr>
            <a:xfrm rot="10800000" flipH="1">
              <a:off x="6705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2" name="Google Shape;5122;p48"/>
            <p:cNvCxnSpPr>
              <a:stCxn id="5116" idx="6"/>
              <a:endCxn id="5118" idx="2"/>
            </p:cNvCxnSpPr>
            <p:nvPr/>
          </p:nvCxnSpPr>
          <p:spPr>
            <a:xfrm rot="10800000" flipH="1">
              <a:off x="6705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4" name="Google Shape;5124;p48"/>
            <p:cNvCxnSpPr>
              <a:stCxn id="5114" idx="6"/>
              <a:endCxn id="5117" idx="2"/>
            </p:cNvCxnSpPr>
            <p:nvPr/>
          </p:nvCxnSpPr>
          <p:spPr>
            <a:xfrm rot="10800000" flipH="1">
              <a:off x="7453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5" name="Google Shape;5125;p48"/>
            <p:cNvCxnSpPr>
              <a:stCxn id="5114" idx="6"/>
              <a:endCxn id="5118" idx="2"/>
            </p:cNvCxnSpPr>
            <p:nvPr/>
          </p:nvCxnSpPr>
          <p:spPr>
            <a:xfrm rot="10800000" flipH="1">
              <a:off x="745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8" name="Google Shape;5128;p48"/>
            <p:cNvCxnSpPr>
              <a:stCxn id="5115" idx="6"/>
              <a:endCxn id="5118" idx="2"/>
            </p:cNvCxnSpPr>
            <p:nvPr/>
          </p:nvCxnSpPr>
          <p:spPr>
            <a:xfrm rot="10800000" flipH="1">
              <a:off x="8202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algn="ctr"/>
              <a:endParaRPr>
                <a:solidFill>
                  <a:srgbClr val="666666"/>
                </a:solidFill>
              </a:endParaRPr>
            </a:p>
          </p:txBody>
        </p:sp>
        <p:cxnSp>
          <p:nvCxnSpPr>
            <p:cNvPr id="5131" name="Google Shape;5131;p48"/>
            <p:cNvCxnSpPr>
              <a:stCxn id="5119" idx="6"/>
              <a:endCxn id="5129" idx="2"/>
            </p:cNvCxnSpPr>
            <p:nvPr/>
          </p:nvCxnSpPr>
          <p:spPr>
            <a:xfrm rot="10800000" flipH="1">
              <a:off x="7009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134" name="Google Shape;5134;p48"/>
            <p:cNvCxnSpPr>
              <a:stCxn id="5129" idx="6"/>
            </p:cNvCxnSpPr>
            <p:nvPr/>
          </p:nvCxnSpPr>
          <p:spPr>
            <a:xfrm rot="10800000" flipH="1">
              <a:off x="7014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35" name="Google Shape;5135;p48"/>
            <p:cNvCxnSpPr>
              <a:stCxn id="5130" idx="6"/>
            </p:cNvCxnSpPr>
            <p:nvPr/>
          </p:nvCxnSpPr>
          <p:spPr>
            <a:xfrm rot="10800000" flipH="1">
              <a:off x="7817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40" name="Google Shape;5140;p48"/>
            <p:cNvCxnSpPr>
              <a:stCxn id="5136" idx="6"/>
              <a:endCxn id="5129" idx="2"/>
            </p:cNvCxnSpPr>
            <p:nvPr/>
          </p:nvCxnSpPr>
          <p:spPr>
            <a:xfrm rot="10800000" flipH="1">
              <a:off x="6247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141" name="Google Shape;5141;p48"/>
            <p:cNvCxnSpPr>
              <a:endCxn id="5130" idx="2"/>
            </p:cNvCxnSpPr>
            <p:nvPr/>
          </p:nvCxnSpPr>
          <p:spPr>
            <a:xfrm rot="10800000" flipH="1">
              <a:off x="6252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142" name="Google Shape;5142;p48"/>
            <p:cNvSpPr txBox="1"/>
            <p:nvPr/>
          </p:nvSpPr>
          <p:spPr>
            <a:xfrm>
              <a:off x="5948225" y="4523350"/>
              <a:ext cx="3140700" cy="400200"/>
            </a:xfrm>
            <a:prstGeom prst="rect">
              <a:avLst/>
            </a:prstGeom>
            <a:noFill/>
            <a:ln>
              <a:noFill/>
            </a:ln>
          </p:spPr>
          <p:txBody>
            <a:bodyPr spcFirstLastPara="1" wrap="square" lIns="91425" tIns="91425" rIns="91425" bIns="91425" anchor="t" anchorCtr="0">
              <a:noAutofit/>
            </a:bodyPr>
            <a:lstStyle/>
            <a:p>
              <a:pPr marL="457175" indent="-361930" algn="ctr">
                <a:buSzPts val="2100"/>
                <a:buFont typeface="Times New Roman"/>
                <a:buAutoNum type="alphaLcParenBoth" startAt="3"/>
              </a:pPr>
              <a:r>
                <a:rPr lang="en" sz="2100">
                  <a:latin typeface="Times New Roman"/>
                  <a:ea typeface="Times New Roman"/>
                  <a:cs typeface="Times New Roman"/>
                  <a:sym typeface="Times New Roman"/>
                </a:rPr>
                <a:t>Partial Retraining expansion</a:t>
              </a:r>
              <a:endParaRPr sz="2100">
                <a:latin typeface="Times New Roman"/>
                <a:ea typeface="Times New Roman"/>
                <a:cs typeface="Times New Roman"/>
                <a:sym typeface="Times New Roman"/>
              </a:endParaRPr>
            </a:p>
          </p:txBody>
        </p:sp>
        <p:sp>
          <p:nvSpPr>
            <p:cNvPr id="5143" name="Google Shape;5143;p48"/>
            <p:cNvSpPr/>
            <p:nvPr/>
          </p:nvSpPr>
          <p:spPr>
            <a:xfrm>
              <a:off x="5848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144" name="Google Shape;5144;p48"/>
            <p:cNvSpPr/>
            <p:nvPr/>
          </p:nvSpPr>
          <p:spPr>
            <a:xfrm>
              <a:off x="8255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145" name="Google Shape;5145;p48"/>
            <p:cNvSpPr/>
            <p:nvPr/>
          </p:nvSpPr>
          <p:spPr>
            <a:xfrm>
              <a:off x="6305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146" name="Google Shape;5146;p48"/>
            <p:cNvSpPr txBox="1"/>
            <p:nvPr/>
          </p:nvSpPr>
          <p:spPr>
            <a:xfrm>
              <a:off x="7836420" y="259455"/>
              <a:ext cx="211200" cy="400200"/>
            </a:xfrm>
            <a:prstGeom prst="rect">
              <a:avLst/>
            </a:prstGeom>
            <a:noFill/>
            <a:ln>
              <a:noFill/>
            </a:ln>
          </p:spPr>
          <p:txBody>
            <a:bodyPr spcFirstLastPara="1" wrap="square" lIns="91425" tIns="91425" rIns="91425" bIns="91425" anchor="t" anchorCtr="0">
              <a:noAutofit/>
            </a:bodyPr>
            <a:lstStyle/>
            <a:p>
              <a:r>
                <a:rPr lang="en" sz="2400"/>
                <a:t>t</a:t>
              </a:r>
              <a:endParaRPr sz="2400"/>
            </a:p>
          </p:txBody>
        </p:sp>
        <p:sp>
          <p:nvSpPr>
            <p:cNvPr id="5147" name="Google Shape;5147;p48"/>
            <p:cNvSpPr txBox="1"/>
            <p:nvPr/>
          </p:nvSpPr>
          <p:spPr>
            <a:xfrm>
              <a:off x="6302731" y="259450"/>
              <a:ext cx="899100" cy="400200"/>
            </a:xfrm>
            <a:prstGeom prst="rect">
              <a:avLst/>
            </a:prstGeom>
            <a:noFill/>
            <a:ln>
              <a:noFill/>
            </a:ln>
          </p:spPr>
          <p:txBody>
            <a:bodyPr spcFirstLastPara="1" wrap="square" lIns="91425" tIns="91425" rIns="91425" bIns="91425" anchor="t" anchorCtr="0">
              <a:noAutofit/>
            </a:bodyPr>
            <a:lstStyle/>
            <a:p>
              <a:r>
                <a:rPr lang="en" sz="2400"/>
                <a:t>t-1</a:t>
              </a:r>
              <a:endParaRPr sz="2400"/>
            </a:p>
          </p:txBody>
        </p:sp>
      </p:grpSp>
      <p:grpSp>
        <p:nvGrpSpPr>
          <p:cNvPr id="5148" name="Google Shape;5148;p48"/>
          <p:cNvGrpSpPr/>
          <p:nvPr/>
        </p:nvGrpSpPr>
        <p:grpSpPr>
          <a:xfrm>
            <a:off x="110958" y="1764706"/>
            <a:ext cx="2599380" cy="3840544"/>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5155" name="Google Shape;5155;p48"/>
            <p:cNvCxnSpPr>
              <a:stCxn id="5151" idx="6"/>
              <a:endCxn id="5152"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6" name="Google Shape;5156;p48"/>
            <p:cNvCxnSpPr>
              <a:stCxn id="5151" idx="6"/>
              <a:endCxn id="5154"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7" name="Google Shape;5157;p48"/>
            <p:cNvCxnSpPr>
              <a:stCxn id="5151" idx="6"/>
              <a:endCxn id="5153"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9" name="Google Shape;5159;p48"/>
            <p:cNvCxnSpPr>
              <a:stCxn id="5149" idx="6"/>
              <a:endCxn id="5152"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0" name="Google Shape;5160;p48"/>
            <p:cNvCxnSpPr>
              <a:stCxn id="5149" idx="6"/>
              <a:endCxn id="5153"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3" name="Google Shape;5163;p48"/>
            <p:cNvCxnSpPr>
              <a:stCxn id="5150" idx="6"/>
              <a:endCxn id="5153"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algn="ctr"/>
              <a:endParaRPr>
                <a:solidFill>
                  <a:srgbClr val="666666"/>
                </a:solidFill>
              </a:endParaRPr>
            </a:p>
          </p:txBody>
        </p:sp>
        <p:cxnSp>
          <p:nvCxnSpPr>
            <p:cNvPr id="5166" name="Google Shape;5166;p48"/>
            <p:cNvCxnSpPr>
              <a:stCxn id="5154" idx="6"/>
              <a:endCxn id="5164"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67" name="Google Shape;5167;p48"/>
            <p:cNvCxnSpPr>
              <a:stCxn id="5154" idx="6"/>
              <a:endCxn id="5165"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2" name="Google Shape;5172;p48"/>
            <p:cNvCxnSpPr>
              <a:stCxn id="5164"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73" name="Google Shape;5173;p48"/>
            <p:cNvCxnSpPr>
              <a:stCxn id="5165"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8" name="Google Shape;5178;p48"/>
            <p:cNvCxnSpPr>
              <a:stCxn id="5174" idx="6"/>
              <a:endCxn id="5164"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5179" name="Google Shape;5179;p48"/>
            <p:cNvSpPr/>
            <p:nvPr/>
          </p:nvSpPr>
          <p:spPr>
            <a:xfrm>
              <a:off x="503405" y="2131942"/>
              <a:ext cx="3166500" cy="947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180" name="Google Shape;5180;p48"/>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5181" name="Google Shape;5181;p48"/>
            <p:cNvCxnSpPr>
              <a:endCxn id="5165"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5182" name="Google Shape;5182;p48"/>
            <p:cNvSpPr txBox="1"/>
            <p:nvPr/>
          </p:nvSpPr>
          <p:spPr>
            <a:xfrm>
              <a:off x="766050" y="4523350"/>
              <a:ext cx="2706600" cy="400200"/>
            </a:xfrm>
            <a:prstGeom prst="rect">
              <a:avLst/>
            </a:prstGeom>
            <a:noFill/>
            <a:ln>
              <a:noFill/>
            </a:ln>
          </p:spPr>
          <p:txBody>
            <a:bodyPr spcFirstLastPara="1" wrap="square" lIns="91425" tIns="91425" rIns="91425" bIns="91425" anchor="t" anchorCtr="0">
              <a:noAutofit/>
            </a:bodyPr>
            <a:lstStyle/>
            <a:p>
              <a:pPr marL="457175" indent="-361930" algn="ctr">
                <a:buSzPts val="2100"/>
                <a:buFont typeface="Times New Roman"/>
                <a:buAutoNum type="alphaLcParenBoth"/>
              </a:pPr>
              <a:r>
                <a:rPr lang="en" sz="2100">
                  <a:latin typeface="Times New Roman"/>
                  <a:ea typeface="Times New Roman"/>
                  <a:cs typeface="Times New Roman"/>
                  <a:sym typeface="Times New Roman"/>
                </a:rPr>
                <a:t>Retraining expansion</a:t>
              </a:r>
              <a:endParaRPr sz="2100">
                <a:latin typeface="Times New Roman"/>
                <a:ea typeface="Times New Roman"/>
                <a:cs typeface="Times New Roman"/>
                <a:sym typeface="Times New Roman"/>
              </a:endParaRPr>
            </a:p>
          </p:txBody>
        </p:sp>
        <p:sp>
          <p:nvSpPr>
            <p:cNvPr id="5183" name="Google Shape;5183;p48"/>
            <p:cNvSpPr txBox="1"/>
            <p:nvPr/>
          </p:nvSpPr>
          <p:spPr>
            <a:xfrm>
              <a:off x="1023858" y="248063"/>
              <a:ext cx="807300" cy="400200"/>
            </a:xfrm>
            <a:prstGeom prst="rect">
              <a:avLst/>
            </a:prstGeom>
            <a:noFill/>
            <a:ln>
              <a:noFill/>
            </a:ln>
          </p:spPr>
          <p:txBody>
            <a:bodyPr spcFirstLastPara="1" wrap="square" lIns="91425" tIns="91425" rIns="91425" bIns="91425" anchor="t" anchorCtr="0">
              <a:noAutofit/>
            </a:bodyPr>
            <a:lstStyle/>
            <a:p>
              <a:r>
                <a:rPr lang="en" sz="2400"/>
                <a:t>t-1</a:t>
              </a:r>
              <a:endParaRPr sz="2400"/>
            </a:p>
          </p:txBody>
        </p:sp>
        <p:sp>
          <p:nvSpPr>
            <p:cNvPr id="5184" name="Google Shape;5184;p48"/>
            <p:cNvSpPr txBox="1"/>
            <p:nvPr/>
          </p:nvSpPr>
          <p:spPr>
            <a:xfrm>
              <a:off x="2495950" y="248050"/>
              <a:ext cx="554400" cy="615600"/>
            </a:xfrm>
            <a:prstGeom prst="rect">
              <a:avLst/>
            </a:prstGeom>
            <a:noFill/>
            <a:ln>
              <a:noFill/>
            </a:ln>
          </p:spPr>
          <p:txBody>
            <a:bodyPr spcFirstLastPara="1" wrap="square" lIns="91425" tIns="91425" rIns="91425" bIns="91425" anchor="t" anchorCtr="0">
              <a:noAutofit/>
            </a:bodyPr>
            <a:lstStyle/>
            <a:p>
              <a:r>
                <a:rPr lang="en" sz="2400"/>
                <a:t>t</a:t>
              </a:r>
              <a:endParaRPr sz="2400"/>
            </a:p>
            <a:p>
              <a:endParaRPr/>
            </a:p>
          </p:txBody>
        </p:sp>
      </p:grpSp>
      <p:sp>
        <p:nvSpPr>
          <p:cNvPr id="5185" name="Google Shape;5185;p48"/>
          <p:cNvSpPr txBox="1"/>
          <p:nvPr/>
        </p:nvSpPr>
        <p:spPr>
          <a:xfrm>
            <a:off x="3725649" y="1941132"/>
            <a:ext cx="662700" cy="315300"/>
          </a:xfrm>
          <a:prstGeom prst="rect">
            <a:avLst/>
          </a:prstGeom>
          <a:noFill/>
          <a:ln>
            <a:noFill/>
          </a:ln>
        </p:spPr>
        <p:txBody>
          <a:bodyPr spcFirstLastPara="1" wrap="square" lIns="91425" tIns="91425" rIns="91425" bIns="91425" anchor="t" anchorCtr="0">
            <a:noAutofit/>
          </a:bodyPr>
          <a:lstStyle/>
          <a:p>
            <a:r>
              <a:rPr lang="en" sz="2400"/>
              <a:t>t-1</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89"/>
        <p:cNvGrpSpPr/>
        <p:nvPr/>
      </p:nvGrpSpPr>
      <p:grpSpPr>
        <a:xfrm>
          <a:off x="0" y="0"/>
          <a:ext cx="0" cy="0"/>
          <a:chOff x="0" y="0"/>
          <a:chExt cx="0" cy="0"/>
        </a:xfrm>
      </p:grpSpPr>
      <p:sp>
        <p:nvSpPr>
          <p:cNvPr id="5190" name="Google Shape;5190;p49"/>
          <p:cNvSpPr/>
          <p:nvPr/>
        </p:nvSpPr>
        <p:spPr>
          <a:xfrm>
            <a:off x="2035975" y="1352106"/>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191" name="Google Shape;5191;p49"/>
          <p:cNvSpPr/>
          <p:nvPr/>
        </p:nvSpPr>
        <p:spPr>
          <a:xfrm>
            <a:off x="2035975" y="2487681"/>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192" name="Google Shape;5192;p49"/>
          <p:cNvSpPr/>
          <p:nvPr/>
        </p:nvSpPr>
        <p:spPr>
          <a:xfrm>
            <a:off x="2035975" y="3376606"/>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193" name="Google Shape;5193;p49"/>
          <p:cNvSpPr/>
          <p:nvPr/>
        </p:nvSpPr>
        <p:spPr>
          <a:xfrm>
            <a:off x="3650150" y="2210606"/>
            <a:ext cx="505200" cy="523500"/>
          </a:xfrm>
          <a:prstGeom prst="ellipse">
            <a:avLst/>
          </a:prstGeom>
          <a:solidFill>
            <a:srgbClr val="76A5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5194" name="Google Shape;5194;p49"/>
          <p:cNvCxnSpPr>
            <a:stCxn id="5190" idx="6"/>
            <a:endCxn id="5193" idx="2"/>
          </p:cNvCxnSpPr>
          <p:nvPr/>
        </p:nvCxnSpPr>
        <p:spPr>
          <a:xfrm>
            <a:off x="2541175" y="1613856"/>
            <a:ext cx="1109100" cy="858600"/>
          </a:xfrm>
          <a:prstGeom prst="straightConnector1">
            <a:avLst/>
          </a:prstGeom>
          <a:noFill/>
          <a:ln w="9525" cap="flat" cmpd="sng">
            <a:solidFill>
              <a:schemeClr val="dk2"/>
            </a:solidFill>
            <a:prstDash val="solid"/>
            <a:round/>
            <a:headEnd type="none" w="med" len="med"/>
            <a:tailEnd type="triangle" w="med" len="med"/>
          </a:ln>
        </p:spPr>
      </p:cxnSp>
      <p:cxnSp>
        <p:nvCxnSpPr>
          <p:cNvPr id="5195" name="Google Shape;5195;p49"/>
          <p:cNvCxnSpPr>
            <a:stCxn id="5191" idx="6"/>
            <a:endCxn id="5193" idx="2"/>
          </p:cNvCxnSpPr>
          <p:nvPr/>
        </p:nvCxnSpPr>
        <p:spPr>
          <a:xfrm rot="10800000" flipH="1">
            <a:off x="2541175" y="2472231"/>
            <a:ext cx="1109100" cy="277200"/>
          </a:xfrm>
          <a:prstGeom prst="straightConnector1">
            <a:avLst/>
          </a:prstGeom>
          <a:noFill/>
          <a:ln w="9525" cap="flat" cmpd="sng">
            <a:solidFill>
              <a:schemeClr val="dk2"/>
            </a:solidFill>
            <a:prstDash val="solid"/>
            <a:round/>
            <a:headEnd type="none" w="med" len="med"/>
            <a:tailEnd type="triangle" w="med" len="med"/>
          </a:ln>
        </p:spPr>
      </p:cxnSp>
      <p:cxnSp>
        <p:nvCxnSpPr>
          <p:cNvPr id="5196" name="Google Shape;5196;p49"/>
          <p:cNvCxnSpPr>
            <a:stCxn id="5192" idx="6"/>
            <a:endCxn id="5193" idx="2"/>
          </p:cNvCxnSpPr>
          <p:nvPr/>
        </p:nvCxnSpPr>
        <p:spPr>
          <a:xfrm rot="10800000" flipH="1">
            <a:off x="2541175" y="2472256"/>
            <a:ext cx="1109100" cy="1166100"/>
          </a:xfrm>
          <a:prstGeom prst="straightConnector1">
            <a:avLst/>
          </a:prstGeom>
          <a:noFill/>
          <a:ln w="9525" cap="flat" cmpd="sng">
            <a:solidFill>
              <a:schemeClr val="dk2"/>
            </a:solidFill>
            <a:prstDash val="solid"/>
            <a:round/>
            <a:headEnd type="none" w="med" len="med"/>
            <a:tailEnd type="triangle" w="med" len="med"/>
          </a:ln>
        </p:spPr>
      </p:cxnSp>
      <p:sp>
        <p:nvSpPr>
          <p:cNvPr id="5197" name="Google Shape;5197;p49"/>
          <p:cNvSpPr txBox="1"/>
          <p:nvPr/>
        </p:nvSpPr>
        <p:spPr>
          <a:xfrm>
            <a:off x="417975" y="1361106"/>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198" name="Google Shape;5198;p49"/>
          <p:cNvSpPr txBox="1"/>
          <p:nvPr/>
        </p:nvSpPr>
        <p:spPr>
          <a:xfrm>
            <a:off x="417975" y="1890906"/>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#bed</a:t>
            </a:r>
            <a:endParaRPr sz="1200">
              <a:latin typeface="Consolas"/>
              <a:ea typeface="Consolas"/>
              <a:cs typeface="Consolas"/>
              <a:sym typeface="Consolas"/>
            </a:endParaRPr>
          </a:p>
        </p:txBody>
      </p:sp>
      <p:sp>
        <p:nvSpPr>
          <p:cNvPr id="5199" name="Google Shape;5199;p49"/>
          <p:cNvSpPr txBox="1"/>
          <p:nvPr/>
        </p:nvSpPr>
        <p:spPr>
          <a:xfrm>
            <a:off x="417975" y="2676356"/>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ZIP</a:t>
            </a:r>
            <a:endParaRPr sz="1200">
              <a:latin typeface="Consolas"/>
              <a:ea typeface="Consolas"/>
              <a:cs typeface="Consolas"/>
              <a:sym typeface="Consolas"/>
            </a:endParaRPr>
          </a:p>
        </p:txBody>
      </p:sp>
      <p:sp>
        <p:nvSpPr>
          <p:cNvPr id="5200" name="Google Shape;5200;p49"/>
          <p:cNvSpPr txBox="1"/>
          <p:nvPr/>
        </p:nvSpPr>
        <p:spPr>
          <a:xfrm>
            <a:off x="417975" y="3461806"/>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Wealth</a:t>
            </a:r>
            <a:endParaRPr sz="1200">
              <a:latin typeface="Consolas"/>
              <a:ea typeface="Consolas"/>
              <a:cs typeface="Consolas"/>
              <a:sym typeface="Consolas"/>
            </a:endParaRPr>
          </a:p>
        </p:txBody>
      </p:sp>
      <p:cxnSp>
        <p:nvCxnSpPr>
          <p:cNvPr id="5201" name="Google Shape;5201;p49"/>
          <p:cNvCxnSpPr>
            <a:stCxn id="5197" idx="3"/>
            <a:endCxn id="5190" idx="2"/>
          </p:cNvCxnSpPr>
          <p:nvPr/>
        </p:nvCxnSpPr>
        <p:spPr>
          <a:xfrm>
            <a:off x="1185075" y="1537656"/>
            <a:ext cx="850800" cy="76200"/>
          </a:xfrm>
          <a:prstGeom prst="straightConnector1">
            <a:avLst/>
          </a:prstGeom>
          <a:noFill/>
          <a:ln w="9525" cap="flat" cmpd="sng">
            <a:solidFill>
              <a:schemeClr val="dk2"/>
            </a:solidFill>
            <a:prstDash val="solid"/>
            <a:round/>
            <a:headEnd type="none" w="med" len="med"/>
            <a:tailEnd type="triangle" w="med" len="med"/>
          </a:ln>
        </p:spPr>
      </p:cxnSp>
      <p:cxnSp>
        <p:nvCxnSpPr>
          <p:cNvPr id="5202" name="Google Shape;5202;p49"/>
          <p:cNvCxnSpPr>
            <a:stCxn id="5198" idx="3"/>
            <a:endCxn id="5190" idx="2"/>
          </p:cNvCxnSpPr>
          <p:nvPr/>
        </p:nvCxnSpPr>
        <p:spPr>
          <a:xfrm rot="10800000" flipH="1">
            <a:off x="1185075" y="1613856"/>
            <a:ext cx="850800" cy="453600"/>
          </a:xfrm>
          <a:prstGeom prst="straightConnector1">
            <a:avLst/>
          </a:prstGeom>
          <a:noFill/>
          <a:ln w="9525" cap="flat" cmpd="sng">
            <a:solidFill>
              <a:schemeClr val="dk2"/>
            </a:solidFill>
            <a:prstDash val="solid"/>
            <a:round/>
            <a:headEnd type="none" w="med" len="med"/>
            <a:tailEnd type="triangle" w="med" len="med"/>
          </a:ln>
        </p:spPr>
      </p:cxnSp>
      <p:cxnSp>
        <p:nvCxnSpPr>
          <p:cNvPr id="5203" name="Google Shape;5203;p49"/>
          <p:cNvCxnSpPr>
            <a:stCxn id="5199" idx="3"/>
            <a:endCxn id="5191" idx="2"/>
          </p:cNvCxnSpPr>
          <p:nvPr/>
        </p:nvCxnSpPr>
        <p:spPr>
          <a:xfrm rot="10800000" flipH="1">
            <a:off x="1185075" y="2749406"/>
            <a:ext cx="850800" cy="103500"/>
          </a:xfrm>
          <a:prstGeom prst="straightConnector1">
            <a:avLst/>
          </a:prstGeom>
          <a:noFill/>
          <a:ln w="9525" cap="flat" cmpd="sng">
            <a:solidFill>
              <a:schemeClr val="dk2"/>
            </a:solidFill>
            <a:prstDash val="solid"/>
            <a:round/>
            <a:headEnd type="none" w="med" len="med"/>
            <a:tailEnd type="triangle" w="med" len="med"/>
          </a:ln>
        </p:spPr>
      </p:cxnSp>
      <p:cxnSp>
        <p:nvCxnSpPr>
          <p:cNvPr id="5204" name="Google Shape;5204;p49"/>
          <p:cNvCxnSpPr>
            <a:stCxn id="5200" idx="3"/>
            <a:endCxn id="5192" idx="2"/>
          </p:cNvCxnSpPr>
          <p:nvPr/>
        </p:nvCxnSpPr>
        <p:spPr>
          <a:xfrm>
            <a:off x="1185075" y="3638356"/>
            <a:ext cx="850800" cy="0"/>
          </a:xfrm>
          <a:prstGeom prst="straightConnector1">
            <a:avLst/>
          </a:prstGeom>
          <a:noFill/>
          <a:ln w="9525" cap="flat" cmpd="sng">
            <a:solidFill>
              <a:schemeClr val="dk2"/>
            </a:solidFill>
            <a:prstDash val="solid"/>
            <a:round/>
            <a:headEnd type="none" w="med" len="med"/>
            <a:tailEnd type="triangle" w="med" len="med"/>
          </a:ln>
        </p:spPr>
      </p:cxnSp>
      <p:cxnSp>
        <p:nvCxnSpPr>
          <p:cNvPr id="5205" name="Google Shape;5205;p49"/>
          <p:cNvCxnSpPr>
            <a:stCxn id="5199" idx="3"/>
            <a:endCxn id="5192" idx="2"/>
          </p:cNvCxnSpPr>
          <p:nvPr/>
        </p:nvCxnSpPr>
        <p:spPr>
          <a:xfrm>
            <a:off x="1185075" y="2852906"/>
            <a:ext cx="850800" cy="785400"/>
          </a:xfrm>
          <a:prstGeom prst="straightConnector1">
            <a:avLst/>
          </a:prstGeom>
          <a:noFill/>
          <a:ln w="9525" cap="flat" cmpd="sng">
            <a:solidFill>
              <a:schemeClr val="dk2"/>
            </a:solidFill>
            <a:prstDash val="solid"/>
            <a:round/>
            <a:headEnd type="none" w="med" len="med"/>
            <a:tailEnd type="triangle" w="med" len="med"/>
          </a:ln>
        </p:spPr>
      </p:cxnSp>
      <p:sp>
        <p:nvSpPr>
          <p:cNvPr id="5206" name="Google Shape;5206;p49"/>
          <p:cNvSpPr txBox="1"/>
          <p:nvPr/>
        </p:nvSpPr>
        <p:spPr>
          <a:xfrm>
            <a:off x="3001525" y="1583331"/>
            <a:ext cx="767100" cy="353100"/>
          </a:xfrm>
          <a:prstGeom prst="rect">
            <a:avLst/>
          </a:prstGeom>
          <a:noFill/>
          <a:ln>
            <a:noFill/>
          </a:ln>
        </p:spPr>
        <p:txBody>
          <a:bodyPr spcFirstLastPara="1" wrap="square" lIns="91425" tIns="91425" rIns="91425" bIns="91425" anchor="t" anchorCtr="0">
            <a:noAutofit/>
          </a:bodyPr>
          <a:lstStyle/>
          <a:p>
            <a:r>
              <a:rPr lang="en" sz="1100" i="1">
                <a:solidFill>
                  <a:srgbClr val="FF0000"/>
                </a:solidFill>
                <a:latin typeface="Consolas"/>
                <a:ea typeface="Consolas"/>
                <a:cs typeface="Consolas"/>
                <a:sym typeface="Consolas"/>
              </a:rPr>
              <a:t>Family?</a:t>
            </a:r>
            <a:endParaRPr sz="1100" i="1">
              <a:solidFill>
                <a:srgbClr val="FF0000"/>
              </a:solidFill>
              <a:latin typeface="Consolas"/>
              <a:ea typeface="Consolas"/>
              <a:cs typeface="Consolas"/>
              <a:sym typeface="Consolas"/>
            </a:endParaRPr>
          </a:p>
        </p:txBody>
      </p:sp>
      <p:sp>
        <p:nvSpPr>
          <p:cNvPr id="5207" name="Google Shape;5207;p49"/>
          <p:cNvSpPr txBox="1"/>
          <p:nvPr/>
        </p:nvSpPr>
        <p:spPr>
          <a:xfrm>
            <a:off x="2628600" y="2286806"/>
            <a:ext cx="571800" cy="353100"/>
          </a:xfrm>
          <a:prstGeom prst="rect">
            <a:avLst/>
          </a:prstGeom>
          <a:noFill/>
          <a:ln>
            <a:noFill/>
          </a:ln>
        </p:spPr>
        <p:txBody>
          <a:bodyPr spcFirstLastPara="1" wrap="square" lIns="91425" tIns="91425" rIns="91425" bIns="91425" anchor="t" anchorCtr="0">
            <a:noAutofit/>
          </a:bodyPr>
          <a:lstStyle/>
          <a:p>
            <a:r>
              <a:rPr lang="en" sz="1100" i="1">
                <a:solidFill>
                  <a:srgbClr val="FF0000"/>
                </a:solidFill>
                <a:latin typeface="Consolas"/>
                <a:ea typeface="Consolas"/>
                <a:cs typeface="Consolas"/>
                <a:sym typeface="Consolas"/>
              </a:rPr>
              <a:t>Walk?</a:t>
            </a:r>
            <a:endParaRPr sz="1100" i="1">
              <a:solidFill>
                <a:srgbClr val="FF0000"/>
              </a:solidFill>
              <a:latin typeface="Consolas"/>
              <a:ea typeface="Consolas"/>
              <a:cs typeface="Consolas"/>
              <a:sym typeface="Consolas"/>
            </a:endParaRPr>
          </a:p>
        </p:txBody>
      </p:sp>
      <p:sp>
        <p:nvSpPr>
          <p:cNvPr id="5208" name="Google Shape;5208;p49"/>
          <p:cNvSpPr txBox="1"/>
          <p:nvPr/>
        </p:nvSpPr>
        <p:spPr>
          <a:xfrm>
            <a:off x="2859900" y="3206106"/>
            <a:ext cx="681000" cy="353100"/>
          </a:xfrm>
          <a:prstGeom prst="rect">
            <a:avLst/>
          </a:prstGeom>
          <a:noFill/>
          <a:ln>
            <a:noFill/>
          </a:ln>
        </p:spPr>
        <p:txBody>
          <a:bodyPr spcFirstLastPara="1" wrap="square" lIns="91425" tIns="91425" rIns="91425" bIns="91425" anchor="t" anchorCtr="0">
            <a:noAutofit/>
          </a:bodyPr>
          <a:lstStyle/>
          <a:p>
            <a:r>
              <a:rPr lang="en" sz="1100" i="1">
                <a:solidFill>
                  <a:srgbClr val="FF0000"/>
                </a:solidFill>
                <a:latin typeface="Consolas"/>
                <a:ea typeface="Consolas"/>
                <a:cs typeface="Consolas"/>
                <a:sym typeface="Consolas"/>
              </a:rPr>
              <a:t>School</a:t>
            </a:r>
            <a:endParaRPr sz="1100" i="1">
              <a:solidFill>
                <a:srgbClr val="FF0000"/>
              </a:solidFill>
              <a:latin typeface="Consolas"/>
              <a:ea typeface="Consolas"/>
              <a:cs typeface="Consolas"/>
              <a:sym typeface="Consolas"/>
            </a:endParaRPr>
          </a:p>
        </p:txBody>
      </p:sp>
      <p:cxnSp>
        <p:nvCxnSpPr>
          <p:cNvPr id="5209" name="Google Shape;5209;p49"/>
          <p:cNvCxnSpPr/>
          <p:nvPr/>
        </p:nvCxnSpPr>
        <p:spPr>
          <a:xfrm>
            <a:off x="4155350" y="2459006"/>
            <a:ext cx="401700" cy="8700"/>
          </a:xfrm>
          <a:prstGeom prst="straightConnector1">
            <a:avLst/>
          </a:prstGeom>
          <a:noFill/>
          <a:ln w="9525" cap="flat" cmpd="sng">
            <a:solidFill>
              <a:schemeClr val="dk2"/>
            </a:solidFill>
            <a:prstDash val="solid"/>
            <a:round/>
            <a:headEnd type="none" w="med" len="med"/>
            <a:tailEnd type="triangle" w="med" len="med"/>
          </a:ln>
        </p:spPr>
      </p:cxnSp>
      <p:sp>
        <p:nvSpPr>
          <p:cNvPr id="5210" name="Google Shape;5210;p49"/>
          <p:cNvSpPr txBox="1"/>
          <p:nvPr/>
        </p:nvSpPr>
        <p:spPr>
          <a:xfrm>
            <a:off x="4556650" y="2295806"/>
            <a:ext cx="767100" cy="353100"/>
          </a:xfrm>
          <a:prstGeom prst="rect">
            <a:avLst/>
          </a:prstGeom>
          <a:noFill/>
          <a:ln>
            <a:noFill/>
          </a:ln>
        </p:spPr>
        <p:txBody>
          <a:bodyPr spcFirstLastPara="1" wrap="square" lIns="91425" tIns="91425" rIns="91425" bIns="91425" anchor="t" anchorCtr="0">
            <a:noAutofit/>
          </a:bodyPr>
          <a:lstStyle/>
          <a:p>
            <a:r>
              <a:rPr lang="en" sz="1100">
                <a:solidFill>
                  <a:srgbClr val="FF0000"/>
                </a:solidFill>
                <a:latin typeface="Consolas"/>
                <a:ea typeface="Consolas"/>
                <a:cs typeface="Consolas"/>
                <a:sym typeface="Consolas"/>
              </a:rPr>
              <a:t>PRICE ŷ</a:t>
            </a:r>
            <a:endParaRPr sz="1100">
              <a:solidFill>
                <a:srgbClr val="FF0000"/>
              </a:solidFill>
              <a:latin typeface="Consolas"/>
              <a:ea typeface="Consolas"/>
              <a:cs typeface="Consolas"/>
              <a:sym typeface="Consolas"/>
            </a:endParaRPr>
          </a:p>
        </p:txBody>
      </p:sp>
      <p:sp>
        <p:nvSpPr>
          <p:cNvPr id="5211" name="Google Shape;5211;p49"/>
          <p:cNvSpPr/>
          <p:nvPr/>
        </p:nvSpPr>
        <p:spPr>
          <a:xfrm>
            <a:off x="7036850" y="1578906"/>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12" name="Google Shape;5212;p49"/>
          <p:cNvSpPr txBox="1"/>
          <p:nvPr/>
        </p:nvSpPr>
        <p:spPr>
          <a:xfrm>
            <a:off x="5989250" y="1664106"/>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3" name="Google Shape;5213;p49"/>
          <p:cNvSpPr txBox="1"/>
          <p:nvPr/>
        </p:nvSpPr>
        <p:spPr>
          <a:xfrm>
            <a:off x="7909550" y="1664106"/>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Y</a:t>
            </a:r>
            <a:endParaRPr sz="1200">
              <a:latin typeface="Consolas"/>
              <a:ea typeface="Consolas"/>
              <a:cs typeface="Consolas"/>
              <a:sym typeface="Consolas"/>
            </a:endParaRPr>
          </a:p>
        </p:txBody>
      </p:sp>
      <p:cxnSp>
        <p:nvCxnSpPr>
          <p:cNvPr id="5214" name="Google Shape;5214;p49"/>
          <p:cNvCxnSpPr>
            <a:stCxn id="5212" idx="3"/>
            <a:endCxn id="5211" idx="2"/>
          </p:cNvCxnSpPr>
          <p:nvPr/>
        </p:nvCxnSpPr>
        <p:spPr>
          <a:xfrm>
            <a:off x="6561050" y="1840656"/>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15" name="Google Shape;5215;p49"/>
          <p:cNvCxnSpPr>
            <a:stCxn id="5211" idx="6"/>
            <a:endCxn id="5213" idx="1"/>
          </p:cNvCxnSpPr>
          <p:nvPr/>
        </p:nvCxnSpPr>
        <p:spPr>
          <a:xfrm>
            <a:off x="7542050" y="1840656"/>
            <a:ext cx="367500" cy="0"/>
          </a:xfrm>
          <a:prstGeom prst="straightConnector1">
            <a:avLst/>
          </a:prstGeom>
          <a:noFill/>
          <a:ln w="9525" cap="flat" cmpd="sng">
            <a:solidFill>
              <a:schemeClr val="dk2"/>
            </a:solidFill>
            <a:prstDash val="solid"/>
            <a:round/>
            <a:headEnd type="none" w="med" len="med"/>
            <a:tailEnd type="triangle" w="med" len="med"/>
          </a:ln>
        </p:spPr>
      </p:cxnSp>
      <p:sp>
        <p:nvSpPr>
          <p:cNvPr id="5216" name="Google Shape;5216;p49"/>
          <p:cNvSpPr/>
          <p:nvPr/>
        </p:nvSpPr>
        <p:spPr>
          <a:xfrm>
            <a:off x="1521275" y="4827806"/>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17" name="Google Shape;5217;p49"/>
          <p:cNvSpPr txBox="1"/>
          <p:nvPr/>
        </p:nvSpPr>
        <p:spPr>
          <a:xfrm>
            <a:off x="473675" y="4913006"/>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8" name="Google Shape;5218;p49"/>
          <p:cNvSpPr txBox="1"/>
          <p:nvPr/>
        </p:nvSpPr>
        <p:spPr>
          <a:xfrm>
            <a:off x="2546375" y="4455807"/>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100">
                <a:solidFill>
                  <a:schemeClr val="dk1"/>
                </a:solidFill>
                <a:latin typeface="Consolas"/>
                <a:ea typeface="Consolas"/>
                <a:cs typeface="Consolas"/>
                <a:sym typeface="Consolas"/>
              </a:rPr>
              <a:t>Ŷ</a:t>
            </a:r>
            <a:r>
              <a:rPr lang="en" sz="1200">
                <a:latin typeface="Consolas"/>
                <a:ea typeface="Consolas"/>
                <a:cs typeface="Consolas"/>
                <a:sym typeface="Consolas"/>
              </a:rPr>
              <a:t> = 0</a:t>
            </a:r>
            <a:endParaRPr sz="1200">
              <a:latin typeface="Consolas"/>
              <a:ea typeface="Consolas"/>
              <a:cs typeface="Consolas"/>
              <a:sym typeface="Consolas"/>
            </a:endParaRPr>
          </a:p>
        </p:txBody>
      </p:sp>
      <p:cxnSp>
        <p:nvCxnSpPr>
          <p:cNvPr id="5219" name="Google Shape;5219;p49"/>
          <p:cNvCxnSpPr>
            <a:stCxn id="5217" idx="3"/>
            <a:endCxn id="5216" idx="2"/>
          </p:cNvCxnSpPr>
          <p:nvPr/>
        </p:nvCxnSpPr>
        <p:spPr>
          <a:xfrm>
            <a:off x="1045475" y="5089556"/>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20" name="Google Shape;5220;p49"/>
          <p:cNvCxnSpPr>
            <a:stCxn id="5216" idx="6"/>
            <a:endCxn id="5218" idx="1"/>
          </p:cNvCxnSpPr>
          <p:nvPr/>
        </p:nvCxnSpPr>
        <p:spPr>
          <a:xfrm rot="10800000" flipH="1">
            <a:off x="2026475" y="4632356"/>
            <a:ext cx="519900" cy="457200"/>
          </a:xfrm>
          <a:prstGeom prst="straightConnector1">
            <a:avLst/>
          </a:prstGeom>
          <a:noFill/>
          <a:ln w="9525" cap="flat" cmpd="sng">
            <a:solidFill>
              <a:schemeClr val="dk2"/>
            </a:solidFill>
            <a:prstDash val="solid"/>
            <a:round/>
            <a:headEnd type="none" w="med" len="med"/>
            <a:tailEnd type="triangle" w="med" len="med"/>
          </a:ln>
        </p:spPr>
      </p:cxnSp>
      <p:cxnSp>
        <p:nvCxnSpPr>
          <p:cNvPr id="5221" name="Google Shape;5221;p49"/>
          <p:cNvCxnSpPr>
            <a:stCxn id="5216" idx="6"/>
          </p:cNvCxnSpPr>
          <p:nvPr/>
        </p:nvCxnSpPr>
        <p:spPr>
          <a:xfrm>
            <a:off x="2026475" y="5089556"/>
            <a:ext cx="519900" cy="407700"/>
          </a:xfrm>
          <a:prstGeom prst="straightConnector1">
            <a:avLst/>
          </a:prstGeom>
          <a:noFill/>
          <a:ln w="9525" cap="flat" cmpd="sng">
            <a:solidFill>
              <a:schemeClr val="dk2"/>
            </a:solidFill>
            <a:prstDash val="solid"/>
            <a:round/>
            <a:headEnd type="none" w="med" len="med"/>
            <a:tailEnd type="triangle" w="med" len="med"/>
          </a:ln>
        </p:spPr>
      </p:cxnSp>
      <p:sp>
        <p:nvSpPr>
          <p:cNvPr id="5222" name="Google Shape;5222;p49"/>
          <p:cNvSpPr txBox="1"/>
          <p:nvPr/>
        </p:nvSpPr>
        <p:spPr>
          <a:xfrm>
            <a:off x="2546375" y="5320706"/>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100">
                <a:latin typeface="Consolas"/>
                <a:ea typeface="Consolas"/>
                <a:cs typeface="Consolas"/>
                <a:sym typeface="Consolas"/>
              </a:rPr>
              <a:t>Ŷ</a:t>
            </a:r>
            <a:r>
              <a:rPr lang="en" sz="1200">
                <a:latin typeface="Consolas"/>
                <a:ea typeface="Consolas"/>
                <a:cs typeface="Consolas"/>
                <a:sym typeface="Consolas"/>
              </a:rPr>
              <a:t> = 1</a:t>
            </a:r>
            <a:endParaRPr sz="1200">
              <a:latin typeface="Consolas"/>
              <a:ea typeface="Consolas"/>
              <a:cs typeface="Consolas"/>
              <a:sym typeface="Consolas"/>
            </a:endParaRPr>
          </a:p>
        </p:txBody>
      </p:sp>
      <p:sp>
        <p:nvSpPr>
          <p:cNvPr id="5223" name="Google Shape;5223;p49"/>
          <p:cNvSpPr txBox="1"/>
          <p:nvPr/>
        </p:nvSpPr>
        <p:spPr>
          <a:xfrm>
            <a:off x="3704226" y="3247406"/>
            <a:ext cx="1461900" cy="507600"/>
          </a:xfrm>
          <a:prstGeom prst="rect">
            <a:avLst/>
          </a:prstGeom>
          <a:noFill/>
          <a:ln>
            <a:noFill/>
          </a:ln>
        </p:spPr>
        <p:txBody>
          <a:bodyPr spcFirstLastPara="1" wrap="square" lIns="91425" tIns="91425" rIns="91425" bIns="91425" anchor="t" anchorCtr="0">
            <a:noAutofit/>
          </a:bodyPr>
          <a:lstStyle/>
          <a:p>
            <a:r>
              <a:rPr lang="en"/>
              <a:t>How does NN work (Insprired from Coursera)</a:t>
            </a:r>
            <a:endParaRPr/>
          </a:p>
        </p:txBody>
      </p:sp>
      <p:sp>
        <p:nvSpPr>
          <p:cNvPr id="5224" name="Google Shape;5224;p49"/>
          <p:cNvSpPr txBox="1"/>
          <p:nvPr/>
        </p:nvSpPr>
        <p:spPr>
          <a:xfrm>
            <a:off x="3402125" y="5217106"/>
            <a:ext cx="1461900" cy="507600"/>
          </a:xfrm>
          <a:prstGeom prst="rect">
            <a:avLst/>
          </a:prstGeom>
          <a:noFill/>
          <a:ln>
            <a:noFill/>
          </a:ln>
        </p:spPr>
        <p:txBody>
          <a:bodyPr spcFirstLastPara="1" wrap="square" lIns="91425" tIns="91425" rIns="91425" bIns="91425" anchor="t" anchorCtr="0">
            <a:noAutofit/>
          </a:bodyPr>
          <a:lstStyle/>
          <a:p>
            <a:r>
              <a:rPr lang="en"/>
              <a:t>Logistic Regression</a:t>
            </a:r>
            <a:endParaRPr/>
          </a:p>
        </p:txBody>
      </p:sp>
      <p:sp>
        <p:nvSpPr>
          <p:cNvPr id="5225" name="Google Shape;5225;p49"/>
          <p:cNvSpPr txBox="1"/>
          <p:nvPr/>
        </p:nvSpPr>
        <p:spPr>
          <a:xfrm>
            <a:off x="6508825" y="2357032"/>
            <a:ext cx="1461900" cy="507600"/>
          </a:xfrm>
          <a:prstGeom prst="rect">
            <a:avLst/>
          </a:prstGeom>
          <a:noFill/>
          <a:ln>
            <a:noFill/>
          </a:ln>
        </p:spPr>
        <p:txBody>
          <a:bodyPr spcFirstLastPara="1" wrap="square" lIns="91425" tIns="91425" rIns="91425" bIns="91425" anchor="t" anchorCtr="0">
            <a:noAutofit/>
          </a:bodyPr>
          <a:lstStyle/>
          <a:p>
            <a:r>
              <a:rPr lang="en"/>
              <a:t>Basic Neuron Model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29"/>
        <p:cNvGrpSpPr/>
        <p:nvPr/>
      </p:nvGrpSpPr>
      <p:grpSpPr>
        <a:xfrm>
          <a:off x="0" y="0"/>
          <a:ext cx="0" cy="0"/>
          <a:chOff x="0" y="0"/>
          <a:chExt cx="0" cy="0"/>
        </a:xfrm>
      </p:grpSpPr>
      <p:sp>
        <p:nvSpPr>
          <p:cNvPr id="5230" name="Google Shape;5230;p50"/>
          <p:cNvSpPr/>
          <p:nvPr/>
        </p:nvSpPr>
        <p:spPr>
          <a:xfrm>
            <a:off x="2070995" y="312911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5231" name="Google Shape;5231;p50"/>
          <p:cNvCxnSpPr/>
          <p:nvPr/>
        </p:nvCxnSpPr>
        <p:spPr>
          <a:xfrm rot="10800000">
            <a:off x="1356945" y="4276758"/>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32" name="Google Shape;5232;p50"/>
          <p:cNvSpPr/>
          <p:nvPr/>
        </p:nvSpPr>
        <p:spPr>
          <a:xfrm>
            <a:off x="1887551" y="37880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33" name="Google Shape;5233;p50"/>
          <p:cNvSpPr/>
          <p:nvPr/>
        </p:nvSpPr>
        <p:spPr>
          <a:xfrm>
            <a:off x="2177535" y="41175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34" name="Google Shape;5234;p50"/>
          <p:cNvSpPr/>
          <p:nvPr/>
        </p:nvSpPr>
        <p:spPr>
          <a:xfrm>
            <a:off x="2254441" y="34586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35" name="Google Shape;5235;p50"/>
          <p:cNvSpPr/>
          <p:nvPr/>
        </p:nvSpPr>
        <p:spPr>
          <a:xfrm>
            <a:off x="2315118" y="41646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36" name="Google Shape;5236;p50"/>
          <p:cNvSpPr/>
          <p:nvPr/>
        </p:nvSpPr>
        <p:spPr>
          <a:xfrm>
            <a:off x="2392025" y="36939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37" name="Google Shape;5237;p50"/>
          <p:cNvSpPr/>
          <p:nvPr/>
        </p:nvSpPr>
        <p:spPr>
          <a:xfrm>
            <a:off x="2208581" y="392929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38" name="Google Shape;5238;p50"/>
          <p:cNvSpPr/>
          <p:nvPr/>
        </p:nvSpPr>
        <p:spPr>
          <a:xfrm>
            <a:off x="2116858" y="37410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39" name="Google Shape;5239;p50"/>
          <p:cNvSpPr/>
          <p:nvPr/>
        </p:nvSpPr>
        <p:spPr>
          <a:xfrm>
            <a:off x="2896500" y="228187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40" name="Google Shape;5240;p50"/>
          <p:cNvSpPr/>
          <p:nvPr/>
        </p:nvSpPr>
        <p:spPr>
          <a:xfrm>
            <a:off x="2346165" y="35056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41" name="Google Shape;5241;p50"/>
          <p:cNvSpPr/>
          <p:nvPr/>
        </p:nvSpPr>
        <p:spPr>
          <a:xfrm>
            <a:off x="3125807" y="242307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42" name="Google Shape;5242;p50"/>
          <p:cNvSpPr/>
          <p:nvPr/>
        </p:nvSpPr>
        <p:spPr>
          <a:xfrm>
            <a:off x="3247868" y="28937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43" name="Google Shape;5243;p50"/>
          <p:cNvSpPr/>
          <p:nvPr/>
        </p:nvSpPr>
        <p:spPr>
          <a:xfrm>
            <a:off x="2483748" y="322325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44" name="Google Shape;5244;p50"/>
          <p:cNvSpPr/>
          <p:nvPr/>
        </p:nvSpPr>
        <p:spPr>
          <a:xfrm>
            <a:off x="2529609" y="261135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45" name="Google Shape;5245;p50"/>
          <p:cNvSpPr/>
          <p:nvPr/>
        </p:nvSpPr>
        <p:spPr>
          <a:xfrm>
            <a:off x="2804777" y="29408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46" name="Google Shape;5246;p50"/>
          <p:cNvSpPr/>
          <p:nvPr/>
        </p:nvSpPr>
        <p:spPr>
          <a:xfrm>
            <a:off x="2758916" y="40234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47" name="Google Shape;5247;p50"/>
          <p:cNvSpPr/>
          <p:nvPr/>
        </p:nvSpPr>
        <p:spPr>
          <a:xfrm>
            <a:off x="2942362" y="317618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48" name="Google Shape;5248;p50"/>
          <p:cNvSpPr/>
          <p:nvPr/>
        </p:nvSpPr>
        <p:spPr>
          <a:xfrm>
            <a:off x="3263391" y="359981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49" name="Google Shape;5249;p50"/>
          <p:cNvSpPr/>
          <p:nvPr/>
        </p:nvSpPr>
        <p:spPr>
          <a:xfrm>
            <a:off x="3187899" y="33779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50" name="Google Shape;5250;p50"/>
          <p:cNvSpPr/>
          <p:nvPr/>
        </p:nvSpPr>
        <p:spPr>
          <a:xfrm>
            <a:off x="2912730" y="36133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51" name="Google Shape;5251;p50"/>
          <p:cNvSpPr/>
          <p:nvPr/>
        </p:nvSpPr>
        <p:spPr>
          <a:xfrm>
            <a:off x="2575470" y="36468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52" name="Google Shape;5252;p50"/>
          <p:cNvSpPr/>
          <p:nvPr/>
        </p:nvSpPr>
        <p:spPr>
          <a:xfrm>
            <a:off x="2850639" y="38822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53" name="Google Shape;5253;p50"/>
          <p:cNvSpPr/>
          <p:nvPr/>
        </p:nvSpPr>
        <p:spPr>
          <a:xfrm>
            <a:off x="3722005" y="256428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54" name="Google Shape;5254;p50"/>
          <p:cNvSpPr/>
          <p:nvPr/>
        </p:nvSpPr>
        <p:spPr>
          <a:xfrm>
            <a:off x="3630283" y="32703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55" name="Google Shape;5255;p50"/>
          <p:cNvSpPr/>
          <p:nvPr/>
        </p:nvSpPr>
        <p:spPr>
          <a:xfrm>
            <a:off x="3859590" y="265842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56" name="Google Shape;5256;p50"/>
          <p:cNvSpPr/>
          <p:nvPr/>
        </p:nvSpPr>
        <p:spPr>
          <a:xfrm>
            <a:off x="3905450" y="275256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57" name="Google Shape;5257;p50"/>
          <p:cNvSpPr/>
          <p:nvPr/>
        </p:nvSpPr>
        <p:spPr>
          <a:xfrm>
            <a:off x="3767867" y="284670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58" name="Google Shape;5258;p50"/>
          <p:cNvSpPr/>
          <p:nvPr/>
        </p:nvSpPr>
        <p:spPr>
          <a:xfrm>
            <a:off x="3676143" y="27054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59" name="Google Shape;5259;p50"/>
          <p:cNvSpPr/>
          <p:nvPr/>
        </p:nvSpPr>
        <p:spPr>
          <a:xfrm>
            <a:off x="3813727" y="279963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60" name="Google Shape;5260;p50"/>
          <p:cNvSpPr/>
          <p:nvPr/>
        </p:nvSpPr>
        <p:spPr>
          <a:xfrm>
            <a:off x="2713055" y="232893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61" name="Google Shape;5261;p50"/>
          <p:cNvSpPr/>
          <p:nvPr/>
        </p:nvSpPr>
        <p:spPr>
          <a:xfrm>
            <a:off x="2300302" y="35527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62" name="Google Shape;5262;p50"/>
          <p:cNvSpPr/>
          <p:nvPr/>
        </p:nvSpPr>
        <p:spPr>
          <a:xfrm>
            <a:off x="2988223" y="247014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63" name="Google Shape;5263;p50"/>
          <p:cNvSpPr/>
          <p:nvPr/>
        </p:nvSpPr>
        <p:spPr>
          <a:xfrm>
            <a:off x="2621332" y="39763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64" name="Google Shape;5264;p50"/>
          <p:cNvSpPr/>
          <p:nvPr/>
        </p:nvSpPr>
        <p:spPr>
          <a:xfrm>
            <a:off x="3034084" y="29879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65" name="Google Shape;5265;p50"/>
          <p:cNvSpPr/>
          <p:nvPr/>
        </p:nvSpPr>
        <p:spPr>
          <a:xfrm>
            <a:off x="2437886" y="331739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66" name="Google Shape;5266;p50"/>
          <p:cNvSpPr/>
          <p:nvPr/>
        </p:nvSpPr>
        <p:spPr>
          <a:xfrm>
            <a:off x="2667193" y="303497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67" name="Google Shape;5267;p50"/>
          <p:cNvSpPr/>
          <p:nvPr/>
        </p:nvSpPr>
        <p:spPr>
          <a:xfrm>
            <a:off x="3309253" y="223480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68" name="Google Shape;5268;p50"/>
          <p:cNvSpPr/>
          <p:nvPr/>
        </p:nvSpPr>
        <p:spPr>
          <a:xfrm>
            <a:off x="3355114" y="33644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69" name="Google Shape;5269;p50"/>
          <p:cNvSpPr/>
          <p:nvPr/>
        </p:nvSpPr>
        <p:spPr>
          <a:xfrm>
            <a:off x="3584420" y="237600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70" name="Google Shape;5270;p50"/>
          <p:cNvSpPr/>
          <p:nvPr/>
        </p:nvSpPr>
        <p:spPr>
          <a:xfrm>
            <a:off x="3538560" y="308204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71" name="Google Shape;5271;p50"/>
          <p:cNvSpPr/>
          <p:nvPr/>
        </p:nvSpPr>
        <p:spPr>
          <a:xfrm>
            <a:off x="3079946" y="218773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72" name="Google Shape;5272;p50"/>
          <p:cNvSpPr/>
          <p:nvPr/>
        </p:nvSpPr>
        <p:spPr>
          <a:xfrm>
            <a:off x="3446836" y="251721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73" name="Google Shape;5273;p50"/>
          <p:cNvSpPr/>
          <p:nvPr/>
        </p:nvSpPr>
        <p:spPr>
          <a:xfrm>
            <a:off x="3400976" y="34115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74" name="Google Shape;5274;p50"/>
          <p:cNvSpPr txBox="1"/>
          <p:nvPr/>
        </p:nvSpPr>
        <p:spPr>
          <a:xfrm>
            <a:off x="2808825" y="4352957"/>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275" name="Google Shape;5275;p50"/>
          <p:cNvSpPr txBox="1"/>
          <p:nvPr/>
        </p:nvSpPr>
        <p:spPr>
          <a:xfrm rot="-5400000">
            <a:off x="908800" y="2820181"/>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276" name="Google Shape;5276;p50"/>
          <p:cNvCxnSpPr/>
          <p:nvPr/>
        </p:nvCxnSpPr>
        <p:spPr>
          <a:xfrm rot="10800000" flipH="1">
            <a:off x="1658500" y="2253607"/>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277" name="Google Shape;5277;p50"/>
          <p:cNvCxnSpPr/>
          <p:nvPr/>
        </p:nvCxnSpPr>
        <p:spPr>
          <a:xfrm rot="10800000" flipH="1">
            <a:off x="1441075" y="2009931"/>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278" name="Google Shape;5278;p50"/>
          <p:cNvSpPr/>
          <p:nvPr/>
        </p:nvSpPr>
        <p:spPr>
          <a:xfrm>
            <a:off x="6095070" y="312741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5279" name="Google Shape;5279;p50"/>
          <p:cNvCxnSpPr/>
          <p:nvPr/>
        </p:nvCxnSpPr>
        <p:spPr>
          <a:xfrm rot="10800000">
            <a:off x="5381020" y="4275058"/>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80" name="Google Shape;5280;p50"/>
          <p:cNvSpPr/>
          <p:nvPr/>
        </p:nvSpPr>
        <p:spPr>
          <a:xfrm>
            <a:off x="5911626" y="37863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81" name="Google Shape;5281;p50"/>
          <p:cNvSpPr/>
          <p:nvPr/>
        </p:nvSpPr>
        <p:spPr>
          <a:xfrm>
            <a:off x="6201610" y="41158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82" name="Google Shape;5282;p50"/>
          <p:cNvSpPr/>
          <p:nvPr/>
        </p:nvSpPr>
        <p:spPr>
          <a:xfrm>
            <a:off x="6278516" y="345690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83" name="Google Shape;5283;p50"/>
          <p:cNvSpPr/>
          <p:nvPr/>
        </p:nvSpPr>
        <p:spPr>
          <a:xfrm>
            <a:off x="6339193" y="41629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84" name="Google Shape;5284;p50"/>
          <p:cNvSpPr/>
          <p:nvPr/>
        </p:nvSpPr>
        <p:spPr>
          <a:xfrm>
            <a:off x="6416100" y="36922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85" name="Google Shape;5285;p50"/>
          <p:cNvSpPr/>
          <p:nvPr/>
        </p:nvSpPr>
        <p:spPr>
          <a:xfrm>
            <a:off x="6232656" y="39275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86" name="Google Shape;5286;p50"/>
          <p:cNvSpPr/>
          <p:nvPr/>
        </p:nvSpPr>
        <p:spPr>
          <a:xfrm>
            <a:off x="6140933" y="37393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87" name="Google Shape;5287;p50"/>
          <p:cNvSpPr/>
          <p:nvPr/>
        </p:nvSpPr>
        <p:spPr>
          <a:xfrm>
            <a:off x="6920575" y="228017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88" name="Google Shape;5288;p50"/>
          <p:cNvSpPr/>
          <p:nvPr/>
        </p:nvSpPr>
        <p:spPr>
          <a:xfrm>
            <a:off x="6370240" y="35039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89" name="Google Shape;5289;p50"/>
          <p:cNvSpPr/>
          <p:nvPr/>
        </p:nvSpPr>
        <p:spPr>
          <a:xfrm>
            <a:off x="7149882" y="242137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90" name="Google Shape;5290;p50"/>
          <p:cNvSpPr/>
          <p:nvPr/>
        </p:nvSpPr>
        <p:spPr>
          <a:xfrm>
            <a:off x="7271943" y="289207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91" name="Google Shape;5291;p50"/>
          <p:cNvSpPr/>
          <p:nvPr/>
        </p:nvSpPr>
        <p:spPr>
          <a:xfrm>
            <a:off x="6507823" y="322155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92" name="Google Shape;5292;p50"/>
          <p:cNvSpPr/>
          <p:nvPr/>
        </p:nvSpPr>
        <p:spPr>
          <a:xfrm>
            <a:off x="6553684" y="260965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93" name="Google Shape;5293;p50"/>
          <p:cNvSpPr/>
          <p:nvPr/>
        </p:nvSpPr>
        <p:spPr>
          <a:xfrm>
            <a:off x="6828852" y="293914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94" name="Google Shape;5294;p50"/>
          <p:cNvSpPr/>
          <p:nvPr/>
        </p:nvSpPr>
        <p:spPr>
          <a:xfrm>
            <a:off x="6782991" y="40217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95" name="Google Shape;5295;p50"/>
          <p:cNvSpPr/>
          <p:nvPr/>
        </p:nvSpPr>
        <p:spPr>
          <a:xfrm>
            <a:off x="6966437" y="317448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96" name="Google Shape;5296;p50"/>
          <p:cNvSpPr/>
          <p:nvPr/>
        </p:nvSpPr>
        <p:spPr>
          <a:xfrm>
            <a:off x="7287466" y="35981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97" name="Google Shape;5297;p50"/>
          <p:cNvSpPr/>
          <p:nvPr/>
        </p:nvSpPr>
        <p:spPr>
          <a:xfrm>
            <a:off x="7211974" y="33762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98" name="Google Shape;5298;p50"/>
          <p:cNvSpPr/>
          <p:nvPr/>
        </p:nvSpPr>
        <p:spPr>
          <a:xfrm>
            <a:off x="6936805" y="361160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299" name="Google Shape;5299;p50"/>
          <p:cNvSpPr/>
          <p:nvPr/>
        </p:nvSpPr>
        <p:spPr>
          <a:xfrm>
            <a:off x="6599545" y="36451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00" name="Google Shape;5300;p50"/>
          <p:cNvSpPr/>
          <p:nvPr/>
        </p:nvSpPr>
        <p:spPr>
          <a:xfrm>
            <a:off x="6874714" y="38805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01" name="Google Shape;5301;p50"/>
          <p:cNvSpPr/>
          <p:nvPr/>
        </p:nvSpPr>
        <p:spPr>
          <a:xfrm>
            <a:off x="7746080" y="256258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02" name="Google Shape;5302;p50"/>
          <p:cNvSpPr/>
          <p:nvPr/>
        </p:nvSpPr>
        <p:spPr>
          <a:xfrm>
            <a:off x="7654358" y="32686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03" name="Google Shape;5303;p50"/>
          <p:cNvSpPr/>
          <p:nvPr/>
        </p:nvSpPr>
        <p:spPr>
          <a:xfrm>
            <a:off x="7883664" y="265672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04" name="Google Shape;5304;p50"/>
          <p:cNvSpPr/>
          <p:nvPr/>
        </p:nvSpPr>
        <p:spPr>
          <a:xfrm>
            <a:off x="7929525" y="275086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05" name="Google Shape;5305;p50"/>
          <p:cNvSpPr/>
          <p:nvPr/>
        </p:nvSpPr>
        <p:spPr>
          <a:xfrm>
            <a:off x="7791942" y="28450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06" name="Google Shape;5306;p50"/>
          <p:cNvSpPr/>
          <p:nvPr/>
        </p:nvSpPr>
        <p:spPr>
          <a:xfrm>
            <a:off x="7700218" y="27037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07" name="Google Shape;5307;p50"/>
          <p:cNvSpPr/>
          <p:nvPr/>
        </p:nvSpPr>
        <p:spPr>
          <a:xfrm>
            <a:off x="7837802" y="27979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08" name="Google Shape;5308;p50"/>
          <p:cNvSpPr/>
          <p:nvPr/>
        </p:nvSpPr>
        <p:spPr>
          <a:xfrm>
            <a:off x="6737130" y="232724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09" name="Google Shape;5309;p50"/>
          <p:cNvSpPr/>
          <p:nvPr/>
        </p:nvSpPr>
        <p:spPr>
          <a:xfrm>
            <a:off x="6324377" y="35510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10" name="Google Shape;5310;p50"/>
          <p:cNvSpPr/>
          <p:nvPr/>
        </p:nvSpPr>
        <p:spPr>
          <a:xfrm>
            <a:off x="7012298" y="246844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11" name="Google Shape;5311;p50"/>
          <p:cNvSpPr/>
          <p:nvPr/>
        </p:nvSpPr>
        <p:spPr>
          <a:xfrm>
            <a:off x="6645407" y="39746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12" name="Google Shape;5312;p50"/>
          <p:cNvSpPr/>
          <p:nvPr/>
        </p:nvSpPr>
        <p:spPr>
          <a:xfrm>
            <a:off x="7058159" y="298620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13" name="Google Shape;5313;p50"/>
          <p:cNvSpPr/>
          <p:nvPr/>
        </p:nvSpPr>
        <p:spPr>
          <a:xfrm>
            <a:off x="6461961" y="33156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14" name="Google Shape;5314;p50"/>
          <p:cNvSpPr/>
          <p:nvPr/>
        </p:nvSpPr>
        <p:spPr>
          <a:xfrm>
            <a:off x="6691268" y="30332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15" name="Google Shape;5315;p50"/>
          <p:cNvSpPr/>
          <p:nvPr/>
        </p:nvSpPr>
        <p:spPr>
          <a:xfrm>
            <a:off x="7333328" y="223310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16" name="Google Shape;5316;p50"/>
          <p:cNvSpPr/>
          <p:nvPr/>
        </p:nvSpPr>
        <p:spPr>
          <a:xfrm>
            <a:off x="7379189" y="33627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17" name="Google Shape;5317;p50"/>
          <p:cNvSpPr/>
          <p:nvPr/>
        </p:nvSpPr>
        <p:spPr>
          <a:xfrm>
            <a:off x="7608495" y="237430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18" name="Google Shape;5318;p50"/>
          <p:cNvSpPr/>
          <p:nvPr/>
        </p:nvSpPr>
        <p:spPr>
          <a:xfrm>
            <a:off x="7562635" y="308034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19" name="Google Shape;5319;p50"/>
          <p:cNvSpPr/>
          <p:nvPr/>
        </p:nvSpPr>
        <p:spPr>
          <a:xfrm>
            <a:off x="7104021" y="218603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20" name="Google Shape;5320;p50"/>
          <p:cNvSpPr/>
          <p:nvPr/>
        </p:nvSpPr>
        <p:spPr>
          <a:xfrm>
            <a:off x="7470911" y="251551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21" name="Google Shape;5321;p50"/>
          <p:cNvSpPr/>
          <p:nvPr/>
        </p:nvSpPr>
        <p:spPr>
          <a:xfrm>
            <a:off x="7425051" y="34098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22" name="Google Shape;5322;p50"/>
          <p:cNvSpPr txBox="1"/>
          <p:nvPr/>
        </p:nvSpPr>
        <p:spPr>
          <a:xfrm>
            <a:off x="6832900" y="4351256"/>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323" name="Google Shape;5323;p50"/>
          <p:cNvSpPr txBox="1"/>
          <p:nvPr/>
        </p:nvSpPr>
        <p:spPr>
          <a:xfrm rot="-5400000">
            <a:off x="4932875" y="2818481"/>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324" name="Google Shape;5324;p50"/>
          <p:cNvCxnSpPr/>
          <p:nvPr/>
        </p:nvCxnSpPr>
        <p:spPr>
          <a:xfrm rot="10800000" flipH="1">
            <a:off x="5834975" y="2251906"/>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325" name="Google Shape;5325;p50"/>
          <p:cNvCxnSpPr/>
          <p:nvPr/>
        </p:nvCxnSpPr>
        <p:spPr>
          <a:xfrm rot="10800000" flipH="1">
            <a:off x="5465150" y="2008231"/>
            <a:ext cx="7500" cy="2386200"/>
          </a:xfrm>
          <a:prstGeom prst="straightConnector1">
            <a:avLst/>
          </a:prstGeom>
          <a:noFill/>
          <a:ln w="9525" cap="flat" cmpd="sng">
            <a:solidFill>
              <a:schemeClr val="dk2"/>
            </a:solidFill>
            <a:prstDash val="solid"/>
            <a:round/>
            <a:headEnd type="none" w="med" len="med"/>
            <a:tailEnd type="triangle" w="med" len="med"/>
          </a:ln>
        </p:spPr>
      </p:cxnSp>
      <p:cxnSp>
        <p:nvCxnSpPr>
          <p:cNvPr id="5326" name="Google Shape;5326;p50"/>
          <p:cNvCxnSpPr/>
          <p:nvPr/>
        </p:nvCxnSpPr>
        <p:spPr>
          <a:xfrm>
            <a:off x="5477875" y="4235356"/>
            <a:ext cx="356100" cy="0"/>
          </a:xfrm>
          <a:prstGeom prst="straightConnector1">
            <a:avLst/>
          </a:prstGeom>
          <a:noFill/>
          <a:ln w="19050" cap="flat" cmpd="sng">
            <a:solidFill>
              <a:srgbClr val="FF0000"/>
            </a:solidFill>
            <a:prstDash val="solid"/>
            <a:round/>
            <a:headEnd type="none" w="med" len="med"/>
            <a:tailEnd type="none" w="med" len="med"/>
          </a:ln>
        </p:spPr>
      </p:cxnSp>
      <p:sp>
        <p:nvSpPr>
          <p:cNvPr id="5327" name="Google Shape;5327;p50"/>
          <p:cNvSpPr txBox="1"/>
          <p:nvPr/>
        </p:nvSpPr>
        <p:spPr>
          <a:xfrm>
            <a:off x="1553800" y="1631457"/>
            <a:ext cx="1461900" cy="507600"/>
          </a:xfrm>
          <a:prstGeom prst="rect">
            <a:avLst/>
          </a:prstGeom>
          <a:noFill/>
          <a:ln>
            <a:noFill/>
          </a:ln>
        </p:spPr>
        <p:txBody>
          <a:bodyPr spcFirstLastPara="1" wrap="square" lIns="91425" tIns="91425" rIns="91425" bIns="91425" anchor="t" anchorCtr="0">
            <a:noAutofit/>
          </a:bodyPr>
          <a:lstStyle/>
          <a:p>
            <a:r>
              <a:rPr lang="en"/>
              <a:t>Linear regression</a:t>
            </a:r>
            <a:endParaRPr/>
          </a:p>
        </p:txBody>
      </p:sp>
      <p:sp>
        <p:nvSpPr>
          <p:cNvPr id="5328" name="Google Shape;5328;p50"/>
          <p:cNvSpPr txBox="1"/>
          <p:nvPr/>
        </p:nvSpPr>
        <p:spPr>
          <a:xfrm>
            <a:off x="5850575" y="1629756"/>
            <a:ext cx="916500" cy="507600"/>
          </a:xfrm>
          <a:prstGeom prst="rect">
            <a:avLst/>
          </a:prstGeom>
          <a:noFill/>
          <a:ln>
            <a:noFill/>
          </a:ln>
        </p:spPr>
        <p:txBody>
          <a:bodyPr spcFirstLastPara="1" wrap="square" lIns="91425" tIns="91425" rIns="91425" bIns="91425" anchor="t" anchorCtr="0">
            <a:noAutofit/>
          </a:bodyPr>
          <a:lstStyle/>
          <a:p>
            <a:r>
              <a:rPr lang="en"/>
              <a:t>ReLU(x)</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32"/>
        <p:cNvGrpSpPr/>
        <p:nvPr/>
      </p:nvGrpSpPr>
      <p:grpSpPr>
        <a:xfrm>
          <a:off x="0" y="0"/>
          <a:ext cx="0" cy="0"/>
          <a:chOff x="0" y="0"/>
          <a:chExt cx="0" cy="0"/>
        </a:xfrm>
      </p:grpSpPr>
      <p:sp>
        <p:nvSpPr>
          <p:cNvPr id="5333" name="Google Shape;5333;p51"/>
          <p:cNvSpPr/>
          <p:nvPr/>
        </p:nvSpPr>
        <p:spPr>
          <a:xfrm>
            <a:off x="427650" y="1971905"/>
            <a:ext cx="398700" cy="3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Consolas"/>
                <a:ea typeface="Consolas"/>
                <a:cs typeface="Consolas"/>
                <a:sym typeface="Consolas"/>
              </a:rPr>
              <a:t>I</a:t>
            </a:r>
            <a:endParaRPr>
              <a:latin typeface="Consolas"/>
              <a:ea typeface="Consolas"/>
              <a:cs typeface="Consolas"/>
              <a:sym typeface="Consolas"/>
            </a:endParaRPr>
          </a:p>
        </p:txBody>
      </p:sp>
      <p:sp>
        <p:nvSpPr>
          <p:cNvPr id="5334" name="Google Shape;5334;p51"/>
          <p:cNvSpPr/>
          <p:nvPr/>
        </p:nvSpPr>
        <p:spPr>
          <a:xfrm>
            <a:off x="1321375" y="1338606"/>
            <a:ext cx="1320600" cy="1628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5335" name="Google Shape;5335;p51"/>
          <p:cNvSpPr/>
          <p:nvPr/>
        </p:nvSpPr>
        <p:spPr>
          <a:xfrm>
            <a:off x="418625" y="4056932"/>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Consolas"/>
                <a:ea typeface="Consolas"/>
                <a:cs typeface="Consolas"/>
                <a:sym typeface="Consolas"/>
              </a:rPr>
              <a:t>V</a:t>
            </a:r>
            <a:endParaRPr>
              <a:latin typeface="Consolas"/>
              <a:ea typeface="Consolas"/>
              <a:cs typeface="Consolas"/>
              <a:sym typeface="Consolas"/>
            </a:endParaRPr>
          </a:p>
        </p:txBody>
      </p:sp>
      <p:sp>
        <p:nvSpPr>
          <p:cNvPr id="5336" name="Google Shape;5336;p51"/>
          <p:cNvSpPr txBox="1"/>
          <p:nvPr/>
        </p:nvSpPr>
        <p:spPr>
          <a:xfrm>
            <a:off x="236825" y="2469032"/>
            <a:ext cx="762300" cy="323135"/>
          </a:xfrm>
          <a:prstGeom prst="rect">
            <a:avLst/>
          </a:prstGeom>
          <a:noFill/>
          <a:ln>
            <a:noFill/>
          </a:ln>
        </p:spPr>
        <p:txBody>
          <a:bodyPr spcFirstLastPara="1" wrap="square" lIns="91425" tIns="91425" rIns="91425" bIns="91425" anchor="t" anchorCtr="0">
            <a:spAutoFit/>
          </a:bodyPr>
          <a:lstStyle/>
          <a:p>
            <a:r>
              <a:rPr lang="en" sz="900"/>
              <a:t>128*128*1</a:t>
            </a:r>
            <a:endParaRPr sz="900"/>
          </a:p>
        </p:txBody>
      </p:sp>
      <p:sp>
        <p:nvSpPr>
          <p:cNvPr id="5337" name="Google Shape;5337;p51"/>
          <p:cNvSpPr txBox="1"/>
          <p:nvPr/>
        </p:nvSpPr>
        <p:spPr>
          <a:xfrm>
            <a:off x="236825" y="4494732"/>
            <a:ext cx="762300" cy="323135"/>
          </a:xfrm>
          <a:prstGeom prst="rect">
            <a:avLst/>
          </a:prstGeom>
          <a:noFill/>
          <a:ln>
            <a:noFill/>
          </a:ln>
        </p:spPr>
        <p:txBody>
          <a:bodyPr spcFirstLastPara="1" wrap="square" lIns="91425" tIns="91425" rIns="91425" bIns="91425" anchor="t" anchorCtr="0">
            <a:spAutoFit/>
          </a:bodyPr>
          <a:lstStyle/>
          <a:p>
            <a:r>
              <a:rPr lang="en" sz="900"/>
              <a:t>128*128*1</a:t>
            </a:r>
            <a:endParaRPr sz="900"/>
          </a:p>
        </p:txBody>
      </p:sp>
      <p:sp>
        <p:nvSpPr>
          <p:cNvPr id="5338" name="Google Shape;5338;p51"/>
          <p:cNvSpPr/>
          <p:nvPr/>
        </p:nvSpPr>
        <p:spPr>
          <a:xfrm rot="7778">
            <a:off x="1395109" y="1823879"/>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p:txBody>
      </p:sp>
      <p:sp>
        <p:nvSpPr>
          <p:cNvPr id="5339" name="Google Shape;5339;p51"/>
          <p:cNvSpPr/>
          <p:nvPr/>
        </p:nvSpPr>
        <p:spPr>
          <a:xfrm rot="7778">
            <a:off x="1817633" y="1823704"/>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r>
              <a:rPr lang="en" sz="800">
                <a:latin typeface="Times New Roman"/>
                <a:ea typeface="Times New Roman"/>
                <a:cs typeface="Times New Roman"/>
                <a:sym typeface="Times New Roman"/>
              </a:rPr>
              <a:t>2</a:t>
            </a:r>
            <a:endParaRPr sz="800">
              <a:latin typeface="Times New Roman"/>
              <a:ea typeface="Times New Roman"/>
              <a:cs typeface="Times New Roman"/>
              <a:sym typeface="Times New Roman"/>
            </a:endParaRPr>
          </a:p>
        </p:txBody>
      </p:sp>
      <p:sp>
        <p:nvSpPr>
          <p:cNvPr id="5340" name="Google Shape;5340;p51"/>
          <p:cNvSpPr/>
          <p:nvPr/>
        </p:nvSpPr>
        <p:spPr>
          <a:xfrm rot="7778">
            <a:off x="2240159" y="2261904"/>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r>
              <a:rPr lang="en" sz="800">
                <a:latin typeface="Times New Roman"/>
                <a:ea typeface="Times New Roman"/>
                <a:cs typeface="Times New Roman"/>
                <a:sym typeface="Times New Roman"/>
              </a:rPr>
              <a:t>4</a:t>
            </a:r>
            <a:endParaRPr sz="800">
              <a:latin typeface="Times New Roman"/>
              <a:ea typeface="Times New Roman"/>
              <a:cs typeface="Times New Roman"/>
              <a:sym typeface="Times New Roman"/>
            </a:endParaRPr>
          </a:p>
        </p:txBody>
      </p:sp>
      <p:sp>
        <p:nvSpPr>
          <p:cNvPr id="5341" name="Google Shape;5341;p51"/>
          <p:cNvSpPr/>
          <p:nvPr/>
        </p:nvSpPr>
        <p:spPr>
          <a:xfrm rot="7778">
            <a:off x="2266059" y="1444604"/>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r>
              <a:rPr lang="en" sz="800">
                <a:latin typeface="Times New Roman"/>
                <a:ea typeface="Times New Roman"/>
                <a:cs typeface="Times New Roman"/>
                <a:sym typeface="Times New Roman"/>
              </a:rPr>
              <a:t>3</a:t>
            </a:r>
            <a:endParaRPr sz="800">
              <a:latin typeface="Times New Roman"/>
              <a:ea typeface="Times New Roman"/>
              <a:cs typeface="Times New Roman"/>
              <a:sym typeface="Times New Roman"/>
            </a:endParaRPr>
          </a:p>
        </p:txBody>
      </p:sp>
      <p:sp>
        <p:nvSpPr>
          <p:cNvPr id="5342" name="Google Shape;5342;p51"/>
          <p:cNvSpPr/>
          <p:nvPr/>
        </p:nvSpPr>
        <p:spPr>
          <a:xfrm>
            <a:off x="2906188" y="1498056"/>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43" name="Google Shape;5343;p51"/>
          <p:cNvSpPr/>
          <p:nvPr/>
        </p:nvSpPr>
        <p:spPr>
          <a:xfrm>
            <a:off x="2901325" y="2295756"/>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44" name="Google Shape;5344;p51"/>
          <p:cNvSpPr/>
          <p:nvPr/>
        </p:nvSpPr>
        <p:spPr>
          <a:xfrm>
            <a:off x="3998663" y="1769419"/>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45" name="Google Shape;5345;p51"/>
          <p:cNvSpPr/>
          <p:nvPr/>
        </p:nvSpPr>
        <p:spPr>
          <a:xfrm>
            <a:off x="3682988" y="2088294"/>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46" name="Google Shape;5346;p51"/>
          <p:cNvSpPr/>
          <p:nvPr/>
        </p:nvSpPr>
        <p:spPr>
          <a:xfrm>
            <a:off x="4742750" y="1338606"/>
            <a:ext cx="1221600" cy="1628100"/>
          </a:xfrm>
          <a:prstGeom prst="rect">
            <a:avLst/>
          </a:prstGeom>
          <a:solidFill>
            <a:srgbClr val="EE787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5347" name="Google Shape;5347;p51"/>
          <p:cNvSpPr/>
          <p:nvPr/>
        </p:nvSpPr>
        <p:spPr>
          <a:xfrm rot="7778">
            <a:off x="4810695" y="1828529"/>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r>
              <a:rPr lang="en" sz="800">
                <a:latin typeface="Times New Roman"/>
                <a:ea typeface="Times New Roman"/>
                <a:cs typeface="Times New Roman"/>
                <a:sym typeface="Times New Roman"/>
              </a:rPr>
              <a:t>5</a:t>
            </a:r>
            <a:endParaRPr sz="800">
              <a:latin typeface="Times New Roman"/>
              <a:ea typeface="Times New Roman"/>
              <a:cs typeface="Times New Roman"/>
              <a:sym typeface="Times New Roman"/>
            </a:endParaRPr>
          </a:p>
        </p:txBody>
      </p:sp>
      <p:sp>
        <p:nvSpPr>
          <p:cNvPr id="5348" name="Google Shape;5348;p51"/>
          <p:cNvSpPr/>
          <p:nvPr/>
        </p:nvSpPr>
        <p:spPr>
          <a:xfrm rot="7778">
            <a:off x="5218334" y="1823704"/>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r>
              <a:rPr lang="en" sz="800">
                <a:latin typeface="Times New Roman"/>
                <a:ea typeface="Times New Roman"/>
                <a:cs typeface="Times New Roman"/>
                <a:sym typeface="Times New Roman"/>
              </a:rPr>
              <a:t>6</a:t>
            </a:r>
            <a:endParaRPr sz="800">
              <a:latin typeface="Times New Roman"/>
              <a:ea typeface="Times New Roman"/>
              <a:cs typeface="Times New Roman"/>
              <a:sym typeface="Times New Roman"/>
            </a:endParaRPr>
          </a:p>
        </p:txBody>
      </p:sp>
      <p:sp>
        <p:nvSpPr>
          <p:cNvPr id="5349" name="Google Shape;5349;p51"/>
          <p:cNvSpPr/>
          <p:nvPr/>
        </p:nvSpPr>
        <p:spPr>
          <a:xfrm rot="7778">
            <a:off x="5625946" y="1823704"/>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r>
              <a:rPr lang="en" sz="800">
                <a:latin typeface="Times New Roman"/>
                <a:ea typeface="Times New Roman"/>
                <a:cs typeface="Times New Roman"/>
                <a:sym typeface="Times New Roman"/>
              </a:rPr>
              <a:t>7</a:t>
            </a:r>
            <a:endParaRPr sz="800">
              <a:latin typeface="Times New Roman"/>
              <a:ea typeface="Times New Roman"/>
              <a:cs typeface="Times New Roman"/>
              <a:sym typeface="Times New Roman"/>
            </a:endParaRPr>
          </a:p>
        </p:txBody>
      </p:sp>
      <p:sp>
        <p:nvSpPr>
          <p:cNvPr id="5350" name="Google Shape;5350;p51"/>
          <p:cNvSpPr/>
          <p:nvPr/>
        </p:nvSpPr>
        <p:spPr>
          <a:xfrm>
            <a:off x="6329651" y="1976731"/>
            <a:ext cx="495000" cy="361500"/>
          </a:xfrm>
          <a:prstGeom prst="rect">
            <a:avLst/>
          </a:prstGeom>
          <a:solidFill>
            <a:srgbClr val="D9D9D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Consolas"/>
                <a:ea typeface="Consolas"/>
                <a:cs typeface="Consolas"/>
                <a:sym typeface="Consolas"/>
              </a:rPr>
              <a:t>I1</a:t>
            </a:r>
            <a:endParaRPr>
              <a:latin typeface="Consolas"/>
              <a:ea typeface="Consolas"/>
              <a:cs typeface="Consolas"/>
              <a:sym typeface="Consolas"/>
            </a:endParaRPr>
          </a:p>
        </p:txBody>
      </p:sp>
      <p:sp>
        <p:nvSpPr>
          <p:cNvPr id="5351" name="Google Shape;5351;p51"/>
          <p:cNvSpPr txBox="1"/>
          <p:nvPr/>
        </p:nvSpPr>
        <p:spPr>
          <a:xfrm>
            <a:off x="6198275" y="2358007"/>
            <a:ext cx="762300" cy="323135"/>
          </a:xfrm>
          <a:prstGeom prst="rect">
            <a:avLst/>
          </a:prstGeom>
          <a:noFill/>
          <a:ln>
            <a:noFill/>
          </a:ln>
        </p:spPr>
        <p:txBody>
          <a:bodyPr spcFirstLastPara="1" wrap="square" lIns="91425" tIns="91425" rIns="91425" bIns="91425" anchor="t" anchorCtr="0">
            <a:spAutoFit/>
          </a:bodyPr>
          <a:lstStyle/>
          <a:p>
            <a:r>
              <a:rPr lang="en" sz="900"/>
              <a:t>128*128*1</a:t>
            </a:r>
            <a:endParaRPr sz="900"/>
          </a:p>
        </p:txBody>
      </p:sp>
      <p:cxnSp>
        <p:nvCxnSpPr>
          <p:cNvPr id="5352" name="Google Shape;5352;p51"/>
          <p:cNvCxnSpPr>
            <a:stCxn id="5333" idx="3"/>
            <a:endCxn id="5334" idx="1"/>
          </p:cNvCxnSpPr>
          <p:nvPr/>
        </p:nvCxnSpPr>
        <p:spPr>
          <a:xfrm>
            <a:off x="826350" y="2152655"/>
            <a:ext cx="495000" cy="0"/>
          </a:xfrm>
          <a:prstGeom prst="straightConnector1">
            <a:avLst/>
          </a:prstGeom>
          <a:noFill/>
          <a:ln w="9525" cap="flat" cmpd="sng">
            <a:solidFill>
              <a:schemeClr val="dk2"/>
            </a:solidFill>
            <a:prstDash val="solid"/>
            <a:round/>
            <a:headEnd type="none" w="med" len="med"/>
            <a:tailEnd type="none" w="med" len="med"/>
          </a:ln>
        </p:spPr>
      </p:cxnSp>
      <p:cxnSp>
        <p:nvCxnSpPr>
          <p:cNvPr id="5353" name="Google Shape;5353;p51"/>
          <p:cNvCxnSpPr>
            <a:stCxn id="5338" idx="3"/>
            <a:endCxn id="5339" idx="1"/>
          </p:cNvCxnSpPr>
          <p:nvPr/>
        </p:nvCxnSpPr>
        <p:spPr>
          <a:xfrm rot="10800000" flipH="1">
            <a:off x="1660305" y="2152229"/>
            <a:ext cx="157200" cy="900"/>
          </a:xfrm>
          <a:prstGeom prst="straightConnector1">
            <a:avLst/>
          </a:prstGeom>
          <a:noFill/>
          <a:ln w="9525" cap="flat" cmpd="sng">
            <a:solidFill>
              <a:schemeClr val="dk2"/>
            </a:solidFill>
            <a:prstDash val="solid"/>
            <a:round/>
            <a:headEnd type="none" w="med" len="med"/>
            <a:tailEnd type="none" w="med" len="med"/>
          </a:ln>
        </p:spPr>
      </p:cxnSp>
      <p:cxnSp>
        <p:nvCxnSpPr>
          <p:cNvPr id="5354" name="Google Shape;5354;p51"/>
          <p:cNvCxnSpPr>
            <a:stCxn id="5339" idx="3"/>
            <a:endCxn id="5341" idx="1"/>
          </p:cNvCxnSpPr>
          <p:nvPr/>
        </p:nvCxnSpPr>
        <p:spPr>
          <a:xfrm rot="10800000" flipH="1">
            <a:off x="2082830" y="1773154"/>
            <a:ext cx="183300" cy="379800"/>
          </a:xfrm>
          <a:prstGeom prst="straightConnector1">
            <a:avLst/>
          </a:prstGeom>
          <a:noFill/>
          <a:ln w="9525" cap="flat" cmpd="sng">
            <a:solidFill>
              <a:schemeClr val="dk2"/>
            </a:solidFill>
            <a:prstDash val="solid"/>
            <a:round/>
            <a:headEnd type="none" w="med" len="med"/>
            <a:tailEnd type="triangle" w="med" len="med"/>
          </a:ln>
        </p:spPr>
      </p:cxnSp>
      <p:cxnSp>
        <p:nvCxnSpPr>
          <p:cNvPr id="5355" name="Google Shape;5355;p51"/>
          <p:cNvCxnSpPr>
            <a:stCxn id="5339" idx="3"/>
            <a:endCxn id="5340" idx="1"/>
          </p:cNvCxnSpPr>
          <p:nvPr/>
        </p:nvCxnSpPr>
        <p:spPr>
          <a:xfrm>
            <a:off x="2082831" y="2152955"/>
            <a:ext cx="157200" cy="437700"/>
          </a:xfrm>
          <a:prstGeom prst="straightConnector1">
            <a:avLst/>
          </a:prstGeom>
          <a:noFill/>
          <a:ln w="9525" cap="flat" cmpd="sng">
            <a:solidFill>
              <a:schemeClr val="dk2"/>
            </a:solidFill>
            <a:prstDash val="solid"/>
            <a:round/>
            <a:headEnd type="none" w="med" len="med"/>
            <a:tailEnd type="triangle" w="med" len="med"/>
          </a:ln>
        </p:spPr>
      </p:cxnSp>
      <p:cxnSp>
        <p:nvCxnSpPr>
          <p:cNvPr id="5356" name="Google Shape;5356;p51"/>
          <p:cNvCxnSpPr>
            <a:stCxn id="5341" idx="3"/>
          </p:cNvCxnSpPr>
          <p:nvPr/>
        </p:nvCxnSpPr>
        <p:spPr>
          <a:xfrm>
            <a:off x="2531255" y="1773854"/>
            <a:ext cx="377100" cy="9000"/>
          </a:xfrm>
          <a:prstGeom prst="straightConnector1">
            <a:avLst/>
          </a:prstGeom>
          <a:noFill/>
          <a:ln w="9525" cap="flat" cmpd="sng">
            <a:solidFill>
              <a:schemeClr val="dk2"/>
            </a:solidFill>
            <a:prstDash val="solid"/>
            <a:round/>
            <a:headEnd type="none" w="med" len="med"/>
            <a:tailEnd type="triangle" w="med" len="med"/>
          </a:ln>
        </p:spPr>
      </p:cxnSp>
      <p:cxnSp>
        <p:nvCxnSpPr>
          <p:cNvPr id="5357" name="Google Shape;5357;p51"/>
          <p:cNvCxnSpPr>
            <a:stCxn id="5340" idx="3"/>
          </p:cNvCxnSpPr>
          <p:nvPr/>
        </p:nvCxnSpPr>
        <p:spPr>
          <a:xfrm>
            <a:off x="2505355" y="2591154"/>
            <a:ext cx="381000" cy="5700"/>
          </a:xfrm>
          <a:prstGeom prst="straightConnector1">
            <a:avLst/>
          </a:prstGeom>
          <a:noFill/>
          <a:ln w="9525" cap="flat" cmpd="sng">
            <a:solidFill>
              <a:schemeClr val="dk2"/>
            </a:solidFill>
            <a:prstDash val="solid"/>
            <a:round/>
            <a:headEnd type="none" w="med" len="med"/>
            <a:tailEnd type="triangle" w="med" len="med"/>
          </a:ln>
        </p:spPr>
      </p:cxnSp>
      <p:cxnSp>
        <p:nvCxnSpPr>
          <p:cNvPr id="5358" name="Google Shape;5358;p51"/>
          <p:cNvCxnSpPr>
            <a:stCxn id="5342" idx="5"/>
            <a:endCxn id="5344" idx="0"/>
          </p:cNvCxnSpPr>
          <p:nvPr/>
        </p:nvCxnSpPr>
        <p:spPr>
          <a:xfrm>
            <a:off x="3358588" y="1572044"/>
            <a:ext cx="1016100" cy="197400"/>
          </a:xfrm>
          <a:prstGeom prst="curvedConnector2">
            <a:avLst/>
          </a:prstGeom>
          <a:noFill/>
          <a:ln w="9525" cap="flat" cmpd="sng">
            <a:solidFill>
              <a:schemeClr val="dk2"/>
            </a:solidFill>
            <a:prstDash val="solid"/>
            <a:round/>
            <a:headEnd type="none" w="med" len="med"/>
            <a:tailEnd type="none" w="med" len="med"/>
          </a:ln>
        </p:spPr>
      </p:cxnSp>
      <p:cxnSp>
        <p:nvCxnSpPr>
          <p:cNvPr id="5359" name="Google Shape;5359;p51"/>
          <p:cNvCxnSpPr>
            <a:stCxn id="5343" idx="4"/>
            <a:endCxn id="5345" idx="3"/>
          </p:cNvCxnSpPr>
          <p:nvPr/>
        </p:nvCxnSpPr>
        <p:spPr>
          <a:xfrm rot="10800000" flipH="1">
            <a:off x="3054102" y="2535868"/>
            <a:ext cx="705300" cy="133500"/>
          </a:xfrm>
          <a:prstGeom prst="curvedConnector2">
            <a:avLst/>
          </a:prstGeom>
          <a:noFill/>
          <a:ln w="9525" cap="flat" cmpd="sng">
            <a:solidFill>
              <a:schemeClr val="dk2"/>
            </a:solidFill>
            <a:prstDash val="solid"/>
            <a:round/>
            <a:headEnd type="none" w="med" len="med"/>
            <a:tailEnd type="none" w="med" len="med"/>
          </a:ln>
        </p:spPr>
      </p:cxnSp>
      <p:cxnSp>
        <p:nvCxnSpPr>
          <p:cNvPr id="5360" name="Google Shape;5360;p51"/>
          <p:cNvCxnSpPr>
            <a:stCxn id="5345" idx="5"/>
            <a:endCxn id="5346" idx="1"/>
          </p:cNvCxnSpPr>
          <p:nvPr/>
        </p:nvCxnSpPr>
        <p:spPr>
          <a:xfrm rot="10800000" flipH="1">
            <a:off x="4135389" y="2152682"/>
            <a:ext cx="607500" cy="9600"/>
          </a:xfrm>
          <a:prstGeom prst="straightConnector1">
            <a:avLst/>
          </a:prstGeom>
          <a:noFill/>
          <a:ln w="9525" cap="flat" cmpd="sng">
            <a:solidFill>
              <a:schemeClr val="dk2"/>
            </a:solidFill>
            <a:prstDash val="solid"/>
            <a:round/>
            <a:headEnd type="none" w="med" len="med"/>
            <a:tailEnd type="triangle" w="med" len="med"/>
          </a:ln>
        </p:spPr>
      </p:cxnSp>
      <p:cxnSp>
        <p:nvCxnSpPr>
          <p:cNvPr id="5361" name="Google Shape;5361;p51"/>
          <p:cNvCxnSpPr>
            <a:stCxn id="5347" idx="3"/>
            <a:endCxn id="5348" idx="1"/>
          </p:cNvCxnSpPr>
          <p:nvPr/>
        </p:nvCxnSpPr>
        <p:spPr>
          <a:xfrm rot="10800000" flipH="1">
            <a:off x="5075892" y="2152379"/>
            <a:ext cx="142500" cy="5400"/>
          </a:xfrm>
          <a:prstGeom prst="straightConnector1">
            <a:avLst/>
          </a:prstGeom>
          <a:noFill/>
          <a:ln w="9525" cap="flat" cmpd="sng">
            <a:solidFill>
              <a:schemeClr val="dk2"/>
            </a:solidFill>
            <a:prstDash val="solid"/>
            <a:round/>
            <a:headEnd type="none" w="med" len="med"/>
            <a:tailEnd type="triangle" w="med" len="med"/>
          </a:ln>
        </p:spPr>
      </p:cxnSp>
      <p:cxnSp>
        <p:nvCxnSpPr>
          <p:cNvPr id="5362" name="Google Shape;5362;p51"/>
          <p:cNvCxnSpPr>
            <a:stCxn id="5348" idx="3"/>
            <a:endCxn id="5349" idx="1"/>
          </p:cNvCxnSpPr>
          <p:nvPr/>
        </p:nvCxnSpPr>
        <p:spPr>
          <a:xfrm rot="10800000" flipH="1">
            <a:off x="5483530" y="2152354"/>
            <a:ext cx="142500" cy="600"/>
          </a:xfrm>
          <a:prstGeom prst="straightConnector1">
            <a:avLst/>
          </a:prstGeom>
          <a:noFill/>
          <a:ln w="9525" cap="flat" cmpd="sng">
            <a:solidFill>
              <a:schemeClr val="dk2"/>
            </a:solidFill>
            <a:prstDash val="solid"/>
            <a:round/>
            <a:headEnd type="none" w="med" len="med"/>
            <a:tailEnd type="triangle" w="med" len="med"/>
          </a:ln>
        </p:spPr>
      </p:cxnSp>
      <p:cxnSp>
        <p:nvCxnSpPr>
          <p:cNvPr id="5363" name="Google Shape;5363;p51"/>
          <p:cNvCxnSpPr>
            <a:stCxn id="5349" idx="3"/>
            <a:endCxn id="5350" idx="1"/>
          </p:cNvCxnSpPr>
          <p:nvPr/>
        </p:nvCxnSpPr>
        <p:spPr>
          <a:xfrm>
            <a:off x="5891142" y="2152955"/>
            <a:ext cx="438600" cy="4500"/>
          </a:xfrm>
          <a:prstGeom prst="straightConnector1">
            <a:avLst/>
          </a:prstGeom>
          <a:noFill/>
          <a:ln w="9525" cap="flat" cmpd="sng">
            <a:solidFill>
              <a:schemeClr val="dk2"/>
            </a:solidFill>
            <a:prstDash val="solid"/>
            <a:round/>
            <a:headEnd type="none" w="med" len="med"/>
            <a:tailEnd type="triangle" w="med" len="med"/>
          </a:ln>
        </p:spPr>
      </p:cxnSp>
      <p:sp>
        <p:nvSpPr>
          <p:cNvPr id="5364" name="Google Shape;5364;p51"/>
          <p:cNvSpPr/>
          <p:nvPr/>
        </p:nvSpPr>
        <p:spPr>
          <a:xfrm>
            <a:off x="1512775" y="4074631"/>
            <a:ext cx="937800" cy="361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Consolas"/>
                <a:ea typeface="Consolas"/>
                <a:cs typeface="Consolas"/>
                <a:sym typeface="Consolas"/>
              </a:rPr>
              <a:t>ENcoder</a:t>
            </a:r>
            <a:endParaRPr>
              <a:latin typeface="Consolas"/>
              <a:ea typeface="Consolas"/>
              <a:cs typeface="Consolas"/>
              <a:sym typeface="Consolas"/>
            </a:endParaRPr>
          </a:p>
        </p:txBody>
      </p:sp>
      <p:sp>
        <p:nvSpPr>
          <p:cNvPr id="5365" name="Google Shape;5365;p51"/>
          <p:cNvSpPr/>
          <p:nvPr/>
        </p:nvSpPr>
        <p:spPr>
          <a:xfrm>
            <a:off x="2886338" y="3447456"/>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66" name="Google Shape;5366;p51"/>
          <p:cNvSpPr/>
          <p:nvPr/>
        </p:nvSpPr>
        <p:spPr>
          <a:xfrm>
            <a:off x="2802075" y="4370231"/>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67" name="Google Shape;5367;p51"/>
          <p:cNvSpPr/>
          <p:nvPr/>
        </p:nvSpPr>
        <p:spPr>
          <a:xfrm>
            <a:off x="3882813" y="3572956"/>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68" name="Google Shape;5368;p51"/>
          <p:cNvSpPr/>
          <p:nvPr/>
        </p:nvSpPr>
        <p:spPr>
          <a:xfrm>
            <a:off x="3553550" y="3912231"/>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369" name="Google Shape;5369;p51"/>
          <p:cNvSpPr/>
          <p:nvPr/>
        </p:nvSpPr>
        <p:spPr>
          <a:xfrm>
            <a:off x="4953350" y="3831419"/>
            <a:ext cx="937800" cy="361500"/>
          </a:xfrm>
          <a:prstGeom prst="rect">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Consolas"/>
                <a:ea typeface="Consolas"/>
                <a:cs typeface="Consolas"/>
                <a:sym typeface="Consolas"/>
              </a:rPr>
              <a:t>Decoder</a:t>
            </a:r>
            <a:endParaRPr>
              <a:latin typeface="Consolas"/>
              <a:ea typeface="Consolas"/>
              <a:cs typeface="Consolas"/>
              <a:sym typeface="Consolas"/>
            </a:endParaRPr>
          </a:p>
        </p:txBody>
      </p:sp>
      <p:cxnSp>
        <p:nvCxnSpPr>
          <p:cNvPr id="5370" name="Google Shape;5370;p51"/>
          <p:cNvCxnSpPr>
            <a:endCxn id="5364" idx="1"/>
          </p:cNvCxnSpPr>
          <p:nvPr/>
        </p:nvCxnSpPr>
        <p:spPr>
          <a:xfrm>
            <a:off x="817375" y="4255381"/>
            <a:ext cx="695400" cy="0"/>
          </a:xfrm>
          <a:prstGeom prst="straightConnector1">
            <a:avLst/>
          </a:prstGeom>
          <a:noFill/>
          <a:ln w="9525" cap="flat" cmpd="sng">
            <a:solidFill>
              <a:schemeClr val="dk2"/>
            </a:solidFill>
            <a:prstDash val="solid"/>
            <a:round/>
            <a:headEnd type="none" w="med" len="med"/>
            <a:tailEnd type="triangle" w="med" len="med"/>
          </a:ln>
        </p:spPr>
      </p:cxnSp>
      <p:cxnSp>
        <p:nvCxnSpPr>
          <p:cNvPr id="5371" name="Google Shape;5371;p51"/>
          <p:cNvCxnSpPr>
            <a:stCxn id="5364" idx="3"/>
            <a:endCxn id="5365" idx="2"/>
          </p:cNvCxnSpPr>
          <p:nvPr/>
        </p:nvCxnSpPr>
        <p:spPr>
          <a:xfrm rot="10800000" flipH="1">
            <a:off x="2450575" y="3820981"/>
            <a:ext cx="435900" cy="434400"/>
          </a:xfrm>
          <a:prstGeom prst="curvedConnector3">
            <a:avLst>
              <a:gd name="adj1" fmla="val 49984"/>
            </a:avLst>
          </a:prstGeom>
          <a:noFill/>
          <a:ln w="9525" cap="flat" cmpd="sng">
            <a:solidFill>
              <a:schemeClr val="dk2"/>
            </a:solidFill>
            <a:prstDash val="solid"/>
            <a:round/>
            <a:headEnd type="none" w="med" len="med"/>
            <a:tailEnd type="none" w="med" len="med"/>
          </a:ln>
        </p:spPr>
      </p:cxnSp>
      <p:cxnSp>
        <p:nvCxnSpPr>
          <p:cNvPr id="5372" name="Google Shape;5372;p51"/>
          <p:cNvCxnSpPr>
            <a:stCxn id="5364" idx="3"/>
            <a:endCxn id="5366" idx="2"/>
          </p:cNvCxnSpPr>
          <p:nvPr/>
        </p:nvCxnSpPr>
        <p:spPr>
          <a:xfrm>
            <a:off x="2450575" y="4255382"/>
            <a:ext cx="351600" cy="488400"/>
          </a:xfrm>
          <a:prstGeom prst="curvedConnector3">
            <a:avLst>
              <a:gd name="adj1" fmla="val 49986"/>
            </a:avLst>
          </a:prstGeom>
          <a:noFill/>
          <a:ln w="9525" cap="flat" cmpd="sng">
            <a:solidFill>
              <a:schemeClr val="dk2"/>
            </a:solidFill>
            <a:prstDash val="solid"/>
            <a:round/>
            <a:headEnd type="none" w="med" len="med"/>
            <a:tailEnd type="none" w="med" len="med"/>
          </a:ln>
        </p:spPr>
      </p:cxnSp>
      <p:cxnSp>
        <p:nvCxnSpPr>
          <p:cNvPr id="5373" name="Google Shape;5373;p51"/>
          <p:cNvCxnSpPr>
            <a:stCxn id="5365" idx="5"/>
            <a:endCxn id="5367" idx="0"/>
          </p:cNvCxnSpPr>
          <p:nvPr/>
        </p:nvCxnSpPr>
        <p:spPr>
          <a:xfrm>
            <a:off x="3338738" y="3521444"/>
            <a:ext cx="920100" cy="51600"/>
          </a:xfrm>
          <a:prstGeom prst="curvedConnector2">
            <a:avLst/>
          </a:prstGeom>
          <a:noFill/>
          <a:ln w="9525" cap="flat" cmpd="sng">
            <a:solidFill>
              <a:schemeClr val="dk2"/>
            </a:solidFill>
            <a:prstDash val="solid"/>
            <a:round/>
            <a:headEnd type="none" w="med" len="med"/>
            <a:tailEnd type="none" w="med" len="med"/>
          </a:ln>
        </p:spPr>
      </p:cxnSp>
      <p:cxnSp>
        <p:nvCxnSpPr>
          <p:cNvPr id="5374" name="Google Shape;5374;p51"/>
          <p:cNvCxnSpPr>
            <a:stCxn id="5366" idx="4"/>
            <a:endCxn id="5368" idx="3"/>
          </p:cNvCxnSpPr>
          <p:nvPr/>
        </p:nvCxnSpPr>
        <p:spPr>
          <a:xfrm rot="10800000" flipH="1">
            <a:off x="2954852" y="4359843"/>
            <a:ext cx="675000" cy="384000"/>
          </a:xfrm>
          <a:prstGeom prst="curvedConnector2">
            <a:avLst/>
          </a:prstGeom>
          <a:noFill/>
          <a:ln w="9525" cap="flat" cmpd="sng">
            <a:solidFill>
              <a:schemeClr val="dk2"/>
            </a:solidFill>
            <a:prstDash val="solid"/>
            <a:round/>
            <a:headEnd type="none" w="med" len="med"/>
            <a:tailEnd type="none" w="med" len="med"/>
          </a:ln>
        </p:spPr>
      </p:cxnSp>
      <p:cxnSp>
        <p:nvCxnSpPr>
          <p:cNvPr id="5375" name="Google Shape;5375;p51"/>
          <p:cNvCxnSpPr>
            <a:stCxn id="5368" idx="5"/>
            <a:endCxn id="5369" idx="1"/>
          </p:cNvCxnSpPr>
          <p:nvPr/>
        </p:nvCxnSpPr>
        <p:spPr>
          <a:xfrm>
            <a:off x="4005950" y="3986219"/>
            <a:ext cx="947400" cy="25800"/>
          </a:xfrm>
          <a:prstGeom prst="straightConnector1">
            <a:avLst/>
          </a:prstGeom>
          <a:noFill/>
          <a:ln w="9525" cap="flat" cmpd="sng">
            <a:solidFill>
              <a:schemeClr val="dk2"/>
            </a:solidFill>
            <a:prstDash val="solid"/>
            <a:round/>
            <a:headEnd type="none" w="med" len="med"/>
            <a:tailEnd type="triangle" w="med" len="med"/>
          </a:ln>
        </p:spPr>
      </p:cxnSp>
      <p:sp>
        <p:nvSpPr>
          <p:cNvPr id="5376" name="Google Shape;5376;p51"/>
          <p:cNvSpPr/>
          <p:nvPr/>
        </p:nvSpPr>
        <p:spPr>
          <a:xfrm>
            <a:off x="6380075" y="3807282"/>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Consolas"/>
                <a:ea typeface="Consolas"/>
                <a:cs typeface="Consolas"/>
                <a:sym typeface="Consolas"/>
              </a:rPr>
              <a:t>V1</a:t>
            </a:r>
            <a:endParaRPr>
              <a:latin typeface="Consolas"/>
              <a:ea typeface="Consolas"/>
              <a:cs typeface="Consolas"/>
              <a:sym typeface="Consolas"/>
            </a:endParaRPr>
          </a:p>
        </p:txBody>
      </p:sp>
      <p:cxnSp>
        <p:nvCxnSpPr>
          <p:cNvPr id="5377" name="Google Shape;5377;p51"/>
          <p:cNvCxnSpPr>
            <a:stCxn id="5369" idx="3"/>
            <a:endCxn id="5376" idx="1"/>
          </p:cNvCxnSpPr>
          <p:nvPr/>
        </p:nvCxnSpPr>
        <p:spPr>
          <a:xfrm rot="10800000" flipH="1">
            <a:off x="5891150" y="4005869"/>
            <a:ext cx="489000" cy="6300"/>
          </a:xfrm>
          <a:prstGeom prst="straightConnector1">
            <a:avLst/>
          </a:prstGeom>
          <a:noFill/>
          <a:ln w="9525" cap="flat" cmpd="sng">
            <a:solidFill>
              <a:schemeClr val="dk2"/>
            </a:solidFill>
            <a:prstDash val="solid"/>
            <a:round/>
            <a:headEnd type="none" w="med" len="med"/>
            <a:tailEnd type="triangle" w="med" len="med"/>
          </a:ln>
        </p:spPr>
      </p:cxnSp>
      <p:sp>
        <p:nvSpPr>
          <p:cNvPr id="5378" name="Google Shape;5378;p51"/>
          <p:cNvSpPr txBox="1"/>
          <p:nvPr/>
        </p:nvSpPr>
        <p:spPr>
          <a:xfrm>
            <a:off x="1465350" y="3033508"/>
            <a:ext cx="873300" cy="400079"/>
          </a:xfrm>
          <a:prstGeom prst="rect">
            <a:avLst/>
          </a:prstGeom>
          <a:noFill/>
          <a:ln>
            <a:noFill/>
          </a:ln>
        </p:spPr>
        <p:txBody>
          <a:bodyPr spcFirstLastPara="1" wrap="square" lIns="91425" tIns="91425" rIns="91425" bIns="91425" anchor="t" anchorCtr="0">
            <a:spAutoFit/>
          </a:bodyPr>
          <a:lstStyle/>
          <a:p>
            <a:r>
              <a:rPr lang="en"/>
              <a:t>Encoder</a:t>
            </a:r>
            <a:endParaRPr/>
          </a:p>
        </p:txBody>
      </p:sp>
      <p:sp>
        <p:nvSpPr>
          <p:cNvPr id="5379" name="Google Shape;5379;p51"/>
          <p:cNvSpPr txBox="1"/>
          <p:nvPr/>
        </p:nvSpPr>
        <p:spPr>
          <a:xfrm>
            <a:off x="4958475" y="3077907"/>
            <a:ext cx="947400" cy="400079"/>
          </a:xfrm>
          <a:prstGeom prst="rect">
            <a:avLst/>
          </a:prstGeom>
          <a:noFill/>
          <a:ln>
            <a:noFill/>
          </a:ln>
        </p:spPr>
        <p:txBody>
          <a:bodyPr spcFirstLastPara="1" wrap="square" lIns="91425" tIns="91425" rIns="91425" bIns="91425" anchor="t" anchorCtr="0">
            <a:spAutoFit/>
          </a:bodyPr>
          <a:lstStyle/>
          <a:p>
            <a:r>
              <a:rPr lang="en"/>
              <a:t>Decoder</a:t>
            </a:r>
            <a:endParaRPr/>
          </a:p>
        </p:txBody>
      </p:sp>
      <p:sp>
        <p:nvSpPr>
          <p:cNvPr id="5380" name="Google Shape;5380;p51"/>
          <p:cNvSpPr txBox="1"/>
          <p:nvPr/>
        </p:nvSpPr>
        <p:spPr>
          <a:xfrm>
            <a:off x="6228401" y="4390282"/>
            <a:ext cx="762300" cy="323135"/>
          </a:xfrm>
          <a:prstGeom prst="rect">
            <a:avLst/>
          </a:prstGeom>
          <a:noFill/>
          <a:ln>
            <a:noFill/>
          </a:ln>
        </p:spPr>
        <p:txBody>
          <a:bodyPr spcFirstLastPara="1" wrap="square" lIns="91425" tIns="91425" rIns="91425" bIns="91425" anchor="t" anchorCtr="0">
            <a:spAutoFit/>
          </a:bodyPr>
          <a:lstStyle/>
          <a:p>
            <a:r>
              <a:rPr lang="en" sz="900"/>
              <a:t>128*128*1</a:t>
            </a:r>
            <a:endParaRPr sz="900"/>
          </a:p>
        </p:txBody>
      </p:sp>
      <p:sp>
        <p:nvSpPr>
          <p:cNvPr id="5381" name="Google Shape;5381;p51"/>
          <p:cNvSpPr txBox="1"/>
          <p:nvPr/>
        </p:nvSpPr>
        <p:spPr>
          <a:xfrm>
            <a:off x="3145300" y="1101908"/>
            <a:ext cx="1221600" cy="400079"/>
          </a:xfrm>
          <a:prstGeom prst="rect">
            <a:avLst/>
          </a:prstGeom>
          <a:noFill/>
          <a:ln>
            <a:noFill/>
          </a:ln>
        </p:spPr>
        <p:txBody>
          <a:bodyPr spcFirstLastPara="1" wrap="square" lIns="91425" tIns="91425" rIns="91425" bIns="91425" anchor="t" anchorCtr="0">
            <a:spAutoFit/>
          </a:bodyPr>
          <a:lstStyle/>
          <a:p>
            <a:r>
              <a:rPr lang="en"/>
              <a:t>Training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85"/>
        <p:cNvGrpSpPr/>
        <p:nvPr/>
      </p:nvGrpSpPr>
      <p:grpSpPr>
        <a:xfrm>
          <a:off x="0" y="0"/>
          <a:ext cx="0" cy="0"/>
          <a:chOff x="0" y="0"/>
          <a:chExt cx="0" cy="0"/>
        </a:xfrm>
      </p:grpSpPr>
      <p:cxnSp>
        <p:nvCxnSpPr>
          <p:cNvPr id="5386" name="Google Shape;5386;p52"/>
          <p:cNvCxnSpPr/>
          <p:nvPr/>
        </p:nvCxnSpPr>
        <p:spPr>
          <a:xfrm rot="5400000" flipH="1">
            <a:off x="-333901" y="3449257"/>
            <a:ext cx="2966100" cy="6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5387" name="Google Shape;5387;p52"/>
          <p:cNvCxnSpPr/>
          <p:nvPr/>
        </p:nvCxnSpPr>
        <p:spPr>
          <a:xfrm rot="10800000">
            <a:off x="916021" y="4615433"/>
            <a:ext cx="5105700" cy="9000"/>
          </a:xfrm>
          <a:prstGeom prst="straightConnector1">
            <a:avLst/>
          </a:prstGeom>
          <a:noFill/>
          <a:ln w="9525" cap="flat" cmpd="sng">
            <a:solidFill>
              <a:schemeClr val="dk2"/>
            </a:solidFill>
            <a:prstDash val="solid"/>
            <a:round/>
            <a:headEnd type="triangle" w="med" len="med"/>
            <a:tailEnd type="none" w="med" len="med"/>
          </a:ln>
        </p:spPr>
      </p:cxnSp>
      <p:sp>
        <p:nvSpPr>
          <p:cNvPr id="5388" name="Google Shape;5388;p52"/>
          <p:cNvSpPr/>
          <p:nvPr/>
        </p:nvSpPr>
        <p:spPr>
          <a:xfrm>
            <a:off x="1163853" y="1853884"/>
            <a:ext cx="4159777" cy="2733175"/>
          </a:xfrm>
          <a:custGeom>
            <a:avLst/>
            <a:gdLst/>
            <a:ahLst/>
            <a:cxnLst/>
            <a:rect l="l" t="t" r="r" b="b"/>
            <a:pathLst>
              <a:path w="181412" h="109327" extrusionOk="0">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w="9525" cap="flat" cmpd="sng">
            <a:solidFill>
              <a:srgbClr val="0000FF"/>
            </a:solidFill>
            <a:prstDash val="solid"/>
            <a:round/>
            <a:headEnd type="none" w="med" len="med"/>
            <a:tailEnd type="none" w="med" len="med"/>
          </a:ln>
        </p:spPr>
      </p:sp>
      <p:sp>
        <p:nvSpPr>
          <p:cNvPr id="5389" name="Google Shape;5389;p52"/>
          <p:cNvSpPr/>
          <p:nvPr/>
        </p:nvSpPr>
        <p:spPr>
          <a:xfrm>
            <a:off x="1155228" y="2597234"/>
            <a:ext cx="4077275" cy="1989739"/>
          </a:xfrm>
          <a:custGeom>
            <a:avLst/>
            <a:gdLst/>
            <a:ahLst/>
            <a:cxnLst/>
            <a:rect l="l" t="t" r="r" b="b"/>
            <a:pathLst>
              <a:path w="163091" h="86501" extrusionOk="0">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w="9525" cap="flat" cmpd="sng">
            <a:solidFill>
              <a:srgbClr val="FF0000"/>
            </a:solidFill>
            <a:prstDash val="solid"/>
            <a:round/>
            <a:headEnd type="none" w="med" len="med"/>
            <a:tailEnd type="none" w="med" len="med"/>
          </a:ln>
        </p:spPr>
      </p:sp>
      <p:sp>
        <p:nvSpPr>
          <p:cNvPr id="5390" name="Google Shape;5390;p52"/>
          <p:cNvSpPr/>
          <p:nvPr/>
        </p:nvSpPr>
        <p:spPr>
          <a:xfrm>
            <a:off x="1193900" y="3070281"/>
            <a:ext cx="4039700" cy="1501750"/>
          </a:xfrm>
          <a:custGeom>
            <a:avLst/>
            <a:gdLst/>
            <a:ahLst/>
            <a:cxnLst/>
            <a:rect l="l" t="t" r="r" b="b"/>
            <a:pathLst>
              <a:path w="161588" h="60070" extrusionOk="0">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w="9525" cap="flat" cmpd="sng">
            <a:solidFill>
              <a:srgbClr val="6AA84F"/>
            </a:solidFill>
            <a:prstDash val="solid"/>
            <a:round/>
            <a:headEnd type="none" w="med" len="med"/>
            <a:tailEnd type="none" w="med" len="med"/>
          </a:ln>
        </p:spPr>
      </p:sp>
      <p:sp>
        <p:nvSpPr>
          <p:cNvPr id="5391" name="Google Shape;5391;p52"/>
          <p:cNvSpPr/>
          <p:nvPr/>
        </p:nvSpPr>
        <p:spPr>
          <a:xfrm>
            <a:off x="1201403" y="3599656"/>
            <a:ext cx="4009675" cy="987396"/>
          </a:xfrm>
          <a:custGeom>
            <a:avLst/>
            <a:gdLst/>
            <a:ahLst/>
            <a:cxnLst/>
            <a:rect l="l" t="t" r="r" b="b"/>
            <a:pathLst>
              <a:path w="160387" h="38657" extrusionOk="0">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w="9525" cap="flat" cmpd="sng">
            <a:solidFill>
              <a:schemeClr val="dk2"/>
            </a:solidFill>
            <a:prstDash val="lgDash"/>
            <a:round/>
            <a:headEnd type="none" w="med" len="med"/>
            <a:tailEnd type="none" w="med" len="med"/>
          </a:ln>
        </p:spPr>
      </p:sp>
      <p:sp>
        <p:nvSpPr>
          <p:cNvPr id="5392" name="Google Shape;5392;p52"/>
          <p:cNvSpPr txBox="1"/>
          <p:nvPr/>
        </p:nvSpPr>
        <p:spPr>
          <a:xfrm>
            <a:off x="5481400" y="1703706"/>
            <a:ext cx="1081200" cy="300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algn="ctr"/>
            <a:r>
              <a:rPr lang="en" i="1">
                <a:latin typeface="Nanum Gothic"/>
                <a:ea typeface="Nanum Gothic"/>
                <a:cs typeface="Nanum Gothic"/>
                <a:sym typeface="Nanum Gothic"/>
              </a:rPr>
              <a:t>Large NN</a:t>
            </a:r>
            <a:endParaRPr i="1">
              <a:latin typeface="Nanum Gothic"/>
              <a:ea typeface="Nanum Gothic"/>
              <a:cs typeface="Nanum Gothic"/>
              <a:sym typeface="Nanum Gothic"/>
            </a:endParaRPr>
          </a:p>
        </p:txBody>
      </p:sp>
      <p:sp>
        <p:nvSpPr>
          <p:cNvPr id="5393" name="Google Shape;5393;p52"/>
          <p:cNvSpPr txBox="1"/>
          <p:nvPr/>
        </p:nvSpPr>
        <p:spPr>
          <a:xfrm>
            <a:off x="5481400" y="2411757"/>
            <a:ext cx="1081200" cy="30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r>
              <a:rPr lang="en" i="1">
                <a:latin typeface="Nanum Gothic"/>
                <a:ea typeface="Nanum Gothic"/>
                <a:cs typeface="Nanum Gothic"/>
                <a:sym typeface="Nanum Gothic"/>
              </a:rPr>
              <a:t>Med NN</a:t>
            </a:r>
            <a:endParaRPr i="1">
              <a:latin typeface="Nanum Gothic"/>
              <a:ea typeface="Nanum Gothic"/>
              <a:cs typeface="Nanum Gothic"/>
              <a:sym typeface="Nanum Gothic"/>
            </a:endParaRPr>
          </a:p>
        </p:txBody>
      </p:sp>
      <p:sp>
        <p:nvSpPr>
          <p:cNvPr id="5394" name="Google Shape;5394;p52"/>
          <p:cNvSpPr txBox="1"/>
          <p:nvPr/>
        </p:nvSpPr>
        <p:spPr>
          <a:xfrm>
            <a:off x="5481400" y="2977131"/>
            <a:ext cx="1081200" cy="300300"/>
          </a:xfrm>
          <a:prstGeom prst="rect">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algn="ctr"/>
            <a:r>
              <a:rPr lang="en" i="1">
                <a:latin typeface="Nanum Gothic"/>
                <a:ea typeface="Nanum Gothic"/>
                <a:cs typeface="Nanum Gothic"/>
                <a:sym typeface="Nanum Gothic"/>
              </a:rPr>
              <a:t>Small NN</a:t>
            </a:r>
            <a:endParaRPr i="1">
              <a:latin typeface="Nanum Gothic"/>
              <a:ea typeface="Nanum Gothic"/>
              <a:cs typeface="Nanum Gothic"/>
              <a:sym typeface="Nanum Gothic"/>
            </a:endParaRPr>
          </a:p>
        </p:txBody>
      </p:sp>
      <p:sp>
        <p:nvSpPr>
          <p:cNvPr id="5395" name="Google Shape;5395;p52"/>
          <p:cNvSpPr txBox="1"/>
          <p:nvPr/>
        </p:nvSpPr>
        <p:spPr>
          <a:xfrm>
            <a:off x="5481400" y="3599657"/>
            <a:ext cx="1081200" cy="4842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algn="ctr"/>
            <a:r>
              <a:rPr lang="en" i="1">
                <a:latin typeface="Nanum Gothic"/>
                <a:ea typeface="Nanum Gothic"/>
                <a:cs typeface="Nanum Gothic"/>
                <a:sym typeface="Nanum Gothic"/>
              </a:rPr>
              <a:t>SVM,LR etc</a:t>
            </a:r>
            <a:endParaRPr i="1">
              <a:latin typeface="Nanum Gothic"/>
              <a:ea typeface="Nanum Gothic"/>
              <a:cs typeface="Nanum Gothic"/>
              <a:sym typeface="Nanum Gothic"/>
            </a:endParaRPr>
          </a:p>
        </p:txBody>
      </p:sp>
      <p:sp>
        <p:nvSpPr>
          <p:cNvPr id="5396" name="Google Shape;5396;p52"/>
          <p:cNvSpPr txBox="1"/>
          <p:nvPr/>
        </p:nvSpPr>
        <p:spPr>
          <a:xfrm>
            <a:off x="633700" y="2920106"/>
            <a:ext cx="470700" cy="3003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algn="ctr"/>
            <a:r>
              <a:rPr lang="en">
                <a:latin typeface="Consolas"/>
                <a:ea typeface="Consolas"/>
                <a:cs typeface="Consolas"/>
                <a:sym typeface="Consolas"/>
              </a:rPr>
              <a:t>η</a:t>
            </a:r>
            <a:endParaRPr>
              <a:latin typeface="Consolas"/>
              <a:ea typeface="Consolas"/>
              <a:cs typeface="Consolas"/>
              <a:sym typeface="Consolas"/>
            </a:endParaRPr>
          </a:p>
        </p:txBody>
      </p:sp>
      <p:sp>
        <p:nvSpPr>
          <p:cNvPr id="5397" name="Google Shape;5397;p52"/>
          <p:cNvSpPr txBox="1"/>
          <p:nvPr/>
        </p:nvSpPr>
        <p:spPr>
          <a:xfrm>
            <a:off x="3188900" y="4724431"/>
            <a:ext cx="1549200" cy="357300"/>
          </a:xfrm>
          <a:prstGeom prst="rect">
            <a:avLst/>
          </a:prstGeom>
          <a:noFill/>
          <a:ln>
            <a:noFill/>
          </a:ln>
        </p:spPr>
        <p:txBody>
          <a:bodyPr spcFirstLastPara="1" wrap="square" lIns="91425" tIns="91425" rIns="91425" bIns="91425" anchor="ctr" anchorCtr="0">
            <a:noAutofit/>
          </a:bodyPr>
          <a:lstStyle/>
          <a:p>
            <a:pPr algn="ctr"/>
            <a:r>
              <a:rPr lang="en">
                <a:latin typeface="Consolas"/>
                <a:ea typeface="Consolas"/>
                <a:cs typeface="Consolas"/>
                <a:sym typeface="Consolas"/>
              </a:rPr>
              <a:t>Amount of Data</a:t>
            </a:r>
            <a:endParaRPr>
              <a:latin typeface="Consolas"/>
              <a:ea typeface="Consolas"/>
              <a:cs typeface="Consolas"/>
              <a:sym typeface="Consolas"/>
            </a:endParaRPr>
          </a:p>
        </p:txBody>
      </p:sp>
      <p:sp>
        <p:nvSpPr>
          <p:cNvPr id="5398" name="Google Shape;5398;p52"/>
          <p:cNvSpPr txBox="1"/>
          <p:nvPr/>
        </p:nvSpPr>
        <p:spPr>
          <a:xfrm>
            <a:off x="2852800" y="5318307"/>
            <a:ext cx="3033000" cy="507600"/>
          </a:xfrm>
          <a:prstGeom prst="rect">
            <a:avLst/>
          </a:prstGeom>
          <a:noFill/>
          <a:ln>
            <a:noFill/>
          </a:ln>
        </p:spPr>
        <p:txBody>
          <a:bodyPr spcFirstLastPara="1" wrap="square" lIns="91425" tIns="91425" rIns="91425" bIns="91425" anchor="t" anchorCtr="0">
            <a:noAutofit/>
          </a:bodyPr>
          <a:lstStyle/>
          <a:p>
            <a:r>
              <a:rPr lang="en"/>
              <a:t>Why does Deep learning work?</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02"/>
        <p:cNvGrpSpPr/>
        <p:nvPr/>
      </p:nvGrpSpPr>
      <p:grpSpPr>
        <a:xfrm>
          <a:off x="0" y="0"/>
          <a:ext cx="0" cy="0"/>
          <a:chOff x="0" y="0"/>
          <a:chExt cx="0" cy="0"/>
        </a:xfrm>
      </p:grpSpPr>
      <p:sp>
        <p:nvSpPr>
          <p:cNvPr id="5403" name="Google Shape;5403;p53"/>
          <p:cNvSpPr/>
          <p:nvPr/>
        </p:nvSpPr>
        <p:spPr>
          <a:xfrm>
            <a:off x="4485959" y="1927897"/>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chemeClr val="dk1"/>
                </a:solidFill>
              </a:rPr>
              <a:t>a</a:t>
            </a:r>
            <a:r>
              <a:rPr lang="en" sz="1100" baseline="30000">
                <a:solidFill>
                  <a:schemeClr val="dk1"/>
                </a:solidFill>
              </a:rPr>
              <a:t>[1]</a:t>
            </a:r>
            <a:r>
              <a:rPr lang="en" sz="1100" baseline="-25000">
                <a:solidFill>
                  <a:schemeClr val="dk1"/>
                </a:solidFill>
              </a:rPr>
              <a:t>1</a:t>
            </a:r>
            <a:endParaRPr sz="1200" baseline="-25000"/>
          </a:p>
        </p:txBody>
      </p:sp>
      <p:sp>
        <p:nvSpPr>
          <p:cNvPr id="5404" name="Google Shape;5404;p53"/>
          <p:cNvSpPr/>
          <p:nvPr/>
        </p:nvSpPr>
        <p:spPr>
          <a:xfrm>
            <a:off x="4485959" y="2818569"/>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405" name="Google Shape;5405;p53"/>
          <p:cNvSpPr/>
          <p:nvPr/>
        </p:nvSpPr>
        <p:spPr>
          <a:xfrm>
            <a:off x="4485959" y="3709243"/>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chemeClr val="dk1"/>
                </a:solidFill>
              </a:rPr>
              <a:t>a</a:t>
            </a:r>
            <a:r>
              <a:rPr lang="en" sz="1100" baseline="30000">
                <a:solidFill>
                  <a:schemeClr val="dk1"/>
                </a:solidFill>
              </a:rPr>
              <a:t>[1]</a:t>
            </a:r>
            <a:r>
              <a:rPr lang="en" sz="1100" baseline="-25000">
                <a:solidFill>
                  <a:schemeClr val="dk1"/>
                </a:solidFill>
              </a:rPr>
              <a:t>3</a:t>
            </a:r>
            <a:endParaRPr sz="1600">
              <a:solidFill>
                <a:schemeClr val="dk1"/>
              </a:solidFill>
            </a:endParaRPr>
          </a:p>
        </p:txBody>
      </p:sp>
      <p:sp>
        <p:nvSpPr>
          <p:cNvPr id="5406" name="Google Shape;5406;p53"/>
          <p:cNvSpPr txBox="1"/>
          <p:nvPr/>
        </p:nvSpPr>
        <p:spPr>
          <a:xfrm>
            <a:off x="2892936" y="1551714"/>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Input</a:t>
            </a:r>
            <a:endParaRPr sz="1200">
              <a:latin typeface="Consolas"/>
              <a:ea typeface="Consolas"/>
              <a:cs typeface="Consolas"/>
              <a:sym typeface="Consolas"/>
            </a:endParaRPr>
          </a:p>
        </p:txBody>
      </p:sp>
      <p:sp>
        <p:nvSpPr>
          <p:cNvPr id="5407" name="Google Shape;5407;p53"/>
          <p:cNvSpPr txBox="1"/>
          <p:nvPr/>
        </p:nvSpPr>
        <p:spPr>
          <a:xfrm>
            <a:off x="4346283" y="1341256"/>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Hidden</a:t>
            </a:r>
            <a:endParaRPr sz="1200">
              <a:latin typeface="Consolas"/>
              <a:ea typeface="Consolas"/>
              <a:cs typeface="Consolas"/>
              <a:sym typeface="Consolas"/>
            </a:endParaRPr>
          </a:p>
        </p:txBody>
      </p:sp>
      <p:sp>
        <p:nvSpPr>
          <p:cNvPr id="5408" name="Google Shape;5408;p53"/>
          <p:cNvSpPr txBox="1"/>
          <p:nvPr/>
        </p:nvSpPr>
        <p:spPr>
          <a:xfrm>
            <a:off x="5799632" y="1551714"/>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latin typeface="Consolas"/>
                <a:ea typeface="Consolas"/>
                <a:cs typeface="Consolas"/>
                <a:sym typeface="Consolas"/>
              </a:rPr>
              <a:t>Output</a:t>
            </a:r>
            <a:endParaRPr sz="1200">
              <a:latin typeface="Consolas"/>
              <a:ea typeface="Consolas"/>
              <a:cs typeface="Consolas"/>
              <a:sym typeface="Consolas"/>
            </a:endParaRPr>
          </a:p>
        </p:txBody>
      </p:sp>
      <p:sp>
        <p:nvSpPr>
          <p:cNvPr id="5409" name="Google Shape;5409;p53"/>
          <p:cNvSpPr txBox="1"/>
          <p:nvPr/>
        </p:nvSpPr>
        <p:spPr>
          <a:xfrm>
            <a:off x="2486078" y="5390781"/>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5410" name="Google Shape;5410;p53"/>
          <p:cNvSpPr/>
          <p:nvPr/>
        </p:nvSpPr>
        <p:spPr>
          <a:xfrm>
            <a:off x="4485959" y="4599915"/>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chemeClr val="dk1"/>
                </a:solidFill>
              </a:rPr>
              <a:t>a</a:t>
            </a:r>
            <a:r>
              <a:rPr lang="en" sz="1100" baseline="30000">
                <a:solidFill>
                  <a:schemeClr val="dk1"/>
                </a:solidFill>
              </a:rPr>
              <a:t>[1]</a:t>
            </a:r>
            <a:r>
              <a:rPr lang="en" sz="1100" baseline="-25000">
                <a:solidFill>
                  <a:schemeClr val="dk1"/>
                </a:solidFill>
              </a:rPr>
              <a:t>4</a:t>
            </a:r>
            <a:endParaRPr sz="1600">
              <a:solidFill>
                <a:schemeClr val="dk1"/>
              </a:solidFill>
            </a:endParaRPr>
          </a:p>
        </p:txBody>
      </p:sp>
      <p:sp>
        <p:nvSpPr>
          <p:cNvPr id="5411" name="Google Shape;5411;p53"/>
          <p:cNvSpPr/>
          <p:nvPr/>
        </p:nvSpPr>
        <p:spPr>
          <a:xfrm>
            <a:off x="2900282" y="3283712"/>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412" name="Google Shape;5412;p53"/>
          <p:cNvSpPr/>
          <p:nvPr/>
        </p:nvSpPr>
        <p:spPr>
          <a:xfrm>
            <a:off x="2900282" y="355120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413" name="Google Shape;5413;p53"/>
          <p:cNvSpPr/>
          <p:nvPr/>
        </p:nvSpPr>
        <p:spPr>
          <a:xfrm>
            <a:off x="2900282" y="3818688"/>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414" name="Google Shape;5414;p53"/>
          <p:cNvSpPr/>
          <p:nvPr/>
        </p:nvSpPr>
        <p:spPr>
          <a:xfrm>
            <a:off x="5952022" y="3308707"/>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415" name="Google Shape;5415;p53"/>
          <p:cNvCxnSpPr>
            <a:stCxn id="5411" idx="6"/>
            <a:endCxn id="5403" idx="2"/>
          </p:cNvCxnSpPr>
          <p:nvPr/>
        </p:nvCxnSpPr>
        <p:spPr>
          <a:xfrm rot="10800000" flipH="1">
            <a:off x="2979781" y="2233712"/>
            <a:ext cx="1506300" cy="1084200"/>
          </a:xfrm>
          <a:prstGeom prst="straightConnector1">
            <a:avLst/>
          </a:prstGeom>
          <a:noFill/>
          <a:ln w="9525" cap="flat" cmpd="sng">
            <a:solidFill>
              <a:schemeClr val="dk2"/>
            </a:solidFill>
            <a:prstDash val="solid"/>
            <a:round/>
            <a:headEnd type="none" w="med" len="med"/>
            <a:tailEnd type="triangle" w="med" len="med"/>
          </a:ln>
        </p:spPr>
      </p:cxnSp>
      <p:cxnSp>
        <p:nvCxnSpPr>
          <p:cNvPr id="5416" name="Google Shape;5416;p53"/>
          <p:cNvCxnSpPr>
            <a:stCxn id="5412" idx="6"/>
            <a:endCxn id="5403" idx="2"/>
          </p:cNvCxnSpPr>
          <p:nvPr/>
        </p:nvCxnSpPr>
        <p:spPr>
          <a:xfrm rot="10800000" flipH="1">
            <a:off x="2979781" y="2233600"/>
            <a:ext cx="1506300" cy="1351800"/>
          </a:xfrm>
          <a:prstGeom prst="straightConnector1">
            <a:avLst/>
          </a:prstGeom>
          <a:noFill/>
          <a:ln w="9525" cap="flat" cmpd="sng">
            <a:solidFill>
              <a:schemeClr val="dk2"/>
            </a:solidFill>
            <a:prstDash val="solid"/>
            <a:round/>
            <a:headEnd type="none" w="med" len="med"/>
            <a:tailEnd type="triangle" w="med" len="med"/>
          </a:ln>
        </p:spPr>
      </p:cxnSp>
      <p:cxnSp>
        <p:nvCxnSpPr>
          <p:cNvPr id="5417" name="Google Shape;5417;p53"/>
          <p:cNvCxnSpPr>
            <a:stCxn id="5413" idx="6"/>
            <a:endCxn id="5403" idx="2"/>
          </p:cNvCxnSpPr>
          <p:nvPr/>
        </p:nvCxnSpPr>
        <p:spPr>
          <a:xfrm rot="10800000" flipH="1">
            <a:off x="2979781" y="2233787"/>
            <a:ext cx="1506300" cy="1619100"/>
          </a:xfrm>
          <a:prstGeom prst="straightConnector1">
            <a:avLst/>
          </a:prstGeom>
          <a:noFill/>
          <a:ln w="9525" cap="flat" cmpd="sng">
            <a:solidFill>
              <a:schemeClr val="dk2"/>
            </a:solidFill>
            <a:prstDash val="solid"/>
            <a:round/>
            <a:headEnd type="none" w="med" len="med"/>
            <a:tailEnd type="triangle" w="med" len="med"/>
          </a:ln>
        </p:spPr>
      </p:cxnSp>
      <p:cxnSp>
        <p:nvCxnSpPr>
          <p:cNvPr id="5418" name="Google Shape;5418;p53"/>
          <p:cNvCxnSpPr>
            <a:stCxn id="5411" idx="6"/>
            <a:endCxn id="5404" idx="2"/>
          </p:cNvCxnSpPr>
          <p:nvPr/>
        </p:nvCxnSpPr>
        <p:spPr>
          <a:xfrm rot="10800000" flipH="1">
            <a:off x="2979781" y="3124412"/>
            <a:ext cx="1506300" cy="193500"/>
          </a:xfrm>
          <a:prstGeom prst="straightConnector1">
            <a:avLst/>
          </a:prstGeom>
          <a:noFill/>
          <a:ln w="9525" cap="flat" cmpd="sng">
            <a:solidFill>
              <a:schemeClr val="dk2"/>
            </a:solidFill>
            <a:prstDash val="solid"/>
            <a:round/>
            <a:headEnd type="none" w="med" len="med"/>
            <a:tailEnd type="triangle" w="med" len="med"/>
          </a:ln>
        </p:spPr>
      </p:cxnSp>
      <p:cxnSp>
        <p:nvCxnSpPr>
          <p:cNvPr id="5419" name="Google Shape;5419;p53"/>
          <p:cNvCxnSpPr>
            <a:stCxn id="5411" idx="6"/>
            <a:endCxn id="5405" idx="2"/>
          </p:cNvCxnSpPr>
          <p:nvPr/>
        </p:nvCxnSpPr>
        <p:spPr>
          <a:xfrm>
            <a:off x="2979781" y="3317912"/>
            <a:ext cx="1506300" cy="697200"/>
          </a:xfrm>
          <a:prstGeom prst="straightConnector1">
            <a:avLst/>
          </a:prstGeom>
          <a:noFill/>
          <a:ln w="9525" cap="flat" cmpd="sng">
            <a:solidFill>
              <a:schemeClr val="dk2"/>
            </a:solidFill>
            <a:prstDash val="solid"/>
            <a:round/>
            <a:headEnd type="none" w="med" len="med"/>
            <a:tailEnd type="triangle" w="med" len="med"/>
          </a:ln>
        </p:spPr>
      </p:cxnSp>
      <p:cxnSp>
        <p:nvCxnSpPr>
          <p:cNvPr id="5420" name="Google Shape;5420;p53"/>
          <p:cNvCxnSpPr>
            <a:stCxn id="5411" idx="5"/>
            <a:endCxn id="5410" idx="2"/>
          </p:cNvCxnSpPr>
          <p:nvPr/>
        </p:nvCxnSpPr>
        <p:spPr>
          <a:xfrm>
            <a:off x="2968138" y="3342095"/>
            <a:ext cx="1517700" cy="1563600"/>
          </a:xfrm>
          <a:prstGeom prst="straightConnector1">
            <a:avLst/>
          </a:prstGeom>
          <a:noFill/>
          <a:ln w="9525" cap="flat" cmpd="sng">
            <a:solidFill>
              <a:schemeClr val="dk2"/>
            </a:solidFill>
            <a:prstDash val="solid"/>
            <a:round/>
            <a:headEnd type="none" w="med" len="med"/>
            <a:tailEnd type="triangle" w="med" len="med"/>
          </a:ln>
        </p:spPr>
      </p:cxnSp>
      <p:cxnSp>
        <p:nvCxnSpPr>
          <p:cNvPr id="5421" name="Google Shape;5421;p53"/>
          <p:cNvCxnSpPr>
            <a:stCxn id="5412" idx="6"/>
            <a:endCxn id="5404" idx="2"/>
          </p:cNvCxnSpPr>
          <p:nvPr/>
        </p:nvCxnSpPr>
        <p:spPr>
          <a:xfrm rot="10800000" flipH="1">
            <a:off x="2979781" y="3124300"/>
            <a:ext cx="1506300" cy="461100"/>
          </a:xfrm>
          <a:prstGeom prst="straightConnector1">
            <a:avLst/>
          </a:prstGeom>
          <a:noFill/>
          <a:ln w="9525" cap="flat" cmpd="sng">
            <a:solidFill>
              <a:schemeClr val="dk2"/>
            </a:solidFill>
            <a:prstDash val="solid"/>
            <a:round/>
            <a:headEnd type="none" w="med" len="med"/>
            <a:tailEnd type="triangle" w="med" len="med"/>
          </a:ln>
        </p:spPr>
      </p:cxnSp>
      <p:cxnSp>
        <p:nvCxnSpPr>
          <p:cNvPr id="5422" name="Google Shape;5422;p53"/>
          <p:cNvCxnSpPr>
            <a:stCxn id="5412" idx="6"/>
            <a:endCxn id="5405" idx="2"/>
          </p:cNvCxnSpPr>
          <p:nvPr/>
        </p:nvCxnSpPr>
        <p:spPr>
          <a:xfrm>
            <a:off x="2979781" y="3585400"/>
            <a:ext cx="1506300" cy="429600"/>
          </a:xfrm>
          <a:prstGeom prst="straightConnector1">
            <a:avLst/>
          </a:prstGeom>
          <a:noFill/>
          <a:ln w="9525" cap="flat" cmpd="sng">
            <a:solidFill>
              <a:schemeClr val="dk2"/>
            </a:solidFill>
            <a:prstDash val="solid"/>
            <a:round/>
            <a:headEnd type="none" w="med" len="med"/>
            <a:tailEnd type="triangle" w="med" len="med"/>
          </a:ln>
        </p:spPr>
      </p:cxnSp>
      <p:cxnSp>
        <p:nvCxnSpPr>
          <p:cNvPr id="5423" name="Google Shape;5423;p53"/>
          <p:cNvCxnSpPr>
            <a:stCxn id="5412" idx="6"/>
            <a:endCxn id="5410" idx="2"/>
          </p:cNvCxnSpPr>
          <p:nvPr/>
        </p:nvCxnSpPr>
        <p:spPr>
          <a:xfrm>
            <a:off x="2979781" y="3585401"/>
            <a:ext cx="1506300" cy="1320300"/>
          </a:xfrm>
          <a:prstGeom prst="straightConnector1">
            <a:avLst/>
          </a:prstGeom>
          <a:noFill/>
          <a:ln w="9525" cap="flat" cmpd="sng">
            <a:solidFill>
              <a:schemeClr val="dk2"/>
            </a:solidFill>
            <a:prstDash val="solid"/>
            <a:round/>
            <a:headEnd type="none" w="med" len="med"/>
            <a:tailEnd type="triangle" w="med" len="med"/>
          </a:ln>
        </p:spPr>
      </p:cxnSp>
      <p:cxnSp>
        <p:nvCxnSpPr>
          <p:cNvPr id="5424" name="Google Shape;5424;p53"/>
          <p:cNvCxnSpPr>
            <a:stCxn id="5413" idx="6"/>
            <a:endCxn id="5404" idx="2"/>
          </p:cNvCxnSpPr>
          <p:nvPr/>
        </p:nvCxnSpPr>
        <p:spPr>
          <a:xfrm rot="10800000" flipH="1">
            <a:off x="2979781" y="3124487"/>
            <a:ext cx="1506300" cy="728400"/>
          </a:xfrm>
          <a:prstGeom prst="straightConnector1">
            <a:avLst/>
          </a:prstGeom>
          <a:noFill/>
          <a:ln w="9525" cap="flat" cmpd="sng">
            <a:solidFill>
              <a:schemeClr val="dk2"/>
            </a:solidFill>
            <a:prstDash val="solid"/>
            <a:round/>
            <a:headEnd type="none" w="med" len="med"/>
            <a:tailEnd type="triangle" w="med" len="med"/>
          </a:ln>
        </p:spPr>
      </p:cxnSp>
      <p:cxnSp>
        <p:nvCxnSpPr>
          <p:cNvPr id="5425" name="Google Shape;5425;p53"/>
          <p:cNvCxnSpPr>
            <a:stCxn id="5413" idx="6"/>
            <a:endCxn id="5405" idx="2"/>
          </p:cNvCxnSpPr>
          <p:nvPr/>
        </p:nvCxnSpPr>
        <p:spPr>
          <a:xfrm>
            <a:off x="2979781" y="3852887"/>
            <a:ext cx="1506300" cy="162300"/>
          </a:xfrm>
          <a:prstGeom prst="straightConnector1">
            <a:avLst/>
          </a:prstGeom>
          <a:noFill/>
          <a:ln w="9525" cap="flat" cmpd="sng">
            <a:solidFill>
              <a:schemeClr val="dk2"/>
            </a:solidFill>
            <a:prstDash val="solid"/>
            <a:round/>
            <a:headEnd type="none" w="med" len="med"/>
            <a:tailEnd type="triangle" w="med" len="med"/>
          </a:ln>
        </p:spPr>
      </p:cxnSp>
      <p:cxnSp>
        <p:nvCxnSpPr>
          <p:cNvPr id="5426" name="Google Shape;5426;p53"/>
          <p:cNvCxnSpPr>
            <a:stCxn id="5413" idx="6"/>
            <a:endCxn id="5410" idx="2"/>
          </p:cNvCxnSpPr>
          <p:nvPr/>
        </p:nvCxnSpPr>
        <p:spPr>
          <a:xfrm>
            <a:off x="2979781" y="3852887"/>
            <a:ext cx="1506300" cy="1053000"/>
          </a:xfrm>
          <a:prstGeom prst="straightConnector1">
            <a:avLst/>
          </a:prstGeom>
          <a:noFill/>
          <a:ln w="9525" cap="flat" cmpd="sng">
            <a:solidFill>
              <a:schemeClr val="dk2"/>
            </a:solidFill>
            <a:prstDash val="solid"/>
            <a:round/>
            <a:headEnd type="none" w="med" len="med"/>
            <a:tailEnd type="triangle" w="med" len="med"/>
          </a:ln>
        </p:spPr>
      </p:cxnSp>
      <p:cxnSp>
        <p:nvCxnSpPr>
          <p:cNvPr id="5427" name="Google Shape;5427;p53"/>
          <p:cNvCxnSpPr>
            <a:stCxn id="5414" idx="6"/>
            <a:endCxn id="5428" idx="1"/>
          </p:cNvCxnSpPr>
          <p:nvPr/>
        </p:nvCxnSpPr>
        <p:spPr>
          <a:xfrm rot="10800000" flipH="1">
            <a:off x="6490823" y="3585457"/>
            <a:ext cx="683700" cy="2100"/>
          </a:xfrm>
          <a:prstGeom prst="straightConnector1">
            <a:avLst/>
          </a:prstGeom>
          <a:noFill/>
          <a:ln w="19050" cap="flat" cmpd="sng">
            <a:solidFill>
              <a:schemeClr val="dk2"/>
            </a:solidFill>
            <a:prstDash val="solid"/>
            <a:round/>
            <a:headEnd type="none" w="med" len="med"/>
            <a:tailEnd type="triangle" w="med" len="med"/>
          </a:ln>
        </p:spPr>
      </p:cxnSp>
      <p:sp>
        <p:nvSpPr>
          <p:cNvPr id="5429" name="Google Shape;5429;p53"/>
          <p:cNvSpPr txBox="1"/>
          <p:nvPr/>
        </p:nvSpPr>
        <p:spPr>
          <a:xfrm>
            <a:off x="4217647" y="5390781"/>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5430" name="Google Shape;5430;p53"/>
          <p:cNvSpPr txBox="1"/>
          <p:nvPr/>
        </p:nvSpPr>
        <p:spPr>
          <a:xfrm>
            <a:off x="6076972" y="5390781"/>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sp>
        <p:nvSpPr>
          <p:cNvPr id="5431" name="Google Shape;5431;p53"/>
          <p:cNvSpPr/>
          <p:nvPr/>
        </p:nvSpPr>
        <p:spPr>
          <a:xfrm>
            <a:off x="2795109" y="2637007"/>
            <a:ext cx="347100" cy="19710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432" name="Google Shape;5432;p53"/>
          <p:cNvSpPr txBox="1"/>
          <p:nvPr/>
        </p:nvSpPr>
        <p:spPr>
          <a:xfrm>
            <a:off x="2280100" y="3399456"/>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5433" name="Google Shape;5433;p53"/>
          <p:cNvCxnSpPr>
            <a:stCxn id="5410" idx="6"/>
            <a:endCxn id="5414" idx="2"/>
          </p:cNvCxnSpPr>
          <p:nvPr/>
        </p:nvCxnSpPr>
        <p:spPr>
          <a:xfrm rot="10800000" flipH="1">
            <a:off x="5079058" y="3587565"/>
            <a:ext cx="873000" cy="1318200"/>
          </a:xfrm>
          <a:prstGeom prst="straightConnector1">
            <a:avLst/>
          </a:prstGeom>
          <a:noFill/>
          <a:ln w="9525" cap="flat" cmpd="sng">
            <a:solidFill>
              <a:schemeClr val="dk2"/>
            </a:solidFill>
            <a:prstDash val="solid"/>
            <a:round/>
            <a:headEnd type="none" w="med" len="med"/>
            <a:tailEnd type="triangle" w="med" len="med"/>
          </a:ln>
        </p:spPr>
      </p:cxnSp>
      <p:cxnSp>
        <p:nvCxnSpPr>
          <p:cNvPr id="5434" name="Google Shape;5434;p53"/>
          <p:cNvCxnSpPr>
            <a:stCxn id="5405" idx="6"/>
            <a:endCxn id="5414" idx="2"/>
          </p:cNvCxnSpPr>
          <p:nvPr/>
        </p:nvCxnSpPr>
        <p:spPr>
          <a:xfrm rot="10800000" flipH="1">
            <a:off x="5079058" y="3587592"/>
            <a:ext cx="873000" cy="427500"/>
          </a:xfrm>
          <a:prstGeom prst="straightConnector1">
            <a:avLst/>
          </a:prstGeom>
          <a:noFill/>
          <a:ln w="9525" cap="flat" cmpd="sng">
            <a:solidFill>
              <a:schemeClr val="dk2"/>
            </a:solidFill>
            <a:prstDash val="solid"/>
            <a:round/>
            <a:headEnd type="none" w="med" len="med"/>
            <a:tailEnd type="triangle" w="med" len="med"/>
          </a:ln>
        </p:spPr>
      </p:cxnSp>
      <p:cxnSp>
        <p:nvCxnSpPr>
          <p:cNvPr id="5435" name="Google Shape;5435;p53"/>
          <p:cNvCxnSpPr>
            <a:stCxn id="5404" idx="6"/>
            <a:endCxn id="5414" idx="2"/>
          </p:cNvCxnSpPr>
          <p:nvPr/>
        </p:nvCxnSpPr>
        <p:spPr>
          <a:xfrm>
            <a:off x="5079058" y="3124419"/>
            <a:ext cx="873000" cy="463200"/>
          </a:xfrm>
          <a:prstGeom prst="straightConnector1">
            <a:avLst/>
          </a:prstGeom>
          <a:noFill/>
          <a:ln w="9525" cap="flat" cmpd="sng">
            <a:solidFill>
              <a:schemeClr val="dk2"/>
            </a:solidFill>
            <a:prstDash val="solid"/>
            <a:round/>
            <a:headEnd type="none" w="med" len="med"/>
            <a:tailEnd type="triangle" w="med" len="med"/>
          </a:ln>
        </p:spPr>
      </p:cxnSp>
      <p:cxnSp>
        <p:nvCxnSpPr>
          <p:cNvPr id="5436" name="Google Shape;5436;p53"/>
          <p:cNvCxnSpPr>
            <a:stCxn id="5403" idx="6"/>
            <a:endCxn id="5414" idx="2"/>
          </p:cNvCxnSpPr>
          <p:nvPr/>
        </p:nvCxnSpPr>
        <p:spPr>
          <a:xfrm>
            <a:off x="5079058" y="2233747"/>
            <a:ext cx="873000" cy="1353900"/>
          </a:xfrm>
          <a:prstGeom prst="straightConnector1">
            <a:avLst/>
          </a:prstGeom>
          <a:noFill/>
          <a:ln w="9525" cap="flat" cmpd="sng">
            <a:solidFill>
              <a:schemeClr val="dk2"/>
            </a:solidFill>
            <a:prstDash val="solid"/>
            <a:round/>
            <a:headEnd type="none" w="med" len="med"/>
            <a:tailEnd type="triangle" w="med" len="med"/>
          </a:ln>
        </p:spPr>
      </p:cxnSp>
      <p:sp>
        <p:nvSpPr>
          <p:cNvPr id="5428" name="Google Shape;5428;p53"/>
          <p:cNvSpPr txBox="1"/>
          <p:nvPr/>
        </p:nvSpPr>
        <p:spPr>
          <a:xfrm>
            <a:off x="7174525" y="3397306"/>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buClr>
                <a:schemeClr val="dk1"/>
              </a:buClr>
              <a:buSzPts val="1100"/>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5437" name="Google Shape;5437;p53"/>
          <p:cNvSpPr txBox="1"/>
          <p:nvPr/>
        </p:nvSpPr>
        <p:spPr>
          <a:xfrm rot="-5400000">
            <a:off x="180150" y="3190606"/>
            <a:ext cx="3033000" cy="507600"/>
          </a:xfrm>
          <a:prstGeom prst="rect">
            <a:avLst/>
          </a:prstGeom>
          <a:noFill/>
          <a:ln>
            <a:noFill/>
          </a:ln>
        </p:spPr>
        <p:txBody>
          <a:bodyPr spcFirstLastPara="1" wrap="square" lIns="91425" tIns="91425" rIns="91425" bIns="91425" anchor="t" anchorCtr="0">
            <a:noAutofit/>
          </a:bodyPr>
          <a:lstStyle/>
          <a:p>
            <a:r>
              <a:rPr lang="en"/>
              <a:t>One hidden layer neural network</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41"/>
        <p:cNvGrpSpPr/>
        <p:nvPr/>
      </p:nvGrpSpPr>
      <p:grpSpPr>
        <a:xfrm>
          <a:off x="0" y="0"/>
          <a:ext cx="0" cy="0"/>
          <a:chOff x="0" y="0"/>
          <a:chExt cx="0" cy="0"/>
        </a:xfrm>
      </p:grpSpPr>
      <p:sp>
        <p:nvSpPr>
          <p:cNvPr id="5442" name="Google Shape;5442;p54"/>
          <p:cNvSpPr/>
          <p:nvPr/>
        </p:nvSpPr>
        <p:spPr>
          <a:xfrm>
            <a:off x="3876358" y="1446970"/>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chemeClr val="dk1"/>
                </a:solidFill>
              </a:rPr>
              <a:t>a</a:t>
            </a:r>
            <a:r>
              <a:rPr lang="en" sz="1100" baseline="30000">
                <a:solidFill>
                  <a:schemeClr val="dk1"/>
                </a:solidFill>
              </a:rPr>
              <a:t>[1]</a:t>
            </a:r>
            <a:r>
              <a:rPr lang="en" sz="1100" baseline="-25000">
                <a:solidFill>
                  <a:schemeClr val="dk1"/>
                </a:solidFill>
              </a:rPr>
              <a:t>1</a:t>
            </a:r>
            <a:endParaRPr sz="1600">
              <a:solidFill>
                <a:schemeClr val="dk1"/>
              </a:solidFill>
            </a:endParaRPr>
          </a:p>
        </p:txBody>
      </p:sp>
      <p:sp>
        <p:nvSpPr>
          <p:cNvPr id="5443" name="Google Shape;5443;p54"/>
          <p:cNvSpPr/>
          <p:nvPr/>
        </p:nvSpPr>
        <p:spPr>
          <a:xfrm>
            <a:off x="3876358" y="2401917"/>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444" name="Google Shape;5444;p54"/>
          <p:cNvSpPr txBox="1"/>
          <p:nvPr/>
        </p:nvSpPr>
        <p:spPr>
          <a:xfrm>
            <a:off x="2280176" y="1564731"/>
            <a:ext cx="538800" cy="376200"/>
          </a:xfrm>
          <a:prstGeom prst="rect">
            <a:avLst/>
          </a:prstGeom>
          <a:noFill/>
          <a:ln>
            <a:noFill/>
          </a:ln>
        </p:spPr>
        <p:txBody>
          <a:bodyPr spcFirstLastPara="1" wrap="square" lIns="91425" tIns="91425" rIns="91425" bIns="91425" anchor="t" anchorCtr="0">
            <a:noAutofit/>
          </a:bodyPr>
          <a:lstStyle/>
          <a:p>
            <a:pPr algn="ct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5445" name="Google Shape;5445;p54"/>
          <p:cNvSpPr/>
          <p:nvPr/>
        </p:nvSpPr>
        <p:spPr>
          <a:xfrm>
            <a:off x="5206047" y="1949207"/>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446" name="Google Shape;5446;p54"/>
          <p:cNvCxnSpPr>
            <a:stCxn id="5445" idx="6"/>
            <a:endCxn id="5447" idx="1"/>
          </p:cNvCxnSpPr>
          <p:nvPr/>
        </p:nvCxnSpPr>
        <p:spPr>
          <a:xfrm>
            <a:off x="5744847" y="2228057"/>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448" name="Google Shape;5448;p54"/>
          <p:cNvCxnSpPr>
            <a:stCxn id="5443" idx="6"/>
            <a:endCxn id="5445" idx="2"/>
          </p:cNvCxnSpPr>
          <p:nvPr/>
        </p:nvCxnSpPr>
        <p:spPr>
          <a:xfrm rot="10800000" flipH="1">
            <a:off x="4469459" y="2228067"/>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449" name="Google Shape;5449;p54"/>
          <p:cNvCxnSpPr>
            <a:stCxn id="5442" idx="6"/>
            <a:endCxn id="5445" idx="2"/>
          </p:cNvCxnSpPr>
          <p:nvPr/>
        </p:nvCxnSpPr>
        <p:spPr>
          <a:xfrm>
            <a:off x="4469459" y="1752819"/>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450" name="Google Shape;5450;p54"/>
          <p:cNvSpPr txBox="1"/>
          <p:nvPr/>
        </p:nvSpPr>
        <p:spPr>
          <a:xfrm>
            <a:off x="2280176" y="2519656"/>
            <a:ext cx="538800" cy="376200"/>
          </a:xfrm>
          <a:prstGeom prst="rect">
            <a:avLst/>
          </a:prstGeom>
          <a:noFill/>
          <a:ln>
            <a:noFill/>
          </a:ln>
        </p:spPr>
        <p:txBody>
          <a:bodyPr spcFirstLastPara="1" wrap="square" lIns="91425" tIns="91425" rIns="91425" bIns="91425" anchor="t" anchorCtr="0">
            <a:noAutofit/>
          </a:bodyPr>
          <a:lstStyle/>
          <a:p>
            <a:pPr algn="ct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cxnSp>
        <p:nvCxnSpPr>
          <p:cNvPr id="5451" name="Google Shape;5451;p54"/>
          <p:cNvCxnSpPr>
            <a:stCxn id="5444" idx="3"/>
            <a:endCxn id="5442" idx="2"/>
          </p:cNvCxnSpPr>
          <p:nvPr/>
        </p:nvCxnSpPr>
        <p:spPr>
          <a:xfrm>
            <a:off x="2818976" y="1752831"/>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2" name="Google Shape;5452;p54"/>
          <p:cNvCxnSpPr>
            <a:stCxn id="5450" idx="3"/>
            <a:endCxn id="5443" idx="2"/>
          </p:cNvCxnSpPr>
          <p:nvPr/>
        </p:nvCxnSpPr>
        <p:spPr>
          <a:xfrm>
            <a:off x="2818976" y="2707756"/>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3" name="Google Shape;5453;p54"/>
          <p:cNvCxnSpPr>
            <a:stCxn id="5444" idx="3"/>
            <a:endCxn id="5443" idx="2"/>
          </p:cNvCxnSpPr>
          <p:nvPr/>
        </p:nvCxnSpPr>
        <p:spPr>
          <a:xfrm>
            <a:off x="2818976" y="1752831"/>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454" name="Google Shape;5454;p54"/>
          <p:cNvCxnSpPr>
            <a:stCxn id="5450" idx="3"/>
            <a:endCxn id="5442" idx="2"/>
          </p:cNvCxnSpPr>
          <p:nvPr/>
        </p:nvCxnSpPr>
        <p:spPr>
          <a:xfrm rot="10800000" flipH="1">
            <a:off x="2818976" y="1752856"/>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455" name="Google Shape;5455;p54"/>
          <p:cNvGrpSpPr/>
          <p:nvPr/>
        </p:nvGrpSpPr>
        <p:grpSpPr>
          <a:xfrm>
            <a:off x="1283003" y="3599659"/>
            <a:ext cx="6225127" cy="1733100"/>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3" name="Google Shape;5473;p54"/>
            <p:cNvCxnSpPr>
              <a:endCxn id="5461"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4" name="Google Shape;5474;p54"/>
            <p:cNvCxnSpPr>
              <a:stCxn id="5457" idx="6"/>
              <a:endCxn id="5459"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5" name="Google Shape;5475;p54"/>
            <p:cNvCxnSpPr>
              <a:stCxn id="5457" idx="6"/>
              <a:endCxn id="5460"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77" name="Google Shape;5477;p54"/>
            <p:cNvCxnSpPr>
              <a:stCxn id="5458" idx="6"/>
              <a:endCxn id="5459"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8" name="Google Shape;5478;p54"/>
            <p:cNvCxnSpPr>
              <a:stCxn id="5458" idx="6"/>
              <a:endCxn id="5460"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79" name="Google Shape;5479;p54"/>
            <p:cNvCxnSpPr>
              <a:stCxn id="5458" idx="6"/>
              <a:endCxn id="5461"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0" name="Google Shape;5480;p54"/>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1" name="Google Shape;5481;p54"/>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2" name="Google Shape;5482;p54"/>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3" name="Google Shape;5483;p54"/>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4" name="Google Shape;5484;p54"/>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5" name="Google Shape;5485;p54"/>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86" name="Google Shape;5486;p54"/>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7" name="Google Shape;5487;p54"/>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88" name="Google Shape;5488;p54"/>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9" name="Google Shape;5489;p54"/>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0" name="Google Shape;5490;p54"/>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1" name="Google Shape;5491;p54"/>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2" name="Google Shape;5492;p54"/>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3" name="Google Shape;5493;p54"/>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4" name="Google Shape;5494;p54"/>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95" name="Google Shape;5495;p54"/>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6" name="Google Shape;5496;p54"/>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97" name="Google Shape;5497;p54"/>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8" name="Google Shape;5498;p54"/>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9" name="Google Shape;5499;p54"/>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0" name="Google Shape;5500;p54"/>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1" name="Google Shape;5501;p54"/>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2" name="Google Shape;5502;p54"/>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3" name="Google Shape;5503;p54"/>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04" name="Google Shape;5504;p54"/>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5" name="Google Shape;5505;p54"/>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06" name="Google Shape;5506;p54"/>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7" name="Google Shape;5507;p54"/>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8" name="Google Shape;5508;p54"/>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9" name="Google Shape;5509;p54"/>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0" name="Google Shape;5510;p54"/>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11" name="Google Shape;5511;p54"/>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12" name="Google Shape;5512;p54"/>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13" name="Google Shape;5513;p54"/>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4" name="Google Shape;5514;p54"/>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15" name="Google Shape;5515;p54"/>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516" name="Google Shape;5516;p54"/>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518" name="Google Shape;5518;p54"/>
            <p:cNvCxnSpPr>
              <a:stCxn id="5469" idx="6"/>
              <a:endCxn id="5516"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519" name="Google Shape;5519;p54"/>
            <p:cNvCxnSpPr>
              <a:stCxn id="5470" idx="6"/>
              <a:endCxn id="5516"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520" name="Google Shape;5520;p54"/>
            <p:cNvCxnSpPr>
              <a:stCxn id="5516"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521" name="Google Shape;5521;p54"/>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522" name="Google Shape;5522;p54"/>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523" name="Google Shape;5523;p54"/>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grpSp>
      <p:sp>
        <p:nvSpPr>
          <p:cNvPr id="5524" name="Google Shape;5524;p54"/>
          <p:cNvSpPr txBox="1"/>
          <p:nvPr/>
        </p:nvSpPr>
        <p:spPr>
          <a:xfrm>
            <a:off x="2711850" y="5663806"/>
            <a:ext cx="3033000" cy="507600"/>
          </a:xfrm>
          <a:prstGeom prst="rect">
            <a:avLst/>
          </a:prstGeom>
          <a:noFill/>
          <a:ln>
            <a:noFill/>
          </a:ln>
        </p:spPr>
        <p:txBody>
          <a:bodyPr spcFirstLastPara="1" wrap="square" lIns="91425" tIns="91425" rIns="91425" bIns="91425" anchor="t" anchorCtr="0">
            <a:noAutofit/>
          </a:bodyPr>
          <a:lstStyle/>
          <a:p>
            <a:pPr algn="ctr"/>
            <a:r>
              <a:rPr lang="en"/>
              <a:t>Neural network templates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528"/>
        <p:cNvGrpSpPr/>
        <p:nvPr/>
      </p:nvGrpSpPr>
      <p:grpSpPr>
        <a:xfrm>
          <a:off x="0" y="0"/>
          <a:ext cx="0" cy="0"/>
          <a:chOff x="0" y="0"/>
          <a:chExt cx="0" cy="0"/>
        </a:xfrm>
      </p:grpSpPr>
      <p:sp>
        <p:nvSpPr>
          <p:cNvPr id="5529" name="Google Shape;5529;p55"/>
          <p:cNvSpPr/>
          <p:nvPr/>
        </p:nvSpPr>
        <p:spPr>
          <a:xfrm>
            <a:off x="3876358" y="1446970"/>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chemeClr val="dk1"/>
                </a:solidFill>
              </a:rPr>
              <a:t>a</a:t>
            </a:r>
            <a:r>
              <a:rPr lang="en" sz="1100" baseline="30000">
                <a:solidFill>
                  <a:schemeClr val="dk1"/>
                </a:solidFill>
              </a:rPr>
              <a:t>[1]</a:t>
            </a:r>
            <a:r>
              <a:rPr lang="en" sz="1100" baseline="-25000">
                <a:solidFill>
                  <a:schemeClr val="dk1"/>
                </a:solidFill>
              </a:rPr>
              <a:t>1</a:t>
            </a:r>
            <a:endParaRPr sz="1600">
              <a:solidFill>
                <a:schemeClr val="dk1"/>
              </a:solidFill>
            </a:endParaRPr>
          </a:p>
        </p:txBody>
      </p:sp>
      <p:sp>
        <p:nvSpPr>
          <p:cNvPr id="5530" name="Google Shape;5530;p55"/>
          <p:cNvSpPr/>
          <p:nvPr/>
        </p:nvSpPr>
        <p:spPr>
          <a:xfrm>
            <a:off x="3876358" y="2401917"/>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531" name="Google Shape;5531;p55"/>
          <p:cNvSpPr txBox="1"/>
          <p:nvPr/>
        </p:nvSpPr>
        <p:spPr>
          <a:xfrm>
            <a:off x="2280176" y="1564731"/>
            <a:ext cx="538800" cy="376200"/>
          </a:xfrm>
          <a:prstGeom prst="rect">
            <a:avLst/>
          </a:prstGeom>
          <a:noFill/>
          <a:ln>
            <a:noFill/>
          </a:ln>
        </p:spPr>
        <p:txBody>
          <a:bodyPr spcFirstLastPara="1" wrap="square" lIns="91425" tIns="91425" rIns="91425" bIns="91425" anchor="t" anchorCtr="0">
            <a:noAutofit/>
          </a:bodyPr>
          <a:lstStyle/>
          <a:p>
            <a:pPr algn="ct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5532" name="Google Shape;5532;p55"/>
          <p:cNvSpPr/>
          <p:nvPr/>
        </p:nvSpPr>
        <p:spPr>
          <a:xfrm>
            <a:off x="5206047" y="1949207"/>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533" name="Google Shape;5533;p55"/>
          <p:cNvCxnSpPr>
            <a:stCxn id="5532" idx="6"/>
            <a:endCxn id="5534" idx="1"/>
          </p:cNvCxnSpPr>
          <p:nvPr/>
        </p:nvCxnSpPr>
        <p:spPr>
          <a:xfrm>
            <a:off x="5744847" y="2228057"/>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535" name="Google Shape;5535;p55"/>
          <p:cNvCxnSpPr>
            <a:stCxn id="5530" idx="6"/>
            <a:endCxn id="5532" idx="2"/>
          </p:cNvCxnSpPr>
          <p:nvPr/>
        </p:nvCxnSpPr>
        <p:spPr>
          <a:xfrm rot="10800000" flipH="1">
            <a:off x="4469459" y="2228067"/>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536" name="Google Shape;5536;p55"/>
          <p:cNvCxnSpPr>
            <a:stCxn id="5529" idx="6"/>
            <a:endCxn id="5532" idx="2"/>
          </p:cNvCxnSpPr>
          <p:nvPr/>
        </p:nvCxnSpPr>
        <p:spPr>
          <a:xfrm>
            <a:off x="4469459" y="1752819"/>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537" name="Google Shape;5537;p55"/>
          <p:cNvSpPr txBox="1"/>
          <p:nvPr/>
        </p:nvSpPr>
        <p:spPr>
          <a:xfrm>
            <a:off x="2280176" y="2519656"/>
            <a:ext cx="538800" cy="376200"/>
          </a:xfrm>
          <a:prstGeom prst="rect">
            <a:avLst/>
          </a:prstGeom>
          <a:noFill/>
          <a:ln>
            <a:noFill/>
          </a:ln>
        </p:spPr>
        <p:txBody>
          <a:bodyPr spcFirstLastPara="1" wrap="square" lIns="91425" tIns="91425" rIns="91425" bIns="91425" anchor="t" anchorCtr="0">
            <a:noAutofit/>
          </a:bodyPr>
          <a:lstStyle/>
          <a:p>
            <a:pPr algn="ct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cxnSp>
        <p:nvCxnSpPr>
          <p:cNvPr id="5538" name="Google Shape;5538;p55"/>
          <p:cNvCxnSpPr>
            <a:stCxn id="5531" idx="3"/>
            <a:endCxn id="5529" idx="2"/>
          </p:cNvCxnSpPr>
          <p:nvPr/>
        </p:nvCxnSpPr>
        <p:spPr>
          <a:xfrm>
            <a:off x="2818976" y="1752831"/>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39" name="Google Shape;5539;p55"/>
          <p:cNvCxnSpPr>
            <a:stCxn id="5537" idx="3"/>
            <a:endCxn id="5530" idx="2"/>
          </p:cNvCxnSpPr>
          <p:nvPr/>
        </p:nvCxnSpPr>
        <p:spPr>
          <a:xfrm>
            <a:off x="2818976" y="2707756"/>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40" name="Google Shape;5540;p55"/>
          <p:cNvCxnSpPr>
            <a:stCxn id="5531" idx="3"/>
            <a:endCxn id="5530" idx="2"/>
          </p:cNvCxnSpPr>
          <p:nvPr/>
        </p:nvCxnSpPr>
        <p:spPr>
          <a:xfrm>
            <a:off x="2818976" y="1752831"/>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541" name="Google Shape;5541;p55"/>
          <p:cNvCxnSpPr>
            <a:stCxn id="5537" idx="3"/>
            <a:endCxn id="5529" idx="2"/>
          </p:cNvCxnSpPr>
          <p:nvPr/>
        </p:nvCxnSpPr>
        <p:spPr>
          <a:xfrm rot="10800000" flipH="1">
            <a:off x="2818976" y="1752856"/>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542" name="Google Shape;5542;p55"/>
          <p:cNvGrpSpPr/>
          <p:nvPr/>
        </p:nvGrpSpPr>
        <p:grpSpPr>
          <a:xfrm>
            <a:off x="1283003" y="3599659"/>
            <a:ext cx="6225127" cy="1733100"/>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0" name="Google Shape;5560;p55"/>
            <p:cNvCxnSpPr>
              <a:endCxn id="5548"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1" name="Google Shape;5561;p55"/>
            <p:cNvCxnSpPr>
              <a:stCxn id="5544" idx="6"/>
              <a:endCxn id="5546"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2" name="Google Shape;5562;p55"/>
            <p:cNvCxnSpPr>
              <a:stCxn id="5544" idx="6"/>
              <a:endCxn id="5547"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64" name="Google Shape;5564;p55"/>
            <p:cNvCxnSpPr>
              <a:stCxn id="5545" idx="6"/>
              <a:endCxn id="5546"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5" name="Google Shape;5565;p55"/>
            <p:cNvCxnSpPr>
              <a:stCxn id="5545" idx="6"/>
              <a:endCxn id="5547"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66" name="Google Shape;5566;p55"/>
            <p:cNvCxnSpPr>
              <a:stCxn id="5545" idx="6"/>
              <a:endCxn id="5548"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7" name="Google Shape;5567;p55"/>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8" name="Google Shape;5568;p55"/>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9" name="Google Shape;5569;p55"/>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0" name="Google Shape;5570;p55"/>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1" name="Google Shape;5571;p55"/>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2" name="Google Shape;5572;p55"/>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73" name="Google Shape;5573;p55"/>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4" name="Google Shape;5574;p55"/>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75" name="Google Shape;5575;p55"/>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6" name="Google Shape;5576;p55"/>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7" name="Google Shape;5577;p55"/>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8" name="Google Shape;5578;p55"/>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9" name="Google Shape;5579;p55"/>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0" name="Google Shape;5580;p55"/>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1" name="Google Shape;5581;p55"/>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82" name="Google Shape;5582;p55"/>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3" name="Google Shape;5583;p55"/>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84" name="Google Shape;5584;p55"/>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5" name="Google Shape;5585;p55"/>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6" name="Google Shape;5586;p55"/>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7" name="Google Shape;5587;p55"/>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8" name="Google Shape;5588;p55"/>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9" name="Google Shape;5589;p55"/>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0" name="Google Shape;5590;p55"/>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91" name="Google Shape;5591;p55"/>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2" name="Google Shape;5592;p55"/>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93" name="Google Shape;5593;p55"/>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4" name="Google Shape;5594;p55"/>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5" name="Google Shape;5595;p55"/>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6" name="Google Shape;5596;p55"/>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7" name="Google Shape;5597;p55"/>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8" name="Google Shape;5598;p55"/>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9" name="Google Shape;5599;p55"/>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600" name="Google Shape;5600;p55"/>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601" name="Google Shape;5601;p55"/>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602" name="Google Shape;5602;p55"/>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603" name="Google Shape;5603;p55"/>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605" name="Google Shape;5605;p55"/>
            <p:cNvCxnSpPr>
              <a:stCxn id="5556" idx="6"/>
              <a:endCxn id="5603"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606" name="Google Shape;5606;p55"/>
            <p:cNvCxnSpPr>
              <a:stCxn id="5557" idx="6"/>
              <a:endCxn id="5603"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607" name="Google Shape;5607;p55"/>
            <p:cNvCxnSpPr>
              <a:stCxn id="5603"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608" name="Google Shape;5608;p55"/>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609" name="Google Shape;5609;p55"/>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610" name="Google Shape;5610;p55"/>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grpSp>
      <p:sp>
        <p:nvSpPr>
          <p:cNvPr id="5611" name="Google Shape;5611;p55"/>
          <p:cNvSpPr txBox="1"/>
          <p:nvPr/>
        </p:nvSpPr>
        <p:spPr>
          <a:xfrm>
            <a:off x="2711850" y="5663806"/>
            <a:ext cx="3033000" cy="507600"/>
          </a:xfrm>
          <a:prstGeom prst="rect">
            <a:avLst/>
          </a:prstGeom>
          <a:noFill/>
          <a:ln>
            <a:noFill/>
          </a:ln>
        </p:spPr>
        <p:txBody>
          <a:bodyPr spcFirstLastPara="1" wrap="square" lIns="91425" tIns="91425" rIns="91425" bIns="91425" anchor="t" anchorCtr="0">
            <a:noAutofit/>
          </a:bodyPr>
          <a:lstStyle/>
          <a:p>
            <a:pPr algn="ctr"/>
            <a:r>
              <a:rPr lang="en"/>
              <a:t>Neural network templates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15"/>
        <p:cNvGrpSpPr/>
        <p:nvPr/>
      </p:nvGrpSpPr>
      <p:grpSpPr>
        <a:xfrm>
          <a:off x="0" y="0"/>
          <a:ext cx="0" cy="0"/>
          <a:chOff x="0" y="0"/>
          <a:chExt cx="0" cy="0"/>
        </a:xfrm>
      </p:grpSpPr>
      <p:grpSp>
        <p:nvGrpSpPr>
          <p:cNvPr id="5616" name="Google Shape;5616;p56"/>
          <p:cNvGrpSpPr/>
          <p:nvPr/>
        </p:nvGrpSpPr>
        <p:grpSpPr>
          <a:xfrm>
            <a:off x="1949500" y="1813931"/>
            <a:ext cx="5590500" cy="378900"/>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Consolas"/>
                  <a:ea typeface="Consolas"/>
                  <a:cs typeface="Consolas"/>
                  <a:sym typeface="Consolas"/>
                </a:rPr>
                <a:t>Train</a:t>
              </a:r>
              <a:endParaRPr>
                <a:latin typeface="Consolas"/>
                <a:ea typeface="Consolas"/>
                <a:cs typeface="Consolas"/>
                <a:sym typeface="Consolas"/>
              </a:endParaRPr>
            </a:p>
          </p:txBody>
        </p:sp>
        <p:sp>
          <p:nvSpPr>
            <p:cNvPr id="5618" name="Google Shape;5618;p56"/>
            <p:cNvSpPr/>
            <p:nvPr/>
          </p:nvSpPr>
          <p:spPr>
            <a:xfrm>
              <a:off x="4476775" y="734775"/>
              <a:ext cx="1287900" cy="378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Clr>
                  <a:schemeClr val="dk1"/>
                </a:buClr>
                <a:buSzPts val="1100"/>
              </a:pPr>
              <a:r>
                <a:rPr lang="en">
                  <a:solidFill>
                    <a:schemeClr val="dk1"/>
                  </a:solidFill>
                  <a:latin typeface="Consolas"/>
                  <a:ea typeface="Consolas"/>
                  <a:cs typeface="Consolas"/>
                  <a:sym typeface="Consolas"/>
                </a:rPr>
                <a:t>Valid</a:t>
              </a:r>
              <a:endParaRPr>
                <a:solidFill>
                  <a:schemeClr val="dk1"/>
                </a:solidFill>
                <a:latin typeface="Consolas"/>
                <a:ea typeface="Consolas"/>
                <a:cs typeface="Consolas"/>
                <a:sym typeface="Consolas"/>
              </a:endParaRPr>
            </a:p>
          </p:txBody>
        </p:sp>
        <p:sp>
          <p:nvSpPr>
            <p:cNvPr id="5619" name="Google Shape;5619;p56"/>
            <p:cNvSpPr/>
            <p:nvPr/>
          </p:nvSpPr>
          <p:spPr>
            <a:xfrm>
              <a:off x="5764675" y="734775"/>
              <a:ext cx="780300" cy="378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dk1"/>
                  </a:solidFill>
                  <a:latin typeface="Consolas"/>
                  <a:ea typeface="Consolas"/>
                  <a:cs typeface="Consolas"/>
                  <a:sym typeface="Consolas"/>
                </a:rPr>
                <a:t>Test</a:t>
              </a:r>
              <a:endParaRPr/>
            </a:p>
          </p:txBody>
        </p:sp>
      </p:grpSp>
      <p:grpSp>
        <p:nvGrpSpPr>
          <p:cNvPr id="5620" name="Google Shape;5620;p56"/>
          <p:cNvGrpSpPr/>
          <p:nvPr/>
        </p:nvGrpSpPr>
        <p:grpSpPr>
          <a:xfrm>
            <a:off x="27553" y="3076734"/>
            <a:ext cx="2929595" cy="2543725"/>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22" name="Google Shape;5622;p56"/>
            <p:cNvSpPr/>
            <p:nvPr/>
          </p:nvSpPr>
          <p:spPr>
            <a:xfrm>
              <a:off x="7445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23" name="Google Shape;5623;p56"/>
            <p:cNvSpPr/>
            <p:nvPr/>
          </p:nvSpPr>
          <p:spPr>
            <a:xfrm>
              <a:off x="9583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24" name="Google Shape;5624;p56"/>
            <p:cNvSpPr/>
            <p:nvPr/>
          </p:nvSpPr>
          <p:spPr>
            <a:xfrm>
              <a:off x="10959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25" name="Google Shape;5625;p56"/>
            <p:cNvSpPr/>
            <p:nvPr/>
          </p:nvSpPr>
          <p:spPr>
            <a:xfrm>
              <a:off x="9893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26" name="Google Shape;5626;p56"/>
            <p:cNvSpPr/>
            <p:nvPr/>
          </p:nvSpPr>
          <p:spPr>
            <a:xfrm>
              <a:off x="9738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27" name="Google Shape;5627;p56"/>
            <p:cNvSpPr/>
            <p:nvPr/>
          </p:nvSpPr>
          <p:spPr>
            <a:xfrm>
              <a:off x="6253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28" name="Google Shape;5628;p56"/>
            <p:cNvSpPr/>
            <p:nvPr/>
          </p:nvSpPr>
          <p:spPr>
            <a:xfrm>
              <a:off x="7170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29" name="Google Shape;5629;p56"/>
            <p:cNvSpPr/>
            <p:nvPr/>
          </p:nvSpPr>
          <p:spPr>
            <a:xfrm>
              <a:off x="4877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30" name="Google Shape;5630;p56"/>
            <p:cNvSpPr txBox="1"/>
            <p:nvPr/>
          </p:nvSpPr>
          <p:spPr>
            <a:xfrm>
              <a:off x="2351625" y="3629850"/>
              <a:ext cx="571800" cy="353100"/>
            </a:xfrm>
            <a:prstGeom prst="rect">
              <a:avLst/>
            </a:prstGeom>
            <a:noFill/>
            <a:ln>
              <a:noFill/>
            </a:ln>
          </p:spPr>
          <p:txBody>
            <a:bodyPr spcFirstLastPara="1" wrap="square" lIns="91425" tIns="91425" rIns="91425" bIns="91425" anchor="t" anchorCtr="0">
              <a:noAutofit/>
            </a:bodyPr>
            <a:lstStyle/>
            <a:p>
              <a:pPr algn="ct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31" name="Google Shape;5631;p56"/>
            <p:cNvSpPr txBox="1"/>
            <p:nvPr/>
          </p:nvSpPr>
          <p:spPr>
            <a:xfrm rot="-5400000">
              <a:off x="-81800" y="1639875"/>
              <a:ext cx="571800" cy="353100"/>
            </a:xfrm>
            <a:prstGeom prst="rect">
              <a:avLst/>
            </a:prstGeom>
            <a:noFill/>
            <a:ln>
              <a:noFill/>
            </a:ln>
          </p:spPr>
          <p:txBody>
            <a:bodyPr spcFirstLastPara="1" wrap="square" lIns="91425" tIns="91425" rIns="91425" bIns="91425" anchor="t" anchorCtr="0">
              <a:noAutofit/>
            </a:bodyPr>
            <a:lstStyle/>
            <a:p>
              <a:pPr algn="ct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32" name="Google Shape;5632;p56"/>
            <p:cNvCxnSpPr/>
            <p:nvPr/>
          </p:nvCxnSpPr>
          <p:spPr>
            <a:xfrm rot="10800000">
              <a:off x="367075" y="1888775"/>
              <a:ext cx="2027100" cy="1725000"/>
            </a:xfrm>
            <a:prstGeom prst="straightConnector1">
              <a:avLst/>
            </a:prstGeom>
            <a:noFill/>
            <a:ln w="19050" cap="flat" cmpd="sng">
              <a:solidFill>
                <a:srgbClr val="6AA84F"/>
              </a:solidFill>
              <a:prstDash val="dash"/>
              <a:round/>
              <a:headEnd type="none" w="med" len="med"/>
              <a:tailEnd type="none" w="med" len="med"/>
            </a:ln>
          </p:spPr>
        </p:cxnSp>
        <p:cxnSp>
          <p:nvCxnSpPr>
            <p:cNvPr id="5633" name="Google Shape;5633;p56"/>
            <p:cNvCxnSpPr/>
            <p:nvPr/>
          </p:nvCxnSpPr>
          <p:spPr>
            <a:xfrm rot="10800000" flipH="1">
              <a:off x="2980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34" name="Google Shape;5634;p56"/>
            <p:cNvSpPr/>
            <p:nvPr/>
          </p:nvSpPr>
          <p:spPr>
            <a:xfrm>
              <a:off x="11417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35" name="Google Shape;5635;p56"/>
            <p:cNvSpPr/>
            <p:nvPr/>
          </p:nvSpPr>
          <p:spPr>
            <a:xfrm>
              <a:off x="12785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36" name="Google Shape;5636;p56"/>
            <p:cNvSpPr/>
            <p:nvPr/>
          </p:nvSpPr>
          <p:spPr>
            <a:xfrm>
              <a:off x="7163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37" name="Google Shape;5637;p56"/>
            <p:cNvSpPr/>
            <p:nvPr/>
          </p:nvSpPr>
          <p:spPr>
            <a:xfrm>
              <a:off x="9301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38" name="Google Shape;5638;p56"/>
            <p:cNvSpPr/>
            <p:nvPr/>
          </p:nvSpPr>
          <p:spPr>
            <a:xfrm>
              <a:off x="10218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39" name="Google Shape;5639;p56"/>
            <p:cNvSpPr/>
            <p:nvPr/>
          </p:nvSpPr>
          <p:spPr>
            <a:xfrm>
              <a:off x="10211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40" name="Google Shape;5640;p56"/>
            <p:cNvSpPr/>
            <p:nvPr/>
          </p:nvSpPr>
          <p:spPr>
            <a:xfrm>
              <a:off x="1311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41" name="Google Shape;5641;p56"/>
            <p:cNvSpPr/>
            <p:nvPr/>
          </p:nvSpPr>
          <p:spPr>
            <a:xfrm>
              <a:off x="1402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42" name="Google Shape;5642;p56"/>
            <p:cNvSpPr/>
            <p:nvPr/>
          </p:nvSpPr>
          <p:spPr>
            <a:xfrm>
              <a:off x="1402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43" name="Google Shape;5643;p56"/>
            <p:cNvSpPr/>
            <p:nvPr/>
          </p:nvSpPr>
          <p:spPr>
            <a:xfrm>
              <a:off x="12349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44" name="Google Shape;5644;p56"/>
            <p:cNvSpPr/>
            <p:nvPr/>
          </p:nvSpPr>
          <p:spPr>
            <a:xfrm>
              <a:off x="13259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45" name="Google Shape;5645;p56"/>
            <p:cNvSpPr/>
            <p:nvPr/>
          </p:nvSpPr>
          <p:spPr>
            <a:xfrm>
              <a:off x="1006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46" name="Google Shape;5646;p56"/>
            <p:cNvSpPr/>
            <p:nvPr/>
          </p:nvSpPr>
          <p:spPr>
            <a:xfrm>
              <a:off x="777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47" name="Google Shape;5647;p56"/>
            <p:cNvSpPr/>
            <p:nvPr/>
          </p:nvSpPr>
          <p:spPr>
            <a:xfrm>
              <a:off x="869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48" name="Google Shape;5648;p56"/>
            <p:cNvSpPr/>
            <p:nvPr/>
          </p:nvSpPr>
          <p:spPr>
            <a:xfrm>
              <a:off x="6690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49" name="Google Shape;5649;p56"/>
            <p:cNvSpPr/>
            <p:nvPr/>
          </p:nvSpPr>
          <p:spPr>
            <a:xfrm>
              <a:off x="7015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50" name="Google Shape;5650;p56"/>
            <p:cNvSpPr/>
            <p:nvPr/>
          </p:nvSpPr>
          <p:spPr>
            <a:xfrm>
              <a:off x="7925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51" name="Google Shape;5651;p56"/>
            <p:cNvSpPr/>
            <p:nvPr/>
          </p:nvSpPr>
          <p:spPr>
            <a:xfrm>
              <a:off x="8694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52" name="Google Shape;5652;p56"/>
            <p:cNvSpPr/>
            <p:nvPr/>
          </p:nvSpPr>
          <p:spPr>
            <a:xfrm>
              <a:off x="20124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53" name="Google Shape;5653;p56"/>
            <p:cNvSpPr/>
            <p:nvPr/>
          </p:nvSpPr>
          <p:spPr>
            <a:xfrm>
              <a:off x="1783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54" name="Google Shape;5654;p56"/>
            <p:cNvSpPr/>
            <p:nvPr/>
          </p:nvSpPr>
          <p:spPr>
            <a:xfrm>
              <a:off x="16159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55" name="Google Shape;5655;p56"/>
            <p:cNvSpPr/>
            <p:nvPr/>
          </p:nvSpPr>
          <p:spPr>
            <a:xfrm>
              <a:off x="17838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56" name="Google Shape;5656;p56"/>
            <p:cNvSpPr/>
            <p:nvPr/>
          </p:nvSpPr>
          <p:spPr>
            <a:xfrm>
              <a:off x="15397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57" name="Google Shape;5657;p56"/>
            <p:cNvSpPr/>
            <p:nvPr/>
          </p:nvSpPr>
          <p:spPr>
            <a:xfrm>
              <a:off x="17076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58" name="Google Shape;5658;p56"/>
            <p:cNvSpPr/>
            <p:nvPr/>
          </p:nvSpPr>
          <p:spPr>
            <a:xfrm>
              <a:off x="16159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59" name="Google Shape;5659;p56"/>
            <p:cNvSpPr/>
            <p:nvPr/>
          </p:nvSpPr>
          <p:spPr>
            <a:xfrm>
              <a:off x="17076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60" name="Google Shape;5660;p56"/>
            <p:cNvSpPr/>
            <p:nvPr/>
          </p:nvSpPr>
          <p:spPr>
            <a:xfrm>
              <a:off x="12941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61" name="Google Shape;5661;p56"/>
            <p:cNvSpPr/>
            <p:nvPr/>
          </p:nvSpPr>
          <p:spPr>
            <a:xfrm>
              <a:off x="15071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62" name="Google Shape;5662;p56"/>
            <p:cNvSpPr/>
            <p:nvPr/>
          </p:nvSpPr>
          <p:spPr>
            <a:xfrm>
              <a:off x="15072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63" name="Google Shape;5663;p56"/>
            <p:cNvSpPr/>
            <p:nvPr/>
          </p:nvSpPr>
          <p:spPr>
            <a:xfrm>
              <a:off x="14783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64" name="Google Shape;5664;p56"/>
            <p:cNvSpPr/>
            <p:nvPr/>
          </p:nvSpPr>
          <p:spPr>
            <a:xfrm>
              <a:off x="14028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65" name="Google Shape;5665;p56"/>
            <p:cNvSpPr/>
            <p:nvPr/>
          </p:nvSpPr>
          <p:spPr>
            <a:xfrm>
              <a:off x="10825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66" name="Google Shape;5666;p56"/>
            <p:cNvSpPr/>
            <p:nvPr/>
          </p:nvSpPr>
          <p:spPr>
            <a:xfrm>
              <a:off x="11742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67" name="Google Shape;5667;p56"/>
            <p:cNvSpPr/>
            <p:nvPr/>
          </p:nvSpPr>
          <p:spPr>
            <a:xfrm>
              <a:off x="1692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68" name="Google Shape;5668;p56"/>
            <p:cNvSpPr/>
            <p:nvPr/>
          </p:nvSpPr>
          <p:spPr>
            <a:xfrm>
              <a:off x="1463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69" name="Google Shape;5669;p56"/>
            <p:cNvSpPr/>
            <p:nvPr/>
          </p:nvSpPr>
          <p:spPr>
            <a:xfrm>
              <a:off x="11587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70" name="Google Shape;5670;p56"/>
            <p:cNvSpPr/>
            <p:nvPr/>
          </p:nvSpPr>
          <p:spPr>
            <a:xfrm>
              <a:off x="13266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71" name="Google Shape;5671;p56"/>
            <p:cNvSpPr/>
            <p:nvPr/>
          </p:nvSpPr>
          <p:spPr>
            <a:xfrm>
              <a:off x="11587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72" name="Google Shape;5672;p56"/>
            <p:cNvSpPr/>
            <p:nvPr/>
          </p:nvSpPr>
          <p:spPr>
            <a:xfrm>
              <a:off x="19207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73" name="Google Shape;5673;p56"/>
            <p:cNvSpPr/>
            <p:nvPr/>
          </p:nvSpPr>
          <p:spPr>
            <a:xfrm>
              <a:off x="1539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74" name="Google Shape;5674;p56"/>
            <p:cNvSpPr/>
            <p:nvPr/>
          </p:nvSpPr>
          <p:spPr>
            <a:xfrm>
              <a:off x="1631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75" name="Google Shape;5675;p56"/>
            <p:cNvSpPr/>
            <p:nvPr/>
          </p:nvSpPr>
          <p:spPr>
            <a:xfrm>
              <a:off x="8207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76" name="Google Shape;5676;p56"/>
            <p:cNvSpPr/>
            <p:nvPr/>
          </p:nvSpPr>
          <p:spPr>
            <a:xfrm>
              <a:off x="6253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77" name="Google Shape;5677;p56"/>
            <p:cNvSpPr/>
            <p:nvPr/>
          </p:nvSpPr>
          <p:spPr>
            <a:xfrm>
              <a:off x="8694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78" name="Google Shape;5678;p56"/>
            <p:cNvSpPr/>
            <p:nvPr/>
          </p:nvSpPr>
          <p:spPr>
            <a:xfrm>
              <a:off x="8687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79" name="Google Shape;5679;p56"/>
            <p:cNvSpPr/>
            <p:nvPr/>
          </p:nvSpPr>
          <p:spPr>
            <a:xfrm>
              <a:off x="11742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5680" name="Google Shape;5680;p56"/>
          <p:cNvGrpSpPr/>
          <p:nvPr/>
        </p:nvGrpSpPr>
        <p:grpSpPr>
          <a:xfrm>
            <a:off x="3075554" y="3076735"/>
            <a:ext cx="2929595" cy="2543725"/>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82" name="Google Shape;5682;p56"/>
            <p:cNvSpPr/>
            <p:nvPr/>
          </p:nvSpPr>
          <p:spPr>
            <a:xfrm>
              <a:off x="35639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83" name="Google Shape;5683;p56"/>
            <p:cNvSpPr/>
            <p:nvPr/>
          </p:nvSpPr>
          <p:spPr>
            <a:xfrm>
              <a:off x="37777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84" name="Google Shape;5684;p56"/>
            <p:cNvSpPr/>
            <p:nvPr/>
          </p:nvSpPr>
          <p:spPr>
            <a:xfrm>
              <a:off x="39153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85" name="Google Shape;5685;p56"/>
            <p:cNvSpPr/>
            <p:nvPr/>
          </p:nvSpPr>
          <p:spPr>
            <a:xfrm>
              <a:off x="38087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86" name="Google Shape;5686;p56"/>
            <p:cNvSpPr/>
            <p:nvPr/>
          </p:nvSpPr>
          <p:spPr>
            <a:xfrm>
              <a:off x="37932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87" name="Google Shape;5687;p56"/>
            <p:cNvSpPr/>
            <p:nvPr/>
          </p:nvSpPr>
          <p:spPr>
            <a:xfrm>
              <a:off x="34447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88" name="Google Shape;5688;p56"/>
            <p:cNvSpPr/>
            <p:nvPr/>
          </p:nvSpPr>
          <p:spPr>
            <a:xfrm>
              <a:off x="35364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89" name="Google Shape;5689;p56"/>
            <p:cNvSpPr/>
            <p:nvPr/>
          </p:nvSpPr>
          <p:spPr>
            <a:xfrm>
              <a:off x="33071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90" name="Google Shape;5690;p56"/>
            <p:cNvSpPr txBox="1"/>
            <p:nvPr/>
          </p:nvSpPr>
          <p:spPr>
            <a:xfrm>
              <a:off x="5171025" y="3629850"/>
              <a:ext cx="571800" cy="353100"/>
            </a:xfrm>
            <a:prstGeom prst="rect">
              <a:avLst/>
            </a:prstGeom>
            <a:noFill/>
            <a:ln>
              <a:noFill/>
            </a:ln>
          </p:spPr>
          <p:txBody>
            <a:bodyPr spcFirstLastPara="1" wrap="square" lIns="91425" tIns="91425" rIns="91425" bIns="91425" anchor="t" anchorCtr="0">
              <a:noAutofit/>
            </a:bodyPr>
            <a:lstStyle/>
            <a:p>
              <a:pPr algn="ct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91" name="Google Shape;5691;p56"/>
            <p:cNvSpPr txBox="1"/>
            <p:nvPr/>
          </p:nvSpPr>
          <p:spPr>
            <a:xfrm rot="-5400000">
              <a:off x="2737600" y="1716075"/>
              <a:ext cx="571800" cy="353100"/>
            </a:xfrm>
            <a:prstGeom prst="rect">
              <a:avLst/>
            </a:prstGeom>
            <a:noFill/>
            <a:ln>
              <a:noFill/>
            </a:ln>
          </p:spPr>
          <p:txBody>
            <a:bodyPr spcFirstLastPara="1" wrap="square" lIns="91425" tIns="91425" rIns="91425" bIns="91425" anchor="t" anchorCtr="0">
              <a:noAutofit/>
            </a:bodyPr>
            <a:lstStyle/>
            <a:p>
              <a:pPr algn="ct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92" name="Google Shape;5692;p56"/>
            <p:cNvCxnSpPr/>
            <p:nvPr/>
          </p:nvCxnSpPr>
          <p:spPr>
            <a:xfrm rot="10800000" flipH="1">
              <a:off x="31174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93" name="Google Shape;5693;p56"/>
            <p:cNvSpPr/>
            <p:nvPr/>
          </p:nvSpPr>
          <p:spPr>
            <a:xfrm>
              <a:off x="39611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94" name="Google Shape;5694;p56"/>
            <p:cNvSpPr/>
            <p:nvPr/>
          </p:nvSpPr>
          <p:spPr>
            <a:xfrm>
              <a:off x="40979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95" name="Google Shape;5695;p56"/>
            <p:cNvSpPr/>
            <p:nvPr/>
          </p:nvSpPr>
          <p:spPr>
            <a:xfrm>
              <a:off x="35357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96" name="Google Shape;5696;p56"/>
            <p:cNvSpPr/>
            <p:nvPr/>
          </p:nvSpPr>
          <p:spPr>
            <a:xfrm>
              <a:off x="37495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97" name="Google Shape;5697;p56"/>
            <p:cNvSpPr/>
            <p:nvPr/>
          </p:nvSpPr>
          <p:spPr>
            <a:xfrm>
              <a:off x="38412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98" name="Google Shape;5698;p56"/>
            <p:cNvSpPr/>
            <p:nvPr/>
          </p:nvSpPr>
          <p:spPr>
            <a:xfrm>
              <a:off x="38405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99" name="Google Shape;5699;p56"/>
            <p:cNvSpPr/>
            <p:nvPr/>
          </p:nvSpPr>
          <p:spPr>
            <a:xfrm>
              <a:off x="41305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00" name="Google Shape;5700;p56"/>
            <p:cNvSpPr/>
            <p:nvPr/>
          </p:nvSpPr>
          <p:spPr>
            <a:xfrm>
              <a:off x="42222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01" name="Google Shape;5701;p56"/>
            <p:cNvSpPr/>
            <p:nvPr/>
          </p:nvSpPr>
          <p:spPr>
            <a:xfrm>
              <a:off x="42215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02" name="Google Shape;5702;p56"/>
            <p:cNvSpPr/>
            <p:nvPr/>
          </p:nvSpPr>
          <p:spPr>
            <a:xfrm>
              <a:off x="4054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03" name="Google Shape;5703;p56"/>
            <p:cNvSpPr/>
            <p:nvPr/>
          </p:nvSpPr>
          <p:spPr>
            <a:xfrm>
              <a:off x="41453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04" name="Google Shape;5704;p56"/>
            <p:cNvSpPr/>
            <p:nvPr/>
          </p:nvSpPr>
          <p:spPr>
            <a:xfrm>
              <a:off x="3825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05" name="Google Shape;5705;p56"/>
            <p:cNvSpPr/>
            <p:nvPr/>
          </p:nvSpPr>
          <p:spPr>
            <a:xfrm>
              <a:off x="3597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06" name="Google Shape;5706;p56"/>
            <p:cNvSpPr/>
            <p:nvPr/>
          </p:nvSpPr>
          <p:spPr>
            <a:xfrm>
              <a:off x="3688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07" name="Google Shape;5707;p56"/>
            <p:cNvSpPr/>
            <p:nvPr/>
          </p:nvSpPr>
          <p:spPr>
            <a:xfrm>
              <a:off x="34884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08" name="Google Shape;5708;p56"/>
            <p:cNvSpPr/>
            <p:nvPr/>
          </p:nvSpPr>
          <p:spPr>
            <a:xfrm>
              <a:off x="35209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09" name="Google Shape;5709;p56"/>
            <p:cNvSpPr/>
            <p:nvPr/>
          </p:nvSpPr>
          <p:spPr>
            <a:xfrm>
              <a:off x="36119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10" name="Google Shape;5710;p56"/>
            <p:cNvSpPr/>
            <p:nvPr/>
          </p:nvSpPr>
          <p:spPr>
            <a:xfrm>
              <a:off x="36888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11" name="Google Shape;5711;p56"/>
            <p:cNvSpPr/>
            <p:nvPr/>
          </p:nvSpPr>
          <p:spPr>
            <a:xfrm>
              <a:off x="4831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12" name="Google Shape;5712;p56"/>
            <p:cNvSpPr/>
            <p:nvPr/>
          </p:nvSpPr>
          <p:spPr>
            <a:xfrm>
              <a:off x="4603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13" name="Google Shape;5713;p56"/>
            <p:cNvSpPr/>
            <p:nvPr/>
          </p:nvSpPr>
          <p:spPr>
            <a:xfrm>
              <a:off x="44353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14" name="Google Shape;5714;p56"/>
            <p:cNvSpPr/>
            <p:nvPr/>
          </p:nvSpPr>
          <p:spPr>
            <a:xfrm>
              <a:off x="46032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15" name="Google Shape;5715;p56"/>
            <p:cNvSpPr/>
            <p:nvPr/>
          </p:nvSpPr>
          <p:spPr>
            <a:xfrm>
              <a:off x="43591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16" name="Google Shape;5716;p56"/>
            <p:cNvSpPr/>
            <p:nvPr/>
          </p:nvSpPr>
          <p:spPr>
            <a:xfrm>
              <a:off x="45270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17" name="Google Shape;5717;p56"/>
            <p:cNvSpPr/>
            <p:nvPr/>
          </p:nvSpPr>
          <p:spPr>
            <a:xfrm>
              <a:off x="44353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18" name="Google Shape;5718;p56"/>
            <p:cNvSpPr/>
            <p:nvPr/>
          </p:nvSpPr>
          <p:spPr>
            <a:xfrm>
              <a:off x="45270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19" name="Google Shape;5719;p56"/>
            <p:cNvSpPr/>
            <p:nvPr/>
          </p:nvSpPr>
          <p:spPr>
            <a:xfrm>
              <a:off x="41135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20" name="Google Shape;5720;p56"/>
            <p:cNvSpPr/>
            <p:nvPr/>
          </p:nvSpPr>
          <p:spPr>
            <a:xfrm>
              <a:off x="43265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21" name="Google Shape;5721;p56"/>
            <p:cNvSpPr/>
            <p:nvPr/>
          </p:nvSpPr>
          <p:spPr>
            <a:xfrm>
              <a:off x="43266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22" name="Google Shape;5722;p56"/>
            <p:cNvSpPr/>
            <p:nvPr/>
          </p:nvSpPr>
          <p:spPr>
            <a:xfrm>
              <a:off x="42977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23" name="Google Shape;5723;p56"/>
            <p:cNvSpPr/>
            <p:nvPr/>
          </p:nvSpPr>
          <p:spPr>
            <a:xfrm>
              <a:off x="42222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24" name="Google Shape;5724;p56"/>
            <p:cNvSpPr/>
            <p:nvPr/>
          </p:nvSpPr>
          <p:spPr>
            <a:xfrm>
              <a:off x="39019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25" name="Google Shape;5725;p56"/>
            <p:cNvSpPr/>
            <p:nvPr/>
          </p:nvSpPr>
          <p:spPr>
            <a:xfrm>
              <a:off x="39936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26" name="Google Shape;5726;p56"/>
            <p:cNvSpPr/>
            <p:nvPr/>
          </p:nvSpPr>
          <p:spPr>
            <a:xfrm>
              <a:off x="4511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27" name="Google Shape;5727;p56"/>
            <p:cNvSpPr/>
            <p:nvPr/>
          </p:nvSpPr>
          <p:spPr>
            <a:xfrm>
              <a:off x="4282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28" name="Google Shape;5728;p56"/>
            <p:cNvSpPr/>
            <p:nvPr/>
          </p:nvSpPr>
          <p:spPr>
            <a:xfrm>
              <a:off x="39781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29" name="Google Shape;5729;p56"/>
            <p:cNvSpPr/>
            <p:nvPr/>
          </p:nvSpPr>
          <p:spPr>
            <a:xfrm>
              <a:off x="39781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30" name="Google Shape;5730;p56"/>
            <p:cNvSpPr/>
            <p:nvPr/>
          </p:nvSpPr>
          <p:spPr>
            <a:xfrm>
              <a:off x="4740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31" name="Google Shape;5731;p56"/>
            <p:cNvSpPr/>
            <p:nvPr/>
          </p:nvSpPr>
          <p:spPr>
            <a:xfrm>
              <a:off x="4359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32" name="Google Shape;5732;p56"/>
            <p:cNvSpPr/>
            <p:nvPr/>
          </p:nvSpPr>
          <p:spPr>
            <a:xfrm>
              <a:off x="4450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33" name="Google Shape;5733;p56"/>
            <p:cNvSpPr/>
            <p:nvPr/>
          </p:nvSpPr>
          <p:spPr>
            <a:xfrm>
              <a:off x="36401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34" name="Google Shape;5734;p56"/>
            <p:cNvSpPr/>
            <p:nvPr/>
          </p:nvSpPr>
          <p:spPr>
            <a:xfrm>
              <a:off x="34447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35" name="Google Shape;5735;p56"/>
            <p:cNvSpPr/>
            <p:nvPr/>
          </p:nvSpPr>
          <p:spPr>
            <a:xfrm>
              <a:off x="36888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36" name="Google Shape;5736;p56"/>
            <p:cNvSpPr/>
            <p:nvPr/>
          </p:nvSpPr>
          <p:spPr>
            <a:xfrm>
              <a:off x="36881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5737" name="Google Shape;5737;p56"/>
            <p:cNvCxnSpPr/>
            <p:nvPr/>
          </p:nvCxnSpPr>
          <p:spPr>
            <a:xfrm>
              <a:off x="3181550" y="2143750"/>
              <a:ext cx="1908900" cy="1227300"/>
            </a:xfrm>
            <a:prstGeom prst="curvedConnector3">
              <a:avLst>
                <a:gd name="adj1" fmla="val 50000"/>
              </a:avLst>
            </a:prstGeom>
            <a:noFill/>
            <a:ln w="19050" cap="flat" cmpd="sng">
              <a:solidFill>
                <a:srgbClr val="6AA84F"/>
              </a:solidFill>
              <a:prstDash val="lgDash"/>
              <a:round/>
              <a:headEnd type="none" w="med" len="med"/>
              <a:tailEnd type="none" w="med" len="med"/>
            </a:ln>
          </p:spPr>
        </p:cxnSp>
        <p:sp>
          <p:nvSpPr>
            <p:cNvPr id="5738" name="Google Shape;5738;p56"/>
            <p:cNvSpPr/>
            <p:nvPr/>
          </p:nvSpPr>
          <p:spPr>
            <a:xfrm>
              <a:off x="39936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5739" name="Google Shape;5739;p56"/>
          <p:cNvGrpSpPr/>
          <p:nvPr/>
        </p:nvGrpSpPr>
        <p:grpSpPr>
          <a:xfrm>
            <a:off x="6123554" y="3076735"/>
            <a:ext cx="2929595" cy="2543725"/>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741" name="Google Shape;5741;p56"/>
            <p:cNvSpPr/>
            <p:nvPr/>
          </p:nvSpPr>
          <p:spPr>
            <a:xfrm>
              <a:off x="63833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42" name="Google Shape;5742;p56"/>
            <p:cNvSpPr/>
            <p:nvPr/>
          </p:nvSpPr>
          <p:spPr>
            <a:xfrm>
              <a:off x="65971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43" name="Google Shape;5743;p56"/>
            <p:cNvSpPr/>
            <p:nvPr/>
          </p:nvSpPr>
          <p:spPr>
            <a:xfrm>
              <a:off x="67347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44" name="Google Shape;5744;p56"/>
            <p:cNvSpPr/>
            <p:nvPr/>
          </p:nvSpPr>
          <p:spPr>
            <a:xfrm>
              <a:off x="66281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45" name="Google Shape;5745;p56"/>
            <p:cNvSpPr/>
            <p:nvPr/>
          </p:nvSpPr>
          <p:spPr>
            <a:xfrm>
              <a:off x="66126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46" name="Google Shape;5746;p56"/>
            <p:cNvSpPr/>
            <p:nvPr/>
          </p:nvSpPr>
          <p:spPr>
            <a:xfrm>
              <a:off x="6264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47" name="Google Shape;5747;p56"/>
            <p:cNvSpPr/>
            <p:nvPr/>
          </p:nvSpPr>
          <p:spPr>
            <a:xfrm>
              <a:off x="6355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48" name="Google Shape;5748;p56"/>
            <p:cNvSpPr/>
            <p:nvPr/>
          </p:nvSpPr>
          <p:spPr>
            <a:xfrm>
              <a:off x="61265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49" name="Google Shape;5749;p56"/>
            <p:cNvSpPr txBox="1"/>
            <p:nvPr/>
          </p:nvSpPr>
          <p:spPr>
            <a:xfrm>
              <a:off x="7990425" y="3629850"/>
              <a:ext cx="571800" cy="353100"/>
            </a:xfrm>
            <a:prstGeom prst="rect">
              <a:avLst/>
            </a:prstGeom>
            <a:noFill/>
            <a:ln>
              <a:noFill/>
            </a:ln>
          </p:spPr>
          <p:txBody>
            <a:bodyPr spcFirstLastPara="1" wrap="square" lIns="91425" tIns="91425" rIns="91425" bIns="91425" anchor="t" anchorCtr="0">
              <a:noAutofit/>
            </a:bodyPr>
            <a:lstStyle/>
            <a:p>
              <a:pPr algn="ct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750" name="Google Shape;5750;p56"/>
            <p:cNvSpPr txBox="1"/>
            <p:nvPr/>
          </p:nvSpPr>
          <p:spPr>
            <a:xfrm rot="-5400000">
              <a:off x="5557000" y="1716075"/>
              <a:ext cx="571800" cy="353100"/>
            </a:xfrm>
            <a:prstGeom prst="rect">
              <a:avLst/>
            </a:prstGeom>
            <a:noFill/>
            <a:ln>
              <a:noFill/>
            </a:ln>
          </p:spPr>
          <p:txBody>
            <a:bodyPr spcFirstLastPara="1" wrap="square" lIns="91425" tIns="91425" rIns="91425" bIns="91425" anchor="t" anchorCtr="0">
              <a:noAutofit/>
            </a:bodyPr>
            <a:lstStyle/>
            <a:p>
              <a:pPr algn="ct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751" name="Google Shape;5751;p56"/>
            <p:cNvCxnSpPr/>
            <p:nvPr/>
          </p:nvCxnSpPr>
          <p:spPr>
            <a:xfrm rot="10800000" flipH="1">
              <a:off x="59368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752" name="Google Shape;5752;p56"/>
            <p:cNvSpPr/>
            <p:nvPr/>
          </p:nvSpPr>
          <p:spPr>
            <a:xfrm>
              <a:off x="67805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53" name="Google Shape;5753;p56"/>
            <p:cNvSpPr/>
            <p:nvPr/>
          </p:nvSpPr>
          <p:spPr>
            <a:xfrm>
              <a:off x="69173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54" name="Google Shape;5754;p56"/>
            <p:cNvSpPr/>
            <p:nvPr/>
          </p:nvSpPr>
          <p:spPr>
            <a:xfrm>
              <a:off x="6355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55" name="Google Shape;5755;p56"/>
            <p:cNvSpPr/>
            <p:nvPr/>
          </p:nvSpPr>
          <p:spPr>
            <a:xfrm>
              <a:off x="65689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56" name="Google Shape;5756;p56"/>
            <p:cNvSpPr/>
            <p:nvPr/>
          </p:nvSpPr>
          <p:spPr>
            <a:xfrm>
              <a:off x="66606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57" name="Google Shape;5757;p56"/>
            <p:cNvSpPr/>
            <p:nvPr/>
          </p:nvSpPr>
          <p:spPr>
            <a:xfrm>
              <a:off x="66599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58" name="Google Shape;5758;p56"/>
            <p:cNvSpPr/>
            <p:nvPr/>
          </p:nvSpPr>
          <p:spPr>
            <a:xfrm>
              <a:off x="69499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59" name="Google Shape;5759;p56"/>
            <p:cNvSpPr/>
            <p:nvPr/>
          </p:nvSpPr>
          <p:spPr>
            <a:xfrm>
              <a:off x="70416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60" name="Google Shape;5760;p56"/>
            <p:cNvSpPr/>
            <p:nvPr/>
          </p:nvSpPr>
          <p:spPr>
            <a:xfrm>
              <a:off x="70409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61" name="Google Shape;5761;p56"/>
            <p:cNvSpPr/>
            <p:nvPr/>
          </p:nvSpPr>
          <p:spPr>
            <a:xfrm>
              <a:off x="6873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62" name="Google Shape;5762;p56"/>
            <p:cNvSpPr/>
            <p:nvPr/>
          </p:nvSpPr>
          <p:spPr>
            <a:xfrm>
              <a:off x="69647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63" name="Google Shape;5763;p56"/>
            <p:cNvSpPr/>
            <p:nvPr/>
          </p:nvSpPr>
          <p:spPr>
            <a:xfrm>
              <a:off x="66451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64" name="Google Shape;5764;p56"/>
            <p:cNvSpPr/>
            <p:nvPr/>
          </p:nvSpPr>
          <p:spPr>
            <a:xfrm>
              <a:off x="6416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65" name="Google Shape;5765;p56"/>
            <p:cNvSpPr/>
            <p:nvPr/>
          </p:nvSpPr>
          <p:spPr>
            <a:xfrm>
              <a:off x="6508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66" name="Google Shape;5766;p56"/>
            <p:cNvSpPr/>
            <p:nvPr/>
          </p:nvSpPr>
          <p:spPr>
            <a:xfrm>
              <a:off x="63078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67" name="Google Shape;5767;p56"/>
            <p:cNvSpPr/>
            <p:nvPr/>
          </p:nvSpPr>
          <p:spPr>
            <a:xfrm>
              <a:off x="63403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68" name="Google Shape;5768;p56"/>
            <p:cNvSpPr/>
            <p:nvPr/>
          </p:nvSpPr>
          <p:spPr>
            <a:xfrm>
              <a:off x="64313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69" name="Google Shape;5769;p56"/>
            <p:cNvSpPr/>
            <p:nvPr/>
          </p:nvSpPr>
          <p:spPr>
            <a:xfrm>
              <a:off x="65082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70" name="Google Shape;5770;p56"/>
            <p:cNvSpPr/>
            <p:nvPr/>
          </p:nvSpPr>
          <p:spPr>
            <a:xfrm>
              <a:off x="7651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71" name="Google Shape;5771;p56"/>
            <p:cNvSpPr/>
            <p:nvPr/>
          </p:nvSpPr>
          <p:spPr>
            <a:xfrm>
              <a:off x="74226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72" name="Google Shape;5772;p56"/>
            <p:cNvSpPr/>
            <p:nvPr/>
          </p:nvSpPr>
          <p:spPr>
            <a:xfrm>
              <a:off x="72547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73" name="Google Shape;5773;p56"/>
            <p:cNvSpPr/>
            <p:nvPr/>
          </p:nvSpPr>
          <p:spPr>
            <a:xfrm>
              <a:off x="74226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74" name="Google Shape;5774;p56"/>
            <p:cNvSpPr/>
            <p:nvPr/>
          </p:nvSpPr>
          <p:spPr>
            <a:xfrm>
              <a:off x="71785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75" name="Google Shape;5775;p56"/>
            <p:cNvSpPr/>
            <p:nvPr/>
          </p:nvSpPr>
          <p:spPr>
            <a:xfrm>
              <a:off x="73464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76" name="Google Shape;5776;p56"/>
            <p:cNvSpPr/>
            <p:nvPr/>
          </p:nvSpPr>
          <p:spPr>
            <a:xfrm>
              <a:off x="7178516" y="2690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77" name="Google Shape;5777;p56"/>
            <p:cNvSpPr/>
            <p:nvPr/>
          </p:nvSpPr>
          <p:spPr>
            <a:xfrm>
              <a:off x="73464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78" name="Google Shape;5778;p56"/>
            <p:cNvSpPr/>
            <p:nvPr/>
          </p:nvSpPr>
          <p:spPr>
            <a:xfrm>
              <a:off x="69329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79" name="Google Shape;5779;p56"/>
            <p:cNvSpPr/>
            <p:nvPr/>
          </p:nvSpPr>
          <p:spPr>
            <a:xfrm>
              <a:off x="71459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80" name="Google Shape;5780;p56"/>
            <p:cNvSpPr/>
            <p:nvPr/>
          </p:nvSpPr>
          <p:spPr>
            <a:xfrm>
              <a:off x="71460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81" name="Google Shape;5781;p56"/>
            <p:cNvSpPr/>
            <p:nvPr/>
          </p:nvSpPr>
          <p:spPr>
            <a:xfrm>
              <a:off x="71171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82" name="Google Shape;5782;p56"/>
            <p:cNvSpPr/>
            <p:nvPr/>
          </p:nvSpPr>
          <p:spPr>
            <a:xfrm>
              <a:off x="70416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83" name="Google Shape;5783;p56"/>
            <p:cNvSpPr/>
            <p:nvPr/>
          </p:nvSpPr>
          <p:spPr>
            <a:xfrm>
              <a:off x="67213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84" name="Google Shape;5784;p56"/>
            <p:cNvSpPr/>
            <p:nvPr/>
          </p:nvSpPr>
          <p:spPr>
            <a:xfrm>
              <a:off x="68130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85" name="Google Shape;5785;p56"/>
            <p:cNvSpPr/>
            <p:nvPr/>
          </p:nvSpPr>
          <p:spPr>
            <a:xfrm>
              <a:off x="7330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86" name="Google Shape;5786;p56"/>
            <p:cNvSpPr/>
            <p:nvPr/>
          </p:nvSpPr>
          <p:spPr>
            <a:xfrm>
              <a:off x="71023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87" name="Google Shape;5787;p56"/>
            <p:cNvSpPr/>
            <p:nvPr/>
          </p:nvSpPr>
          <p:spPr>
            <a:xfrm>
              <a:off x="67975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88" name="Google Shape;5788;p56"/>
            <p:cNvSpPr/>
            <p:nvPr/>
          </p:nvSpPr>
          <p:spPr>
            <a:xfrm>
              <a:off x="69654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89" name="Google Shape;5789;p56"/>
            <p:cNvSpPr/>
            <p:nvPr/>
          </p:nvSpPr>
          <p:spPr>
            <a:xfrm>
              <a:off x="67975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90" name="Google Shape;5790;p56"/>
            <p:cNvSpPr/>
            <p:nvPr/>
          </p:nvSpPr>
          <p:spPr>
            <a:xfrm>
              <a:off x="7559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91" name="Google Shape;5791;p56"/>
            <p:cNvSpPr/>
            <p:nvPr/>
          </p:nvSpPr>
          <p:spPr>
            <a:xfrm>
              <a:off x="7178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92" name="Google Shape;5792;p56"/>
            <p:cNvSpPr/>
            <p:nvPr/>
          </p:nvSpPr>
          <p:spPr>
            <a:xfrm>
              <a:off x="7270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93" name="Google Shape;5793;p56"/>
            <p:cNvSpPr/>
            <p:nvPr/>
          </p:nvSpPr>
          <p:spPr>
            <a:xfrm>
              <a:off x="64595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94" name="Google Shape;5794;p56"/>
            <p:cNvSpPr/>
            <p:nvPr/>
          </p:nvSpPr>
          <p:spPr>
            <a:xfrm>
              <a:off x="62641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95" name="Google Shape;5795;p56"/>
            <p:cNvSpPr/>
            <p:nvPr/>
          </p:nvSpPr>
          <p:spPr>
            <a:xfrm>
              <a:off x="65082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96" name="Google Shape;5796;p56"/>
            <p:cNvSpPr/>
            <p:nvPr/>
          </p:nvSpPr>
          <p:spPr>
            <a:xfrm>
              <a:off x="65075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97" name="Google Shape;5797;p56"/>
            <p:cNvSpPr/>
            <p:nvPr/>
          </p:nvSpPr>
          <p:spPr>
            <a:xfrm>
              <a:off x="68130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5798" name="Google Shape;5798;p56"/>
            <p:cNvCxnSpPr>
              <a:endCxn id="5761" idx="3"/>
            </p:cNvCxnSpPr>
            <p:nvPr/>
          </p:nvCxnSpPr>
          <p:spPr>
            <a:xfrm>
              <a:off x="6059991" y="2106013"/>
              <a:ext cx="822600" cy="268500"/>
            </a:xfrm>
            <a:prstGeom prst="curvedConnector4">
              <a:avLst>
                <a:gd name="adj1" fmla="val 49461"/>
                <a:gd name="adj2" fmla="val 157937"/>
              </a:avLst>
            </a:prstGeom>
            <a:noFill/>
            <a:ln w="19050" cap="flat" cmpd="sng">
              <a:solidFill>
                <a:srgbClr val="6AA84F"/>
              </a:solidFill>
              <a:prstDash val="lgDash"/>
              <a:round/>
              <a:headEnd type="none" w="med" len="med"/>
              <a:tailEnd type="none" w="med" len="med"/>
            </a:ln>
          </p:spPr>
        </p:cxnSp>
        <p:cxnSp>
          <p:nvCxnSpPr>
            <p:cNvPr id="5799" name="Google Shape;5799;p56"/>
            <p:cNvCxnSpPr>
              <a:stCxn id="5761" idx="4"/>
              <a:endCxn id="5776" idx="1"/>
            </p:cNvCxnSpPr>
            <p:nvPr/>
          </p:nvCxnSpPr>
          <p:spPr>
            <a:xfrm rot="-5400000" flipH="1">
              <a:off x="6887666" y="2401978"/>
              <a:ext cx="316200" cy="283500"/>
            </a:xfrm>
            <a:prstGeom prst="curvedConnector3">
              <a:avLst>
                <a:gd name="adj1" fmla="val 48245"/>
              </a:avLst>
            </a:prstGeom>
            <a:noFill/>
            <a:ln w="19050" cap="flat" cmpd="sng">
              <a:solidFill>
                <a:srgbClr val="6AA84F"/>
              </a:solidFill>
              <a:prstDash val="lgDash"/>
              <a:round/>
              <a:headEnd type="none" w="med" len="med"/>
              <a:tailEnd type="none" w="med" len="med"/>
            </a:ln>
          </p:spPr>
        </p:cxnSp>
        <p:cxnSp>
          <p:nvCxnSpPr>
            <p:cNvPr id="5800" name="Google Shape;5800;p56"/>
            <p:cNvCxnSpPr>
              <a:stCxn id="5776" idx="6"/>
              <a:endCxn id="5774" idx="2"/>
            </p:cNvCxnSpPr>
            <p:nvPr/>
          </p:nvCxnSpPr>
          <p:spPr>
            <a:xfrm flipH="1">
              <a:off x="7178516" y="2728678"/>
              <a:ext cx="60600" cy="228600"/>
            </a:xfrm>
            <a:prstGeom prst="curvedConnector5">
              <a:avLst>
                <a:gd name="adj1" fmla="val -392946"/>
                <a:gd name="adj2" fmla="val 50000"/>
                <a:gd name="adj3" fmla="val 492946"/>
              </a:avLst>
            </a:prstGeom>
            <a:noFill/>
            <a:ln w="19050" cap="flat" cmpd="sng">
              <a:solidFill>
                <a:srgbClr val="6AA84F"/>
              </a:solidFill>
              <a:prstDash val="lgDash"/>
              <a:round/>
              <a:headEnd type="none" w="med" len="med"/>
              <a:tailEnd type="none" w="med" len="med"/>
            </a:ln>
          </p:spPr>
        </p:cxnSp>
        <p:cxnSp>
          <p:nvCxnSpPr>
            <p:cNvPr id="5801" name="Google Shape;5801;p56"/>
            <p:cNvCxnSpPr>
              <a:stCxn id="5774" idx="5"/>
              <a:endCxn id="5780" idx="2"/>
            </p:cNvCxnSpPr>
            <p:nvPr/>
          </p:nvCxnSpPr>
          <p:spPr>
            <a:xfrm rot="5400000">
              <a:off x="7076041" y="3054013"/>
              <a:ext cx="224100" cy="84300"/>
            </a:xfrm>
            <a:prstGeom prst="curvedConnector4">
              <a:avLst>
                <a:gd name="adj1" fmla="val 44024"/>
                <a:gd name="adj2" fmla="val 382336"/>
              </a:avLst>
            </a:prstGeom>
            <a:noFill/>
            <a:ln w="19050" cap="flat" cmpd="sng">
              <a:solidFill>
                <a:srgbClr val="6AA84F"/>
              </a:solidFill>
              <a:prstDash val="lgDash"/>
              <a:round/>
              <a:headEnd type="none" w="med" len="med"/>
              <a:tailEnd type="none" w="med" len="med"/>
            </a:ln>
          </p:spPr>
        </p:cxnSp>
        <p:cxnSp>
          <p:nvCxnSpPr>
            <p:cNvPr id="5802" name="Google Shape;5802;p56"/>
            <p:cNvCxnSpPr>
              <a:stCxn id="5780" idx="6"/>
            </p:cNvCxnSpPr>
            <p:nvPr/>
          </p:nvCxnSpPr>
          <p:spPr>
            <a:xfrm>
              <a:off x="7206657" y="3208263"/>
              <a:ext cx="103200" cy="359700"/>
            </a:xfrm>
            <a:prstGeom prst="curvedConnector2">
              <a:avLst/>
            </a:prstGeom>
            <a:noFill/>
            <a:ln w="19050" cap="flat" cmpd="sng">
              <a:solidFill>
                <a:srgbClr val="6AA84F"/>
              </a:solidFill>
              <a:prstDash val="lgDash"/>
              <a:round/>
              <a:headEnd type="none" w="med" len="med"/>
              <a:tailEnd type="none" w="med" len="med"/>
            </a:ln>
          </p:spPr>
        </p:cxnSp>
      </p:grpSp>
      <p:sp>
        <p:nvSpPr>
          <p:cNvPr id="5803" name="Google Shape;5803;p56"/>
          <p:cNvSpPr txBox="1"/>
          <p:nvPr/>
        </p:nvSpPr>
        <p:spPr>
          <a:xfrm>
            <a:off x="2834125" y="5568282"/>
            <a:ext cx="3033000" cy="507600"/>
          </a:xfrm>
          <a:prstGeom prst="rect">
            <a:avLst/>
          </a:prstGeom>
          <a:noFill/>
          <a:ln>
            <a:noFill/>
          </a:ln>
        </p:spPr>
        <p:txBody>
          <a:bodyPr spcFirstLastPara="1" wrap="square" lIns="91425" tIns="91425" rIns="91425" bIns="91425" anchor="t" anchorCtr="0">
            <a:noAutofit/>
          </a:bodyPr>
          <a:lstStyle/>
          <a:p>
            <a:pPr algn="ctr"/>
            <a:r>
              <a:rPr lang="en"/>
              <a:t>Train-Dev-Test vs. Model fitting</a:t>
            </a:r>
            <a:endParaRPr/>
          </a:p>
        </p:txBody>
      </p:sp>
      <p:sp>
        <p:nvSpPr>
          <p:cNvPr id="5804" name="Google Shape;5804;p56"/>
          <p:cNvSpPr txBox="1"/>
          <p:nvPr/>
        </p:nvSpPr>
        <p:spPr>
          <a:xfrm>
            <a:off x="871125" y="2933031"/>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r>
              <a:rPr lang="en">
                <a:latin typeface="Consolas"/>
                <a:ea typeface="Consolas"/>
                <a:cs typeface="Consolas"/>
                <a:sym typeface="Consolas"/>
              </a:rPr>
              <a:t>Underfitting</a:t>
            </a:r>
            <a:endParaRPr>
              <a:latin typeface="Consolas"/>
              <a:ea typeface="Consolas"/>
              <a:cs typeface="Consolas"/>
              <a:sym typeface="Consolas"/>
            </a:endParaRPr>
          </a:p>
        </p:txBody>
      </p:sp>
      <p:sp>
        <p:nvSpPr>
          <p:cNvPr id="5805" name="Google Shape;5805;p56"/>
          <p:cNvSpPr txBox="1"/>
          <p:nvPr/>
        </p:nvSpPr>
        <p:spPr>
          <a:xfrm>
            <a:off x="3849050" y="2933031"/>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r>
              <a:rPr lang="en">
                <a:latin typeface="Consolas"/>
                <a:ea typeface="Consolas"/>
                <a:cs typeface="Consolas"/>
                <a:sym typeface="Consolas"/>
              </a:rPr>
              <a:t>Good fit</a:t>
            </a:r>
            <a:endParaRPr>
              <a:latin typeface="Consolas"/>
              <a:ea typeface="Consolas"/>
              <a:cs typeface="Consolas"/>
              <a:sym typeface="Consolas"/>
            </a:endParaRPr>
          </a:p>
        </p:txBody>
      </p:sp>
      <p:sp>
        <p:nvSpPr>
          <p:cNvPr id="5806" name="Google Shape;5806;p56"/>
          <p:cNvSpPr txBox="1"/>
          <p:nvPr/>
        </p:nvSpPr>
        <p:spPr>
          <a:xfrm>
            <a:off x="6940600" y="2933031"/>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r>
              <a:rPr lang="en">
                <a:latin typeface="Consolas"/>
                <a:ea typeface="Consolas"/>
                <a:cs typeface="Consolas"/>
                <a:sym typeface="Consolas"/>
              </a:rPr>
              <a:t>Overfitting</a:t>
            </a:r>
            <a:endParaRPr>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10"/>
        <p:cNvGrpSpPr/>
        <p:nvPr/>
      </p:nvGrpSpPr>
      <p:grpSpPr>
        <a:xfrm>
          <a:off x="0" y="0"/>
          <a:ext cx="0" cy="0"/>
          <a:chOff x="0" y="0"/>
          <a:chExt cx="0" cy="0"/>
        </a:xfrm>
      </p:grpSpPr>
      <p:grpSp>
        <p:nvGrpSpPr>
          <p:cNvPr id="5811" name="Google Shape;5811;p57"/>
          <p:cNvGrpSpPr/>
          <p:nvPr/>
        </p:nvGrpSpPr>
        <p:grpSpPr>
          <a:xfrm>
            <a:off x="216203" y="1237459"/>
            <a:ext cx="6225127" cy="1733100"/>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w="9525" cap="flat" cmpd="sng">
              <a:solidFill>
                <a:srgbClr val="000000"/>
              </a:solidFill>
              <a:prstDash val="solid"/>
              <a:round/>
              <a:headEnd type="none" w="med" len="med"/>
              <a:tailEnd type="triangle" w="med" len="med"/>
            </a:ln>
          </p:spPr>
        </p:cxnSp>
        <p:cxnSp>
          <p:nvCxnSpPr>
            <p:cNvPr id="5829" name="Google Shape;5829;p57"/>
            <p:cNvCxnSpPr>
              <a:stCxn id="5813" idx="6"/>
              <a:endCxn id="5815" idx="2"/>
            </p:cNvCxnSpPr>
            <p:nvPr/>
          </p:nvCxnSpPr>
          <p:spPr>
            <a:xfrm rot="10800000" flipH="1">
              <a:off x="2652652" y="280950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0" name="Google Shape;5830;p57"/>
            <p:cNvCxnSpPr>
              <a:stCxn id="5813" idx="6"/>
              <a:endCxn id="5816" idx="2"/>
            </p:cNvCxnSpPr>
            <p:nvPr/>
          </p:nvCxnSpPr>
          <p:spPr>
            <a:xfrm>
              <a:off x="2652652" y="34383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w="9525" cap="flat" cmpd="sng">
              <a:solidFill>
                <a:srgbClr val="E6B8AF"/>
              </a:solidFill>
              <a:prstDash val="lgDash"/>
              <a:round/>
              <a:headEnd type="none" w="med" len="med"/>
              <a:tailEnd type="none" w="med" len="med"/>
            </a:ln>
          </p:spPr>
        </p:cxnSp>
        <p:cxnSp>
          <p:nvCxnSpPr>
            <p:cNvPr id="5832" name="Google Shape;5832;p57"/>
            <p:cNvCxnSpPr>
              <a:stCxn id="5814" idx="6"/>
              <a:endCxn id="5815" idx="2"/>
            </p:cNvCxnSpPr>
            <p:nvPr/>
          </p:nvCxnSpPr>
          <p:spPr>
            <a:xfrm rot="10800000" flipH="1">
              <a:off x="2654002" y="280935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3" name="Google Shape;5833;p57"/>
            <p:cNvCxnSpPr>
              <a:stCxn id="5814" idx="6"/>
              <a:endCxn id="5816" idx="2"/>
            </p:cNvCxnSpPr>
            <p:nvPr/>
          </p:nvCxnSpPr>
          <p:spPr>
            <a:xfrm rot="10800000" flipH="1">
              <a:off x="2654002" y="343815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34" name="Google Shape;5834;p57"/>
            <p:cNvCxnSpPr/>
            <p:nvPr/>
          </p:nvCxnSpPr>
          <p:spPr>
            <a:xfrm>
              <a:off x="3591602"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35" name="Google Shape;5835;p57"/>
            <p:cNvCxnSpPr/>
            <p:nvPr/>
          </p:nvCxnSpPr>
          <p:spPr>
            <a:xfrm>
              <a:off x="3591602"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6" name="Google Shape;5836;p57"/>
            <p:cNvCxnSpPr/>
            <p:nvPr/>
          </p:nvCxnSpPr>
          <p:spPr>
            <a:xfrm>
              <a:off x="3591671"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7" name="Google Shape;5837;p57"/>
            <p:cNvCxnSpPr/>
            <p:nvPr/>
          </p:nvCxnSpPr>
          <p:spPr>
            <a:xfrm rot="10800000" flipH="1">
              <a:off x="3591602" y="280942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38" name="Google Shape;5838;p57"/>
            <p:cNvCxnSpPr/>
            <p:nvPr/>
          </p:nvCxnSpPr>
          <p:spPr>
            <a:xfrm>
              <a:off x="3591602"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9" name="Google Shape;5839;p57"/>
            <p:cNvCxnSpPr/>
            <p:nvPr/>
          </p:nvCxnSpPr>
          <p:spPr>
            <a:xfrm>
              <a:off x="3591602"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0" name="Google Shape;5840;p57"/>
            <p:cNvCxnSpPr/>
            <p:nvPr/>
          </p:nvCxnSpPr>
          <p:spPr>
            <a:xfrm rot="10800000" flipH="1">
              <a:off x="3592952" y="2809278"/>
              <a:ext cx="469500" cy="1257900"/>
            </a:xfrm>
            <a:prstGeom prst="straightConnector1">
              <a:avLst/>
            </a:prstGeom>
            <a:noFill/>
            <a:ln w="9525" cap="flat" cmpd="sng">
              <a:solidFill>
                <a:srgbClr val="E6B8AF"/>
              </a:solidFill>
              <a:prstDash val="lgDash"/>
              <a:round/>
              <a:headEnd type="none" w="med" len="med"/>
              <a:tailEnd type="none" w="med" len="med"/>
            </a:ln>
          </p:spPr>
        </p:cxnSp>
        <p:cxnSp>
          <p:nvCxnSpPr>
            <p:cNvPr id="5841" name="Google Shape;5841;p57"/>
            <p:cNvCxnSpPr/>
            <p:nvPr/>
          </p:nvCxnSpPr>
          <p:spPr>
            <a:xfrm rot="10800000" flipH="1">
              <a:off x="3592952" y="3438078"/>
              <a:ext cx="469500" cy="629100"/>
            </a:xfrm>
            <a:prstGeom prst="straightConnector1">
              <a:avLst/>
            </a:prstGeom>
            <a:noFill/>
            <a:ln w="9525" cap="flat" cmpd="sng">
              <a:solidFill>
                <a:srgbClr val="E6B8AF"/>
              </a:solidFill>
              <a:prstDash val="lgDash"/>
              <a:round/>
              <a:headEnd type="none" w="med" len="med"/>
              <a:tailEnd type="none" w="med" len="med"/>
            </a:ln>
          </p:spPr>
        </p:cxnSp>
        <p:cxnSp>
          <p:nvCxnSpPr>
            <p:cNvPr id="5842" name="Google Shape;5842;p57"/>
            <p:cNvCxnSpPr/>
            <p:nvPr/>
          </p:nvCxnSpPr>
          <p:spPr>
            <a:xfrm>
              <a:off x="3592952" y="40671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3" name="Google Shape;5843;p57"/>
            <p:cNvCxnSpPr/>
            <p:nvPr/>
          </p:nvCxnSpPr>
          <p:spPr>
            <a:xfrm>
              <a:off x="4529927"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4" name="Google Shape;5844;p57"/>
            <p:cNvCxnSpPr/>
            <p:nvPr/>
          </p:nvCxnSpPr>
          <p:spPr>
            <a:xfrm>
              <a:off x="4529927" y="280927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45" name="Google Shape;5845;p57"/>
            <p:cNvCxnSpPr/>
            <p:nvPr/>
          </p:nvCxnSpPr>
          <p:spPr>
            <a:xfrm>
              <a:off x="4529996" y="2809278"/>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46" name="Google Shape;5846;p57"/>
            <p:cNvCxnSpPr/>
            <p:nvPr/>
          </p:nvCxnSpPr>
          <p:spPr>
            <a:xfrm rot="10800000" flipH="1">
              <a:off x="4529927" y="2809428"/>
              <a:ext cx="471000" cy="628800"/>
            </a:xfrm>
            <a:prstGeom prst="straightConnector1">
              <a:avLst/>
            </a:prstGeom>
            <a:noFill/>
            <a:ln w="9525" cap="flat" cmpd="sng">
              <a:solidFill>
                <a:srgbClr val="E6B8AF"/>
              </a:solidFill>
              <a:prstDash val="dash"/>
              <a:round/>
              <a:headEnd type="none" w="med" len="med"/>
              <a:tailEnd type="none" w="med" len="med"/>
            </a:ln>
          </p:spPr>
        </p:cxnSp>
        <p:cxnSp>
          <p:nvCxnSpPr>
            <p:cNvPr id="5847" name="Google Shape;5847;p57"/>
            <p:cNvCxnSpPr/>
            <p:nvPr/>
          </p:nvCxnSpPr>
          <p:spPr>
            <a:xfrm>
              <a:off x="45299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48" name="Google Shape;5848;p57"/>
            <p:cNvCxnSpPr/>
            <p:nvPr/>
          </p:nvCxnSpPr>
          <p:spPr>
            <a:xfrm>
              <a:off x="45299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9" name="Google Shape;5849;p57"/>
            <p:cNvCxnSpPr/>
            <p:nvPr/>
          </p:nvCxnSpPr>
          <p:spPr>
            <a:xfrm rot="10800000" flipH="1">
              <a:off x="4531277" y="2809278"/>
              <a:ext cx="469500" cy="1257900"/>
            </a:xfrm>
            <a:prstGeom prst="straightConnector1">
              <a:avLst/>
            </a:prstGeom>
            <a:noFill/>
            <a:ln w="9525" cap="flat" cmpd="sng">
              <a:solidFill>
                <a:srgbClr val="E6B8AF"/>
              </a:solidFill>
              <a:prstDash val="dash"/>
              <a:round/>
              <a:headEnd type="none" w="med" len="med"/>
              <a:tailEnd type="none" w="med" len="med"/>
            </a:ln>
          </p:spPr>
        </p:cxnSp>
        <p:cxnSp>
          <p:nvCxnSpPr>
            <p:cNvPr id="5850" name="Google Shape;5850;p57"/>
            <p:cNvCxnSpPr/>
            <p:nvPr/>
          </p:nvCxnSpPr>
          <p:spPr>
            <a:xfrm rot="10800000" flipH="1">
              <a:off x="45312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1" name="Google Shape;5851;p57"/>
            <p:cNvCxnSpPr/>
            <p:nvPr/>
          </p:nvCxnSpPr>
          <p:spPr>
            <a:xfrm>
              <a:off x="4531277" y="40671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2" name="Google Shape;5852;p57"/>
            <p:cNvCxnSpPr/>
            <p:nvPr/>
          </p:nvCxnSpPr>
          <p:spPr>
            <a:xfrm>
              <a:off x="5468327" y="2809203"/>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53" name="Google Shape;5853;p57"/>
            <p:cNvCxnSpPr/>
            <p:nvPr/>
          </p:nvCxnSpPr>
          <p:spPr>
            <a:xfrm>
              <a:off x="5468327" y="2809203"/>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54" name="Google Shape;5854;p57"/>
            <p:cNvCxnSpPr/>
            <p:nvPr/>
          </p:nvCxnSpPr>
          <p:spPr>
            <a:xfrm>
              <a:off x="5468396" y="280920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55" name="Google Shape;5855;p57"/>
            <p:cNvCxnSpPr/>
            <p:nvPr/>
          </p:nvCxnSpPr>
          <p:spPr>
            <a:xfrm rot="10800000" flipH="1">
              <a:off x="5468327" y="280935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56" name="Google Shape;5856;p57"/>
            <p:cNvCxnSpPr/>
            <p:nvPr/>
          </p:nvCxnSpPr>
          <p:spPr>
            <a:xfrm>
              <a:off x="5468327" y="34381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7" name="Google Shape;5857;p57"/>
            <p:cNvCxnSpPr/>
            <p:nvPr/>
          </p:nvCxnSpPr>
          <p:spPr>
            <a:xfrm>
              <a:off x="5468327" y="3438153"/>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8" name="Google Shape;5858;p57"/>
            <p:cNvCxnSpPr/>
            <p:nvPr/>
          </p:nvCxnSpPr>
          <p:spPr>
            <a:xfrm rot="10800000" flipH="1">
              <a:off x="5469677" y="280920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59" name="Google Shape;5859;p57"/>
            <p:cNvCxnSpPr/>
            <p:nvPr/>
          </p:nvCxnSpPr>
          <p:spPr>
            <a:xfrm rot="10800000" flipH="1">
              <a:off x="5469677" y="343800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0" name="Google Shape;5860;p57"/>
            <p:cNvCxnSpPr/>
            <p:nvPr/>
          </p:nvCxnSpPr>
          <p:spPr>
            <a:xfrm>
              <a:off x="5469677" y="40671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1" name="Google Shape;5861;p57"/>
            <p:cNvCxnSpPr/>
            <p:nvPr/>
          </p:nvCxnSpPr>
          <p:spPr>
            <a:xfrm>
              <a:off x="1712827" y="28092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2" name="Google Shape;5862;p57"/>
            <p:cNvCxnSpPr/>
            <p:nvPr/>
          </p:nvCxnSpPr>
          <p:spPr>
            <a:xfrm>
              <a:off x="1712827"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3" name="Google Shape;5863;p57"/>
            <p:cNvCxnSpPr/>
            <p:nvPr/>
          </p:nvCxnSpPr>
          <p:spPr>
            <a:xfrm>
              <a:off x="1712896"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4" name="Google Shape;5864;p57"/>
            <p:cNvCxnSpPr/>
            <p:nvPr/>
          </p:nvCxnSpPr>
          <p:spPr>
            <a:xfrm rot="10800000" flipH="1">
              <a:off x="1712827" y="280942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5" name="Google Shape;5865;p57"/>
            <p:cNvCxnSpPr/>
            <p:nvPr/>
          </p:nvCxnSpPr>
          <p:spPr>
            <a:xfrm>
              <a:off x="17128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6" name="Google Shape;5866;p57"/>
            <p:cNvCxnSpPr/>
            <p:nvPr/>
          </p:nvCxnSpPr>
          <p:spPr>
            <a:xfrm>
              <a:off x="17128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7" name="Google Shape;5867;p57"/>
            <p:cNvCxnSpPr/>
            <p:nvPr/>
          </p:nvCxnSpPr>
          <p:spPr>
            <a:xfrm rot="10800000" flipH="1">
              <a:off x="1714177" y="2809278"/>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8" name="Google Shape;5868;p57"/>
            <p:cNvCxnSpPr/>
            <p:nvPr/>
          </p:nvCxnSpPr>
          <p:spPr>
            <a:xfrm rot="10800000" flipH="1">
              <a:off x="17141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9" name="Google Shape;5869;p57"/>
            <p:cNvCxnSpPr/>
            <p:nvPr/>
          </p:nvCxnSpPr>
          <p:spPr>
            <a:xfrm>
              <a:off x="1714177" y="4067178"/>
              <a:ext cx="471000" cy="0"/>
            </a:xfrm>
            <a:prstGeom prst="straightConnector1">
              <a:avLst/>
            </a:prstGeom>
            <a:noFill/>
            <a:ln w="9525" cap="flat" cmpd="sng">
              <a:solidFill>
                <a:srgbClr val="000000"/>
              </a:solidFill>
              <a:prstDash val="solid"/>
              <a:round/>
              <a:headEnd type="none" w="med" len="med"/>
              <a:tailEnd type="triangle" w="med" len="med"/>
            </a:ln>
          </p:spPr>
        </p:cxnSp>
        <p:sp>
          <p:nvSpPr>
            <p:cNvPr id="5870" name="Google Shape;5870;p57"/>
            <p:cNvSpPr/>
            <p:nvPr/>
          </p:nvSpPr>
          <p:spPr>
            <a:xfrm>
              <a:off x="6711627" y="3200553"/>
              <a:ext cx="467400" cy="475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w="9525" cap="flat" cmpd="sng">
              <a:solidFill>
                <a:srgbClr val="000000"/>
              </a:solidFill>
              <a:prstDash val="solid"/>
              <a:round/>
              <a:headEnd type="none" w="med" len="med"/>
              <a:tailEnd type="triangle" w="med" len="med"/>
            </a:ln>
          </p:spPr>
        </p:cxnSp>
        <p:cxnSp>
          <p:nvCxnSpPr>
            <p:cNvPr id="5872" name="Google Shape;5872;p57"/>
            <p:cNvCxnSpPr>
              <a:stCxn id="5825" idx="6"/>
              <a:endCxn id="5870" idx="2"/>
            </p:cNvCxnSpPr>
            <p:nvPr/>
          </p:nvCxnSpPr>
          <p:spPr>
            <a:xfrm>
              <a:off x="6405927" y="3438303"/>
              <a:ext cx="305700" cy="0"/>
            </a:xfrm>
            <a:prstGeom prst="straightConnector1">
              <a:avLst/>
            </a:prstGeom>
            <a:noFill/>
            <a:ln w="9525" cap="flat" cmpd="sng">
              <a:solidFill>
                <a:srgbClr val="000000"/>
              </a:solidFill>
              <a:prstDash val="solid"/>
              <a:round/>
              <a:headEnd type="none" w="med" len="med"/>
              <a:tailEnd type="triangle" w="med" len="med"/>
            </a:ln>
          </p:spPr>
        </p:cxnSp>
        <p:cxnSp>
          <p:nvCxnSpPr>
            <p:cNvPr id="5873" name="Google Shape;5873;p57"/>
            <p:cNvCxnSpPr>
              <a:stCxn id="5826" idx="6"/>
              <a:endCxn id="5870" idx="3"/>
            </p:cNvCxnSpPr>
            <p:nvPr/>
          </p:nvCxnSpPr>
          <p:spPr>
            <a:xfrm rot="10800000" flipH="1">
              <a:off x="6407277" y="3606153"/>
              <a:ext cx="372900" cy="461100"/>
            </a:xfrm>
            <a:prstGeom prst="straightConnector1">
              <a:avLst/>
            </a:prstGeom>
            <a:noFill/>
            <a:ln w="9525" cap="flat" cmpd="sng">
              <a:solidFill>
                <a:srgbClr val="000000"/>
              </a:solidFill>
              <a:prstDash val="solid"/>
              <a:round/>
              <a:headEnd type="none" w="med" len="med"/>
              <a:tailEnd type="triangle" w="med" len="med"/>
            </a:ln>
          </p:spPr>
        </p:cxnSp>
        <p:cxnSp>
          <p:nvCxnSpPr>
            <p:cNvPr id="5874" name="Google Shape;5874;p57"/>
            <p:cNvCxnSpPr>
              <a:stCxn id="5870" idx="6"/>
            </p:cNvCxnSpPr>
            <p:nvPr/>
          </p:nvCxnSpPr>
          <p:spPr>
            <a:xfrm rot="10800000" flipH="1">
              <a:off x="7179027" y="3431553"/>
              <a:ext cx="329100" cy="6600"/>
            </a:xfrm>
            <a:prstGeom prst="straightConnector1">
              <a:avLst/>
            </a:prstGeom>
            <a:noFill/>
            <a:ln w="9525" cap="flat" cmpd="sng">
              <a:solidFill>
                <a:srgbClr val="000000"/>
              </a:solidFill>
              <a:prstDash val="solid"/>
              <a:round/>
              <a:headEnd type="none" w="med" len="med"/>
              <a:tailEnd type="triangle" w="med" len="med"/>
            </a:ln>
          </p:spPr>
        </p:cxnSp>
        <p:sp>
          <p:nvSpPr>
            <p:cNvPr id="5875" name="Google Shape;5875;p57"/>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876" name="Google Shape;5876;p57"/>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877" name="Google Shape;5877;p57"/>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cxnSp>
          <p:nvCxnSpPr>
            <p:cNvPr id="5878" name="Google Shape;5878;p57"/>
            <p:cNvCxnSpPr>
              <a:endCxn id="5817" idx="2"/>
            </p:cNvCxnSpPr>
            <p:nvPr/>
          </p:nvCxnSpPr>
          <p:spPr>
            <a:xfrm>
              <a:off x="2652721" y="280935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79" name="Google Shape;5879;p57"/>
            <p:cNvCxnSpPr>
              <a:stCxn id="5814" idx="6"/>
              <a:endCxn id="5817" idx="2"/>
            </p:cNvCxnSpPr>
            <p:nvPr/>
          </p:nvCxnSpPr>
          <p:spPr>
            <a:xfrm>
              <a:off x="2654002" y="4067253"/>
              <a:ext cx="471000" cy="0"/>
            </a:xfrm>
            <a:prstGeom prst="straightConnector1">
              <a:avLst/>
            </a:prstGeom>
            <a:noFill/>
            <a:ln w="9525" cap="flat" cmpd="sng">
              <a:solidFill>
                <a:srgbClr val="E6B8AF"/>
              </a:solidFill>
              <a:prstDash val="lgDash"/>
              <a:round/>
              <a:headEnd type="none" w="med" len="med"/>
              <a:tailEnd type="none" w="med" len="med"/>
            </a:ln>
          </p:spPr>
        </p:cxnSp>
      </p:grpSp>
      <p:sp>
        <p:nvSpPr>
          <p:cNvPr id="5880" name="Google Shape;5880;p57"/>
          <p:cNvSpPr txBox="1"/>
          <p:nvPr/>
        </p:nvSpPr>
        <p:spPr>
          <a:xfrm>
            <a:off x="6504425" y="1960156"/>
            <a:ext cx="467400" cy="287700"/>
          </a:xfrm>
          <a:prstGeom prst="rect">
            <a:avLst/>
          </a:prstGeom>
          <a:noFill/>
          <a:ln>
            <a:noFill/>
          </a:ln>
        </p:spPr>
        <p:txBody>
          <a:bodyPr spcFirstLastPara="1" wrap="square" lIns="91425" tIns="0" rIns="91425" bIns="0" anchor="t" anchorCtr="0">
            <a:noAutofit/>
          </a:bodyPr>
          <a:lstStyle/>
          <a:p>
            <a:r>
              <a:rPr lang="en" sz="1100">
                <a:latin typeface="Consolas"/>
                <a:ea typeface="Consolas"/>
                <a:cs typeface="Consolas"/>
                <a:sym typeface="Consolas"/>
              </a:rPr>
              <a:t>a</a:t>
            </a:r>
            <a:r>
              <a:rPr lang="en" sz="1100" baseline="-25000">
                <a:latin typeface="Consolas"/>
                <a:ea typeface="Consolas"/>
                <a:cs typeface="Consolas"/>
                <a:sym typeface="Consolas"/>
              </a:rPr>
              <a:t>[L]</a:t>
            </a:r>
            <a:endParaRPr sz="1100" baseline="-25000">
              <a:latin typeface="Consolas"/>
              <a:ea typeface="Consolas"/>
              <a:cs typeface="Consolas"/>
              <a:sym typeface="Consolas"/>
            </a:endParaRPr>
          </a:p>
        </p:txBody>
      </p:sp>
      <p:cxnSp>
        <p:nvCxnSpPr>
          <p:cNvPr id="5881" name="Google Shape;5881;p57"/>
          <p:cNvCxnSpPr/>
          <p:nvPr/>
        </p:nvCxnSpPr>
        <p:spPr>
          <a:xfrm rot="10800000">
            <a:off x="1814145" y="5648359"/>
            <a:ext cx="1828800" cy="9000"/>
          </a:xfrm>
          <a:prstGeom prst="straightConnector1">
            <a:avLst/>
          </a:prstGeom>
          <a:noFill/>
          <a:ln w="9525" cap="flat" cmpd="sng">
            <a:solidFill>
              <a:schemeClr val="dk2"/>
            </a:solidFill>
            <a:prstDash val="solid"/>
            <a:round/>
            <a:headEnd type="triangle" w="med" len="med"/>
            <a:tailEnd type="none" w="med" len="med"/>
          </a:ln>
        </p:spPr>
      </p:cxnSp>
      <p:sp>
        <p:nvSpPr>
          <p:cNvPr id="5882" name="Google Shape;5882;p57"/>
          <p:cNvSpPr/>
          <p:nvPr/>
        </p:nvSpPr>
        <p:spPr>
          <a:xfrm>
            <a:off x="2344751" y="515968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883" name="Google Shape;5883;p57"/>
          <p:cNvSpPr/>
          <p:nvPr/>
        </p:nvSpPr>
        <p:spPr>
          <a:xfrm>
            <a:off x="2589580" y="5148497"/>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884" name="Google Shape;5884;p57"/>
          <p:cNvSpPr/>
          <p:nvPr/>
        </p:nvSpPr>
        <p:spPr>
          <a:xfrm>
            <a:off x="2574058" y="496021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885" name="Google Shape;5885;p57"/>
          <p:cNvSpPr/>
          <p:nvPr/>
        </p:nvSpPr>
        <p:spPr>
          <a:xfrm>
            <a:off x="2225517" y="470923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886" name="Google Shape;5886;p57"/>
          <p:cNvSpPr/>
          <p:nvPr/>
        </p:nvSpPr>
        <p:spPr>
          <a:xfrm>
            <a:off x="2317240" y="456802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887" name="Google Shape;5887;p57"/>
          <p:cNvSpPr/>
          <p:nvPr/>
        </p:nvSpPr>
        <p:spPr>
          <a:xfrm>
            <a:off x="2087933" y="466216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888" name="Google Shape;5888;p57"/>
          <p:cNvSpPr txBox="1"/>
          <p:nvPr/>
        </p:nvSpPr>
        <p:spPr>
          <a:xfrm>
            <a:off x="2960525" y="5557234"/>
            <a:ext cx="571800" cy="353100"/>
          </a:xfrm>
          <a:prstGeom prst="rect">
            <a:avLst/>
          </a:prstGeom>
          <a:noFill/>
          <a:ln>
            <a:noFill/>
          </a:ln>
        </p:spPr>
        <p:txBody>
          <a:bodyPr spcFirstLastPara="1" wrap="square" lIns="91425" tIns="91425" rIns="91425" bIns="91425" anchor="t" anchorCtr="0">
            <a:noAutofit/>
          </a:bodyPr>
          <a:lstStyle/>
          <a:p>
            <a:pPr algn="ct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889" name="Google Shape;5889;p57"/>
          <p:cNvSpPr txBox="1"/>
          <p:nvPr/>
        </p:nvSpPr>
        <p:spPr>
          <a:xfrm rot="-5400000">
            <a:off x="1518400" y="4344181"/>
            <a:ext cx="571800" cy="353100"/>
          </a:xfrm>
          <a:prstGeom prst="rect">
            <a:avLst/>
          </a:prstGeom>
          <a:noFill/>
          <a:ln>
            <a:noFill/>
          </a:ln>
        </p:spPr>
        <p:txBody>
          <a:bodyPr spcFirstLastPara="1" wrap="square" lIns="91425" tIns="91425" rIns="91425" bIns="91425" anchor="t" anchorCtr="0">
            <a:noAutofit/>
          </a:bodyPr>
          <a:lstStyle/>
          <a:p>
            <a:pPr algn="ct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890" name="Google Shape;5890;p57"/>
          <p:cNvCxnSpPr/>
          <p:nvPr/>
        </p:nvCxnSpPr>
        <p:spPr>
          <a:xfrm rot="10800000" flipH="1">
            <a:off x="1898275" y="3526731"/>
            <a:ext cx="12000" cy="2241000"/>
          </a:xfrm>
          <a:prstGeom prst="straightConnector1">
            <a:avLst/>
          </a:prstGeom>
          <a:noFill/>
          <a:ln w="9525" cap="flat" cmpd="sng">
            <a:solidFill>
              <a:schemeClr val="dk2"/>
            </a:solidFill>
            <a:prstDash val="solid"/>
            <a:round/>
            <a:headEnd type="none" w="med" len="med"/>
            <a:tailEnd type="triangle" w="med" len="med"/>
          </a:ln>
        </p:spPr>
      </p:cxnSp>
      <p:sp>
        <p:nvSpPr>
          <p:cNvPr id="5891" name="Google Shape;5891;p57"/>
          <p:cNvSpPr/>
          <p:nvPr/>
        </p:nvSpPr>
        <p:spPr>
          <a:xfrm>
            <a:off x="2878783" y="515967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892" name="Google Shape;5892;p57"/>
          <p:cNvSpPr/>
          <p:nvPr/>
        </p:nvSpPr>
        <p:spPr>
          <a:xfrm>
            <a:off x="2316532" y="489076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893" name="Google Shape;5893;p57"/>
          <p:cNvSpPr/>
          <p:nvPr/>
        </p:nvSpPr>
        <p:spPr>
          <a:xfrm>
            <a:off x="2530317" y="463303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894" name="Google Shape;5894;p57"/>
          <p:cNvSpPr/>
          <p:nvPr/>
        </p:nvSpPr>
        <p:spPr>
          <a:xfrm>
            <a:off x="2622040" y="449182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895" name="Google Shape;5895;p57"/>
          <p:cNvSpPr/>
          <p:nvPr/>
        </p:nvSpPr>
        <p:spPr>
          <a:xfrm>
            <a:off x="2621332" y="481456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896" name="Google Shape;5896;p57"/>
          <p:cNvSpPr/>
          <p:nvPr/>
        </p:nvSpPr>
        <p:spPr>
          <a:xfrm>
            <a:off x="2911316" y="470923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897" name="Google Shape;5897;p57"/>
          <p:cNvSpPr/>
          <p:nvPr/>
        </p:nvSpPr>
        <p:spPr>
          <a:xfrm>
            <a:off x="3003039" y="456802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898" name="Google Shape;5898;p57"/>
          <p:cNvSpPr/>
          <p:nvPr/>
        </p:nvSpPr>
        <p:spPr>
          <a:xfrm>
            <a:off x="3002332" y="489076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899" name="Google Shape;5899;p57"/>
          <p:cNvSpPr/>
          <p:nvPr/>
        </p:nvSpPr>
        <p:spPr>
          <a:xfrm>
            <a:off x="2835117" y="425203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00" name="Google Shape;5900;p57"/>
          <p:cNvSpPr/>
          <p:nvPr/>
        </p:nvSpPr>
        <p:spPr>
          <a:xfrm>
            <a:off x="2926132" y="443356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01" name="Google Shape;5901;p57"/>
          <p:cNvSpPr/>
          <p:nvPr/>
        </p:nvSpPr>
        <p:spPr>
          <a:xfrm>
            <a:off x="2606516" y="425203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02" name="Google Shape;5902;p57"/>
          <p:cNvSpPr/>
          <p:nvPr/>
        </p:nvSpPr>
        <p:spPr>
          <a:xfrm>
            <a:off x="2454116" y="417583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03" name="Google Shape;5903;p57"/>
          <p:cNvSpPr/>
          <p:nvPr/>
        </p:nvSpPr>
        <p:spPr>
          <a:xfrm>
            <a:off x="2545839" y="4034627"/>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04" name="Google Shape;5904;p57"/>
          <p:cNvSpPr/>
          <p:nvPr/>
        </p:nvSpPr>
        <p:spPr>
          <a:xfrm>
            <a:off x="2269258" y="44268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05" name="Google Shape;5905;p57"/>
          <p:cNvSpPr/>
          <p:nvPr/>
        </p:nvSpPr>
        <p:spPr>
          <a:xfrm>
            <a:off x="2301716" y="425203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06" name="Google Shape;5906;p57"/>
          <p:cNvSpPr/>
          <p:nvPr/>
        </p:nvSpPr>
        <p:spPr>
          <a:xfrm>
            <a:off x="2392733" y="443356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07" name="Google Shape;5907;p57"/>
          <p:cNvSpPr/>
          <p:nvPr/>
        </p:nvSpPr>
        <p:spPr>
          <a:xfrm>
            <a:off x="2469640" y="449182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08" name="Google Shape;5908;p57"/>
          <p:cNvSpPr/>
          <p:nvPr/>
        </p:nvSpPr>
        <p:spPr>
          <a:xfrm>
            <a:off x="3307839" y="449182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09" name="Google Shape;5909;p57"/>
          <p:cNvSpPr/>
          <p:nvPr/>
        </p:nvSpPr>
        <p:spPr>
          <a:xfrm>
            <a:off x="3139917" y="448063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10" name="Google Shape;5910;p57"/>
          <p:cNvSpPr/>
          <p:nvPr/>
        </p:nvSpPr>
        <p:spPr>
          <a:xfrm>
            <a:off x="3307839" y="426322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11" name="Google Shape;5911;p57"/>
          <p:cNvSpPr/>
          <p:nvPr/>
        </p:nvSpPr>
        <p:spPr>
          <a:xfrm>
            <a:off x="3063716" y="501403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12" name="Google Shape;5912;p57"/>
          <p:cNvSpPr/>
          <p:nvPr/>
        </p:nvSpPr>
        <p:spPr>
          <a:xfrm>
            <a:off x="3231639" y="494902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13" name="Google Shape;5913;p57"/>
          <p:cNvSpPr/>
          <p:nvPr/>
        </p:nvSpPr>
        <p:spPr>
          <a:xfrm>
            <a:off x="3139917" y="486163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14" name="Google Shape;5914;p57"/>
          <p:cNvSpPr/>
          <p:nvPr/>
        </p:nvSpPr>
        <p:spPr>
          <a:xfrm>
            <a:off x="3231639" y="472042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15" name="Google Shape;5915;p57"/>
          <p:cNvSpPr/>
          <p:nvPr/>
        </p:nvSpPr>
        <p:spPr>
          <a:xfrm>
            <a:off x="3154732" y="519556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16" name="Google Shape;5916;p57"/>
          <p:cNvSpPr/>
          <p:nvPr/>
        </p:nvSpPr>
        <p:spPr>
          <a:xfrm>
            <a:off x="2926840" y="5025227"/>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17" name="Google Shape;5917;p57"/>
          <p:cNvSpPr/>
          <p:nvPr/>
        </p:nvSpPr>
        <p:spPr>
          <a:xfrm>
            <a:off x="2682717" y="409963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18" name="Google Shape;5918;p57"/>
          <p:cNvSpPr/>
          <p:nvPr/>
        </p:nvSpPr>
        <p:spPr>
          <a:xfrm>
            <a:off x="2850639" y="4034627"/>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19" name="Google Shape;5919;p57"/>
          <p:cNvSpPr/>
          <p:nvPr/>
        </p:nvSpPr>
        <p:spPr>
          <a:xfrm>
            <a:off x="3216116" y="432823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20" name="Google Shape;5920;p57"/>
          <p:cNvSpPr/>
          <p:nvPr/>
        </p:nvSpPr>
        <p:spPr>
          <a:xfrm>
            <a:off x="2987517" y="432823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21" name="Google Shape;5921;p57"/>
          <p:cNvSpPr/>
          <p:nvPr/>
        </p:nvSpPr>
        <p:spPr>
          <a:xfrm>
            <a:off x="2835117" y="387103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22" name="Google Shape;5922;p57"/>
          <p:cNvSpPr/>
          <p:nvPr/>
        </p:nvSpPr>
        <p:spPr>
          <a:xfrm>
            <a:off x="3003039" y="3882227"/>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23" name="Google Shape;5923;p57"/>
          <p:cNvSpPr/>
          <p:nvPr/>
        </p:nvSpPr>
        <p:spPr>
          <a:xfrm>
            <a:off x="2758916" y="455683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24" name="Google Shape;5924;p57"/>
          <p:cNvSpPr/>
          <p:nvPr/>
        </p:nvSpPr>
        <p:spPr>
          <a:xfrm>
            <a:off x="3063716" y="417583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25" name="Google Shape;5925;p57"/>
          <p:cNvSpPr/>
          <p:nvPr/>
        </p:nvSpPr>
        <p:spPr>
          <a:xfrm>
            <a:off x="3155439" y="4034627"/>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26" name="Google Shape;5926;p57"/>
          <p:cNvSpPr/>
          <p:nvPr/>
        </p:nvSpPr>
        <p:spPr>
          <a:xfrm>
            <a:off x="2225517" y="493783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27" name="Google Shape;5927;p57"/>
          <p:cNvSpPr/>
          <p:nvPr/>
        </p:nvSpPr>
        <p:spPr>
          <a:xfrm>
            <a:off x="2469640" y="472042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28" name="Google Shape;5928;p57"/>
          <p:cNvSpPr/>
          <p:nvPr/>
        </p:nvSpPr>
        <p:spPr>
          <a:xfrm>
            <a:off x="2468932" y="504316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29" name="Google Shape;5929;p57"/>
          <p:cNvSpPr/>
          <p:nvPr/>
        </p:nvSpPr>
        <p:spPr>
          <a:xfrm>
            <a:off x="2774440" y="494902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5930" name="Google Shape;5930;p57"/>
          <p:cNvCxnSpPr/>
          <p:nvPr/>
        </p:nvCxnSpPr>
        <p:spPr>
          <a:xfrm>
            <a:off x="1849076" y="5375131"/>
            <a:ext cx="105900" cy="0"/>
          </a:xfrm>
          <a:prstGeom prst="straightConnector1">
            <a:avLst/>
          </a:prstGeom>
          <a:noFill/>
          <a:ln w="9525" cap="flat" cmpd="sng">
            <a:solidFill>
              <a:schemeClr val="dk2"/>
            </a:solidFill>
            <a:prstDash val="solid"/>
            <a:round/>
            <a:headEnd type="none" w="med" len="med"/>
            <a:tailEnd type="none" w="med" len="med"/>
          </a:ln>
        </p:spPr>
      </p:cxnSp>
      <p:cxnSp>
        <p:nvCxnSpPr>
          <p:cNvPr id="5931" name="Google Shape;5931;p57"/>
          <p:cNvCxnSpPr/>
          <p:nvPr/>
        </p:nvCxnSpPr>
        <p:spPr>
          <a:xfrm>
            <a:off x="1849076" y="3698731"/>
            <a:ext cx="105900" cy="0"/>
          </a:xfrm>
          <a:prstGeom prst="straightConnector1">
            <a:avLst/>
          </a:prstGeom>
          <a:noFill/>
          <a:ln w="9525" cap="flat" cmpd="sng">
            <a:solidFill>
              <a:schemeClr val="dk2"/>
            </a:solidFill>
            <a:prstDash val="solid"/>
            <a:round/>
            <a:headEnd type="none" w="med" len="med"/>
            <a:tailEnd type="none" w="med" len="med"/>
          </a:ln>
        </p:spPr>
      </p:cxnSp>
      <p:sp>
        <p:nvSpPr>
          <p:cNvPr id="5932" name="Google Shape;5932;p57"/>
          <p:cNvSpPr/>
          <p:nvPr/>
        </p:nvSpPr>
        <p:spPr>
          <a:xfrm>
            <a:off x="1924485" y="3749987"/>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cxnSp>
        <p:nvCxnSpPr>
          <p:cNvPr id="5933" name="Google Shape;5933;p57"/>
          <p:cNvCxnSpPr/>
          <p:nvPr/>
        </p:nvCxnSpPr>
        <p:spPr>
          <a:xfrm>
            <a:off x="2039100" y="5602381"/>
            <a:ext cx="0" cy="136500"/>
          </a:xfrm>
          <a:prstGeom prst="straightConnector1">
            <a:avLst/>
          </a:prstGeom>
          <a:noFill/>
          <a:ln w="9525" cap="flat" cmpd="sng">
            <a:solidFill>
              <a:schemeClr val="dk2"/>
            </a:solidFill>
            <a:prstDash val="solid"/>
            <a:round/>
            <a:headEnd type="none" w="med" len="med"/>
            <a:tailEnd type="none" w="med" len="med"/>
          </a:ln>
        </p:spPr>
      </p:cxnSp>
      <p:cxnSp>
        <p:nvCxnSpPr>
          <p:cNvPr id="5934" name="Google Shape;5934;p57"/>
          <p:cNvCxnSpPr/>
          <p:nvPr/>
        </p:nvCxnSpPr>
        <p:spPr>
          <a:xfrm>
            <a:off x="3410700" y="5602381"/>
            <a:ext cx="0" cy="136500"/>
          </a:xfrm>
          <a:prstGeom prst="straightConnector1">
            <a:avLst/>
          </a:prstGeom>
          <a:noFill/>
          <a:ln w="9525" cap="flat" cmpd="sng">
            <a:solidFill>
              <a:schemeClr val="dk2"/>
            </a:solidFill>
            <a:prstDash val="solid"/>
            <a:round/>
            <a:headEnd type="none" w="med" len="med"/>
            <a:tailEnd type="none" w="med" len="med"/>
          </a:ln>
        </p:spPr>
      </p:cxnSp>
      <p:grpSp>
        <p:nvGrpSpPr>
          <p:cNvPr id="5935" name="Google Shape;5935;p57"/>
          <p:cNvGrpSpPr/>
          <p:nvPr/>
        </p:nvGrpSpPr>
        <p:grpSpPr>
          <a:xfrm>
            <a:off x="4732470" y="3756571"/>
            <a:ext cx="1828800" cy="1828800"/>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w="9525" cap="flat" cmpd="sng">
              <a:solidFill>
                <a:schemeClr val="dk2"/>
              </a:solidFill>
              <a:prstDash val="solid"/>
              <a:round/>
              <a:headEnd type="stealth" w="med" len="med"/>
              <a:tailEnd type="stealth" w="med" len="med"/>
            </a:ln>
          </p:spPr>
        </p:cxnSp>
        <p:cxnSp>
          <p:nvCxnSpPr>
            <p:cNvPr id="5937" name="Google Shape;5937;p57"/>
            <p:cNvCxnSpPr/>
            <p:nvPr/>
          </p:nvCxnSpPr>
          <p:spPr>
            <a:xfrm rot="10800000" flipH="1">
              <a:off x="4096388" y="2892265"/>
              <a:ext cx="7500" cy="1828800"/>
            </a:xfrm>
            <a:prstGeom prst="straightConnector1">
              <a:avLst/>
            </a:prstGeom>
            <a:noFill/>
            <a:ln w="9525" cap="flat" cmpd="sng">
              <a:solidFill>
                <a:schemeClr val="dk2"/>
              </a:solidFill>
              <a:prstDash val="solid"/>
              <a:round/>
              <a:headEnd type="stealth" w="med" len="med"/>
              <a:tailEnd type="stealth" w="med" len="med"/>
            </a:ln>
          </p:spPr>
        </p:cxnSp>
      </p:grpSp>
      <p:grpSp>
        <p:nvGrpSpPr>
          <p:cNvPr id="5938" name="Google Shape;5938;p57"/>
          <p:cNvGrpSpPr/>
          <p:nvPr/>
        </p:nvGrpSpPr>
        <p:grpSpPr>
          <a:xfrm>
            <a:off x="5100981" y="4173484"/>
            <a:ext cx="1091794" cy="995004"/>
            <a:chOff x="3376256" y="3069614"/>
            <a:chExt cx="1455725" cy="1573875"/>
          </a:xfrm>
        </p:grpSpPr>
        <p:sp>
          <p:nvSpPr>
            <p:cNvPr id="5939" name="Google Shape;5939;p57"/>
            <p:cNvSpPr/>
            <p:nvPr/>
          </p:nvSpPr>
          <p:spPr>
            <a:xfrm>
              <a:off x="3716350" y="44365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40" name="Google Shape;5940;p57"/>
            <p:cNvSpPr/>
            <p:nvPr/>
          </p:nvSpPr>
          <p:spPr>
            <a:xfrm>
              <a:off x="3961180" y="44253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41" name="Google Shape;5941;p57"/>
            <p:cNvSpPr/>
            <p:nvPr/>
          </p:nvSpPr>
          <p:spPr>
            <a:xfrm>
              <a:off x="3945657" y="42371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42" name="Google Shape;5942;p57"/>
            <p:cNvSpPr/>
            <p:nvPr/>
          </p:nvSpPr>
          <p:spPr>
            <a:xfrm>
              <a:off x="35971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43" name="Google Shape;5943;p57"/>
            <p:cNvSpPr/>
            <p:nvPr/>
          </p:nvSpPr>
          <p:spPr>
            <a:xfrm>
              <a:off x="36888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44" name="Google Shape;5944;p57"/>
            <p:cNvSpPr/>
            <p:nvPr/>
          </p:nvSpPr>
          <p:spPr>
            <a:xfrm>
              <a:off x="3459532" y="3939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45" name="Google Shape;5945;p57"/>
            <p:cNvSpPr/>
            <p:nvPr/>
          </p:nvSpPr>
          <p:spPr>
            <a:xfrm>
              <a:off x="4250382" y="44365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46" name="Google Shape;5946;p57"/>
            <p:cNvSpPr/>
            <p:nvPr/>
          </p:nvSpPr>
          <p:spPr>
            <a:xfrm>
              <a:off x="36881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47" name="Google Shape;5947;p57"/>
            <p:cNvSpPr/>
            <p:nvPr/>
          </p:nvSpPr>
          <p:spPr>
            <a:xfrm>
              <a:off x="39019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48" name="Google Shape;5948;p57"/>
            <p:cNvSpPr/>
            <p:nvPr/>
          </p:nvSpPr>
          <p:spPr>
            <a:xfrm>
              <a:off x="39936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49" name="Google Shape;5949;p57"/>
            <p:cNvSpPr/>
            <p:nvPr/>
          </p:nvSpPr>
          <p:spPr>
            <a:xfrm>
              <a:off x="3992932" y="4091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50" name="Google Shape;5950;p57"/>
            <p:cNvSpPr/>
            <p:nvPr/>
          </p:nvSpPr>
          <p:spPr>
            <a:xfrm>
              <a:off x="42829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51" name="Google Shape;5951;p57"/>
            <p:cNvSpPr/>
            <p:nvPr/>
          </p:nvSpPr>
          <p:spPr>
            <a:xfrm>
              <a:off x="43746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52" name="Google Shape;5952;p57"/>
            <p:cNvSpPr/>
            <p:nvPr/>
          </p:nvSpPr>
          <p:spPr>
            <a:xfrm>
              <a:off x="43739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53" name="Google Shape;5953;p57"/>
            <p:cNvSpPr/>
            <p:nvPr/>
          </p:nvSpPr>
          <p:spPr>
            <a:xfrm>
              <a:off x="42067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54" name="Google Shape;5954;p57"/>
            <p:cNvSpPr/>
            <p:nvPr/>
          </p:nvSpPr>
          <p:spPr>
            <a:xfrm>
              <a:off x="42977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55" name="Google Shape;5955;p57"/>
            <p:cNvSpPr/>
            <p:nvPr/>
          </p:nvSpPr>
          <p:spPr>
            <a:xfrm>
              <a:off x="39781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56" name="Google Shape;5956;p57"/>
            <p:cNvSpPr/>
            <p:nvPr/>
          </p:nvSpPr>
          <p:spPr>
            <a:xfrm>
              <a:off x="38257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57" name="Google Shape;5957;p57"/>
            <p:cNvSpPr/>
            <p:nvPr/>
          </p:nvSpPr>
          <p:spPr>
            <a:xfrm>
              <a:off x="39174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58" name="Google Shape;5958;p57"/>
            <p:cNvSpPr/>
            <p:nvPr/>
          </p:nvSpPr>
          <p:spPr>
            <a:xfrm>
              <a:off x="3640857" y="37037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59" name="Google Shape;5959;p57"/>
            <p:cNvSpPr/>
            <p:nvPr/>
          </p:nvSpPr>
          <p:spPr>
            <a:xfrm>
              <a:off x="36733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60" name="Google Shape;5960;p57"/>
            <p:cNvSpPr/>
            <p:nvPr/>
          </p:nvSpPr>
          <p:spPr>
            <a:xfrm>
              <a:off x="37643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61" name="Google Shape;5961;p57"/>
            <p:cNvSpPr/>
            <p:nvPr/>
          </p:nvSpPr>
          <p:spPr>
            <a:xfrm>
              <a:off x="38412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62" name="Google Shape;5962;p57"/>
            <p:cNvSpPr/>
            <p:nvPr/>
          </p:nvSpPr>
          <p:spPr>
            <a:xfrm>
              <a:off x="46794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63" name="Google Shape;5963;p57"/>
            <p:cNvSpPr/>
            <p:nvPr/>
          </p:nvSpPr>
          <p:spPr>
            <a:xfrm>
              <a:off x="4511516" y="3757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64" name="Google Shape;5964;p57"/>
            <p:cNvSpPr/>
            <p:nvPr/>
          </p:nvSpPr>
          <p:spPr>
            <a:xfrm>
              <a:off x="46794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65" name="Google Shape;5965;p57"/>
            <p:cNvSpPr/>
            <p:nvPr/>
          </p:nvSpPr>
          <p:spPr>
            <a:xfrm>
              <a:off x="4435316" y="4290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66" name="Google Shape;5966;p57"/>
            <p:cNvSpPr/>
            <p:nvPr/>
          </p:nvSpPr>
          <p:spPr>
            <a:xfrm>
              <a:off x="46032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67" name="Google Shape;5967;p57"/>
            <p:cNvSpPr/>
            <p:nvPr/>
          </p:nvSpPr>
          <p:spPr>
            <a:xfrm>
              <a:off x="4511516" y="4138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68" name="Google Shape;5968;p57"/>
            <p:cNvSpPr/>
            <p:nvPr/>
          </p:nvSpPr>
          <p:spPr>
            <a:xfrm>
              <a:off x="4603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69" name="Google Shape;5969;p57"/>
            <p:cNvSpPr/>
            <p:nvPr/>
          </p:nvSpPr>
          <p:spPr>
            <a:xfrm>
              <a:off x="4526332" y="4472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70" name="Google Shape;5970;p57"/>
            <p:cNvSpPr/>
            <p:nvPr/>
          </p:nvSpPr>
          <p:spPr>
            <a:xfrm>
              <a:off x="4298439" y="4302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71" name="Google Shape;5971;p57"/>
            <p:cNvSpPr/>
            <p:nvPr/>
          </p:nvSpPr>
          <p:spPr>
            <a:xfrm>
              <a:off x="4054316" y="3376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72" name="Google Shape;5972;p57"/>
            <p:cNvSpPr/>
            <p:nvPr/>
          </p:nvSpPr>
          <p:spPr>
            <a:xfrm>
              <a:off x="42222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73" name="Google Shape;5973;p57"/>
            <p:cNvSpPr/>
            <p:nvPr/>
          </p:nvSpPr>
          <p:spPr>
            <a:xfrm>
              <a:off x="45877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74" name="Google Shape;5974;p57"/>
            <p:cNvSpPr/>
            <p:nvPr/>
          </p:nvSpPr>
          <p:spPr>
            <a:xfrm>
              <a:off x="43591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75" name="Google Shape;5975;p57"/>
            <p:cNvSpPr/>
            <p:nvPr/>
          </p:nvSpPr>
          <p:spPr>
            <a:xfrm>
              <a:off x="4206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76" name="Google Shape;5976;p57"/>
            <p:cNvSpPr/>
            <p:nvPr/>
          </p:nvSpPr>
          <p:spPr>
            <a:xfrm>
              <a:off x="4374639" y="3159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77" name="Google Shape;5977;p57"/>
            <p:cNvSpPr/>
            <p:nvPr/>
          </p:nvSpPr>
          <p:spPr>
            <a:xfrm>
              <a:off x="41305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78" name="Google Shape;5978;p57"/>
            <p:cNvSpPr/>
            <p:nvPr/>
          </p:nvSpPr>
          <p:spPr>
            <a:xfrm>
              <a:off x="44353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79" name="Google Shape;5979;p57"/>
            <p:cNvSpPr/>
            <p:nvPr/>
          </p:nvSpPr>
          <p:spPr>
            <a:xfrm>
              <a:off x="45270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80" name="Google Shape;5980;p57"/>
            <p:cNvSpPr/>
            <p:nvPr/>
          </p:nvSpPr>
          <p:spPr>
            <a:xfrm>
              <a:off x="3597116" y="4214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81" name="Google Shape;5981;p57"/>
            <p:cNvSpPr/>
            <p:nvPr/>
          </p:nvSpPr>
          <p:spPr>
            <a:xfrm>
              <a:off x="3841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82" name="Google Shape;5982;p57"/>
            <p:cNvSpPr/>
            <p:nvPr/>
          </p:nvSpPr>
          <p:spPr>
            <a:xfrm>
              <a:off x="3840532" y="4320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83" name="Google Shape;5983;p57"/>
            <p:cNvSpPr/>
            <p:nvPr/>
          </p:nvSpPr>
          <p:spPr>
            <a:xfrm>
              <a:off x="41460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84" name="Google Shape;5984;p57"/>
            <p:cNvSpPr/>
            <p:nvPr/>
          </p:nvSpPr>
          <p:spPr>
            <a:xfrm>
              <a:off x="3376256" y="30696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grpSp>
      <p:sp>
        <p:nvSpPr>
          <p:cNvPr id="5985" name="Google Shape;5985;p57"/>
          <p:cNvSpPr/>
          <p:nvPr/>
        </p:nvSpPr>
        <p:spPr>
          <a:xfrm>
            <a:off x="4993025" y="4017131"/>
            <a:ext cx="1307700" cy="13077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5986" name="Google Shape;5986;p57"/>
          <p:cNvSpPr txBox="1"/>
          <p:nvPr/>
        </p:nvSpPr>
        <p:spPr>
          <a:xfrm>
            <a:off x="5779375" y="3698735"/>
            <a:ext cx="571800" cy="353100"/>
          </a:xfrm>
          <a:prstGeom prst="rect">
            <a:avLst/>
          </a:prstGeom>
          <a:noFill/>
          <a:ln>
            <a:noFill/>
          </a:ln>
        </p:spPr>
        <p:txBody>
          <a:bodyPr spcFirstLastPara="1" wrap="square" lIns="91425" tIns="91425" rIns="91425" bIns="91425" anchor="t" anchorCtr="0">
            <a:noAutofit/>
          </a:bodyPr>
          <a:lstStyle/>
          <a:p>
            <a:pPr algn="ctr"/>
            <a:r>
              <a:rPr lang="en" sz="1200" i="1">
                <a:solidFill>
                  <a:srgbClr val="0000FF"/>
                </a:solidFill>
                <a:latin typeface="Consolas"/>
                <a:ea typeface="Consolas"/>
                <a:cs typeface="Consolas"/>
                <a:sym typeface="Consolas"/>
              </a:rPr>
              <a:t>r=1</a:t>
            </a:r>
            <a:endParaRPr sz="1200" i="1">
              <a:solidFill>
                <a:srgbClr val="0000FF"/>
              </a:solidFill>
              <a:latin typeface="Consolas"/>
              <a:ea typeface="Consolas"/>
              <a:cs typeface="Consolas"/>
              <a:sym typeface="Consolas"/>
            </a:endParaRPr>
          </a:p>
        </p:txBody>
      </p:sp>
      <p:sp>
        <p:nvSpPr>
          <p:cNvPr id="5987" name="Google Shape;5987;p57"/>
          <p:cNvSpPr/>
          <p:nvPr/>
        </p:nvSpPr>
        <p:spPr>
          <a:xfrm>
            <a:off x="3816600" y="4594431"/>
            <a:ext cx="709800" cy="136500"/>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88" name="Google Shape;5988;p57"/>
          <p:cNvSpPr txBox="1"/>
          <p:nvPr/>
        </p:nvSpPr>
        <p:spPr>
          <a:xfrm>
            <a:off x="6148775" y="4709235"/>
            <a:ext cx="571800" cy="353100"/>
          </a:xfrm>
          <a:prstGeom prst="rect">
            <a:avLst/>
          </a:prstGeom>
          <a:noFill/>
          <a:ln>
            <a:noFill/>
          </a:ln>
        </p:spPr>
        <p:txBody>
          <a:bodyPr spcFirstLastPara="1" wrap="square" lIns="91425" tIns="91425" rIns="91425" bIns="91425" anchor="t" anchorCtr="0">
            <a:noAutofit/>
          </a:bodyPr>
          <a:lstStyle/>
          <a:p>
            <a:pPr algn="ctr"/>
            <a:r>
              <a:rPr lang="en" sz="1000" i="1">
                <a:latin typeface="Consolas"/>
                <a:ea typeface="Consolas"/>
                <a:cs typeface="Consolas"/>
                <a:sym typeface="Consolas"/>
              </a:rPr>
              <a:t>x1</a:t>
            </a:r>
            <a:endParaRPr sz="1000" i="1">
              <a:latin typeface="Consolas"/>
              <a:ea typeface="Consolas"/>
              <a:cs typeface="Consolas"/>
              <a:sym typeface="Consolas"/>
            </a:endParaRPr>
          </a:p>
        </p:txBody>
      </p:sp>
      <p:sp>
        <p:nvSpPr>
          <p:cNvPr id="5989" name="Google Shape;5989;p57"/>
          <p:cNvSpPr txBox="1"/>
          <p:nvPr/>
        </p:nvSpPr>
        <p:spPr>
          <a:xfrm rot="-5400000">
            <a:off x="5204275" y="3698731"/>
            <a:ext cx="492900" cy="353100"/>
          </a:xfrm>
          <a:prstGeom prst="rect">
            <a:avLst/>
          </a:prstGeom>
          <a:noFill/>
          <a:ln>
            <a:noFill/>
          </a:ln>
        </p:spPr>
        <p:txBody>
          <a:bodyPr spcFirstLastPara="1" wrap="square" lIns="91425" tIns="91425" rIns="91425" bIns="91425" anchor="t" anchorCtr="0">
            <a:noAutofit/>
          </a:bodyPr>
          <a:lstStyle/>
          <a:p>
            <a:pPr algn="ctr"/>
            <a:r>
              <a:rPr lang="en" sz="1000">
                <a:latin typeface="Consolas"/>
                <a:ea typeface="Consolas"/>
                <a:cs typeface="Consolas"/>
                <a:sym typeface="Consolas"/>
              </a:rPr>
              <a:t>x2</a:t>
            </a:r>
            <a:endParaRPr sz="1000">
              <a:latin typeface="Consolas"/>
              <a:ea typeface="Consolas"/>
              <a:cs typeface="Consolas"/>
              <a:sym typeface="Consolas"/>
            </a:endParaRPr>
          </a:p>
        </p:txBody>
      </p:sp>
      <p:sp>
        <p:nvSpPr>
          <p:cNvPr id="5990" name="Google Shape;5990;p57"/>
          <p:cNvSpPr txBox="1"/>
          <p:nvPr/>
        </p:nvSpPr>
        <p:spPr>
          <a:xfrm>
            <a:off x="7034925" y="1960156"/>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r>
              <a:rPr lang="en">
                <a:latin typeface="Consolas"/>
                <a:ea typeface="Consolas"/>
                <a:cs typeface="Consolas"/>
                <a:sym typeface="Consolas"/>
              </a:rPr>
              <a:t>DropOut</a:t>
            </a:r>
            <a:endParaRPr>
              <a:latin typeface="Consolas"/>
              <a:ea typeface="Consolas"/>
              <a:cs typeface="Consolas"/>
              <a:sym typeface="Consolas"/>
            </a:endParaRPr>
          </a:p>
        </p:txBody>
      </p:sp>
      <p:sp>
        <p:nvSpPr>
          <p:cNvPr id="5991" name="Google Shape;5991;p57"/>
          <p:cNvSpPr txBox="1"/>
          <p:nvPr/>
        </p:nvSpPr>
        <p:spPr>
          <a:xfrm>
            <a:off x="7034925" y="4580856"/>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r>
              <a:rPr lang="en">
                <a:latin typeface="Consolas"/>
                <a:ea typeface="Consolas"/>
                <a:cs typeface="Consolas"/>
                <a:sym typeface="Consolas"/>
              </a:rPr>
              <a:t>Normalization</a:t>
            </a:r>
            <a:endParaRPr>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7"/>
          <p:cNvGrpSpPr/>
          <p:nvPr/>
        </p:nvGrpSpPr>
        <p:grpSpPr>
          <a:xfrm>
            <a:off x="2553578" y="3188565"/>
            <a:ext cx="4036850" cy="922224"/>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endParaRPr/>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endParaRPr/>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endParaRPr/>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endParaRPr/>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95"/>
        <p:cNvGrpSpPr/>
        <p:nvPr/>
      </p:nvGrpSpPr>
      <p:grpSpPr>
        <a:xfrm>
          <a:off x="0" y="0"/>
          <a:ext cx="0" cy="0"/>
          <a:chOff x="0" y="0"/>
          <a:chExt cx="0" cy="0"/>
        </a:xfrm>
      </p:grpSpPr>
      <p:cxnSp>
        <p:nvCxnSpPr>
          <p:cNvPr id="5996" name="Google Shape;5996;p58"/>
          <p:cNvCxnSpPr/>
          <p:nvPr/>
        </p:nvCxnSpPr>
        <p:spPr>
          <a:xfrm rot="10800000">
            <a:off x="1340938" y="2600831"/>
            <a:ext cx="1307700" cy="9300"/>
          </a:xfrm>
          <a:prstGeom prst="straightConnector1">
            <a:avLst/>
          </a:prstGeom>
          <a:noFill/>
          <a:ln w="9525" cap="flat" cmpd="sng">
            <a:solidFill>
              <a:schemeClr val="dk2"/>
            </a:solidFill>
            <a:prstDash val="solid"/>
            <a:round/>
            <a:headEnd type="stealth" w="med" len="med"/>
            <a:tailEnd type="none" w="med" len="med"/>
          </a:ln>
        </p:spPr>
      </p:cxnSp>
      <p:cxnSp>
        <p:nvCxnSpPr>
          <p:cNvPr id="5997" name="Google Shape;5997;p58"/>
          <p:cNvCxnSpPr/>
          <p:nvPr/>
        </p:nvCxnSpPr>
        <p:spPr>
          <a:xfrm rot="10800000" flipH="1">
            <a:off x="1375914" y="1305571"/>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5998" name="Google Shape;5998;p58"/>
          <p:cNvCxnSpPr/>
          <p:nvPr/>
        </p:nvCxnSpPr>
        <p:spPr>
          <a:xfrm rot="10800000" flipH="1">
            <a:off x="786950" y="2593031"/>
            <a:ext cx="588000" cy="676800"/>
          </a:xfrm>
          <a:prstGeom prst="straightConnector1">
            <a:avLst/>
          </a:prstGeom>
          <a:noFill/>
          <a:ln w="9525" cap="flat" cmpd="sng">
            <a:solidFill>
              <a:schemeClr val="dk2"/>
            </a:solidFill>
            <a:prstDash val="solid"/>
            <a:round/>
            <a:headEnd type="stealth" w="med" len="med"/>
            <a:tailEnd type="none" w="med" len="med"/>
          </a:ln>
        </p:spPr>
      </p:cxnSp>
      <p:sp>
        <p:nvSpPr>
          <p:cNvPr id="5999" name="Google Shape;5999;p58"/>
          <p:cNvSpPr/>
          <p:nvPr/>
        </p:nvSpPr>
        <p:spPr>
          <a:xfrm rot="-2308403">
            <a:off x="825191" y="2105124"/>
            <a:ext cx="1468775" cy="416564"/>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endParaRPr/>
          </a:p>
        </p:txBody>
      </p:sp>
      <p:cxnSp>
        <p:nvCxnSpPr>
          <p:cNvPr id="6000" name="Google Shape;6000;p58"/>
          <p:cNvCxnSpPr>
            <a:stCxn id="5999" idx="2"/>
            <a:endCxn id="5999" idx="6"/>
          </p:cNvCxnSpPr>
          <p:nvPr/>
        </p:nvCxnSpPr>
        <p:spPr>
          <a:xfrm rot="10800000" flipH="1">
            <a:off x="984625" y="1856506"/>
            <a:ext cx="1149900" cy="913800"/>
          </a:xfrm>
          <a:prstGeom prst="curvedConnector5">
            <a:avLst>
              <a:gd name="adj1" fmla="val 11366"/>
              <a:gd name="adj2" fmla="val -29162"/>
              <a:gd name="adj3" fmla="val 114793"/>
            </a:avLst>
          </a:prstGeom>
          <a:noFill/>
          <a:ln w="9525" cap="flat" cmpd="sng">
            <a:solidFill>
              <a:srgbClr val="0000FF"/>
            </a:solidFill>
            <a:prstDash val="lgDash"/>
            <a:round/>
            <a:headEnd type="none" w="med" len="med"/>
            <a:tailEnd type="none" w="med" len="med"/>
          </a:ln>
        </p:spPr>
      </p:cxnSp>
      <p:grpSp>
        <p:nvGrpSpPr>
          <p:cNvPr id="6001" name="Google Shape;6001;p58"/>
          <p:cNvGrpSpPr/>
          <p:nvPr/>
        </p:nvGrpSpPr>
        <p:grpSpPr>
          <a:xfrm>
            <a:off x="3272050" y="1306871"/>
            <a:ext cx="1539900" cy="1307700"/>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03" name="Google Shape;6003;p58"/>
            <p:cNvCxnSpPr/>
            <p:nvPr/>
          </p:nvCxnSpPr>
          <p:spPr>
            <a:xfrm rot="10800000" flipH="1">
              <a:off x="3655713" y="181165"/>
              <a:ext cx="9300" cy="1307700"/>
            </a:xfrm>
            <a:prstGeom prst="straightConnector1">
              <a:avLst/>
            </a:prstGeom>
            <a:noFill/>
            <a:ln w="9525" cap="flat" cmpd="sng">
              <a:solidFill>
                <a:schemeClr val="dk2"/>
              </a:solidFill>
              <a:prstDash val="solid"/>
              <a:round/>
              <a:headEnd type="none" w="med" len="med"/>
              <a:tailEnd type="stealth" w="med" len="med"/>
            </a:ln>
          </p:spPr>
        </p:cxnSp>
        <p:sp>
          <p:nvSpPr>
            <p:cNvPr id="6004" name="Google Shape;6004;p58"/>
            <p:cNvSpPr/>
            <p:nvPr/>
          </p:nvSpPr>
          <p:spPr>
            <a:xfrm rot="-1694975">
              <a:off x="3650545" y="634758"/>
              <a:ext cx="1524360" cy="41649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6005" name="Google Shape;6005;p58"/>
            <p:cNvSpPr/>
            <p:nvPr/>
          </p:nvSpPr>
          <p:spPr>
            <a:xfrm rot="-1697709">
              <a:off x="3822041" y="672947"/>
              <a:ext cx="1244268" cy="275012"/>
            </a:xfrm>
            <a:prstGeom prst="ellipse">
              <a:avLst/>
            </a:prstGeom>
            <a:noFill/>
            <a:ln w="19050"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6006" name="Google Shape;6006;p58"/>
            <p:cNvSpPr/>
            <p:nvPr/>
          </p:nvSpPr>
          <p:spPr>
            <a:xfrm rot="-1698362">
              <a:off x="4062372" y="757773"/>
              <a:ext cx="662406" cy="170453"/>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endParaRPr/>
            </a:p>
          </p:txBody>
        </p:sp>
      </p:grpSp>
      <p:sp>
        <p:nvSpPr>
          <p:cNvPr id="6007" name="Google Shape;6007;p58"/>
          <p:cNvSpPr txBox="1"/>
          <p:nvPr/>
        </p:nvSpPr>
        <p:spPr>
          <a:xfrm>
            <a:off x="2319925" y="2600831"/>
            <a:ext cx="416700" cy="318300"/>
          </a:xfrm>
          <a:prstGeom prst="rect">
            <a:avLst/>
          </a:prstGeom>
          <a:noFill/>
          <a:ln>
            <a:noFill/>
          </a:ln>
        </p:spPr>
        <p:txBody>
          <a:bodyPr spcFirstLastPara="1" wrap="square" lIns="91425" tIns="91425" rIns="91425" bIns="91425" anchor="t" anchorCtr="0">
            <a:noAutofit/>
          </a:bodyPr>
          <a:lstStyle/>
          <a:p>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8" name="Google Shape;6008;p58"/>
          <p:cNvSpPr txBox="1"/>
          <p:nvPr/>
        </p:nvSpPr>
        <p:spPr>
          <a:xfrm>
            <a:off x="4401425" y="2509081"/>
            <a:ext cx="416700" cy="318300"/>
          </a:xfrm>
          <a:prstGeom prst="rect">
            <a:avLst/>
          </a:prstGeom>
          <a:noFill/>
          <a:ln>
            <a:noFill/>
          </a:ln>
        </p:spPr>
        <p:txBody>
          <a:bodyPr spcFirstLastPara="1" wrap="square" lIns="91425" tIns="91425" rIns="91425" bIns="91425" anchor="t" anchorCtr="0">
            <a:noAutofit/>
          </a:bodyPr>
          <a:lstStyle/>
          <a:p>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9" name="Google Shape;6009;p58"/>
          <p:cNvSpPr txBox="1"/>
          <p:nvPr/>
        </p:nvSpPr>
        <p:spPr>
          <a:xfrm>
            <a:off x="758700" y="3145269"/>
            <a:ext cx="378300" cy="318300"/>
          </a:xfrm>
          <a:prstGeom prst="rect">
            <a:avLst/>
          </a:prstGeom>
          <a:noFill/>
          <a:ln>
            <a:noFill/>
          </a:ln>
        </p:spPr>
        <p:txBody>
          <a:bodyPr spcFirstLastPara="1" wrap="square" lIns="91425" tIns="91425" rIns="91425" bIns="91425" anchor="t" anchorCtr="0">
            <a:noAutofit/>
          </a:bodyPr>
          <a:lstStyle/>
          <a:p>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10" name="Google Shape;6010;p58"/>
          <p:cNvSpPr txBox="1"/>
          <p:nvPr/>
        </p:nvSpPr>
        <p:spPr>
          <a:xfrm>
            <a:off x="1007425" y="1366406"/>
            <a:ext cx="378300" cy="318300"/>
          </a:xfrm>
          <a:prstGeom prst="rect">
            <a:avLst/>
          </a:prstGeom>
          <a:noFill/>
          <a:ln>
            <a:noFill/>
          </a:ln>
        </p:spPr>
        <p:txBody>
          <a:bodyPr spcFirstLastPara="1" wrap="square" lIns="91425" tIns="91425" rIns="91425" bIns="91425" anchor="t" anchorCtr="0">
            <a:noAutofit/>
          </a:bodyPr>
          <a:lstStyle/>
          <a:p>
            <a:r>
              <a:rPr lang="en" sz="1100">
                <a:latin typeface="Consolas"/>
                <a:ea typeface="Consolas"/>
                <a:cs typeface="Consolas"/>
                <a:sym typeface="Consolas"/>
              </a:rPr>
              <a:t>J</a:t>
            </a:r>
            <a:endParaRPr sz="1100">
              <a:latin typeface="Consolas"/>
              <a:ea typeface="Consolas"/>
              <a:cs typeface="Consolas"/>
              <a:sym typeface="Consolas"/>
            </a:endParaRPr>
          </a:p>
        </p:txBody>
      </p:sp>
      <p:grpSp>
        <p:nvGrpSpPr>
          <p:cNvPr id="6011" name="Google Shape;6011;p58"/>
          <p:cNvGrpSpPr/>
          <p:nvPr/>
        </p:nvGrpSpPr>
        <p:grpSpPr>
          <a:xfrm>
            <a:off x="987300" y="3821506"/>
            <a:ext cx="2014982" cy="2263650"/>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w="9525" cap="flat" cmpd="sng">
                <a:solidFill>
                  <a:schemeClr val="dk2"/>
                </a:solidFill>
                <a:prstDash val="solid"/>
                <a:round/>
                <a:headEnd type="stealth" w="med" len="med"/>
                <a:tailEnd type="none" w="med" len="med"/>
              </a:ln>
            </p:spPr>
          </p:cxnSp>
          <p:cxnSp>
            <p:nvCxnSpPr>
              <p:cNvPr id="6014" name="Google Shape;6014;p58"/>
              <p:cNvCxnSpPr/>
              <p:nvPr/>
            </p:nvCxnSpPr>
            <p:spPr>
              <a:xfrm rot="10800000" flipH="1">
                <a:off x="1375913" y="26398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6015" name="Google Shape;6015;p58"/>
              <p:cNvCxnSpPr/>
              <p:nvPr/>
            </p:nvCxnSpPr>
            <p:spPr>
              <a:xfrm rot="10800000" flipH="1">
                <a:off x="777650" y="3935125"/>
                <a:ext cx="589800" cy="676800"/>
              </a:xfrm>
              <a:prstGeom prst="straightConnector1">
                <a:avLst/>
              </a:prstGeom>
              <a:noFill/>
              <a:ln w="9525" cap="flat" cmpd="sng">
                <a:solidFill>
                  <a:schemeClr val="dk2"/>
                </a:solidFill>
                <a:prstDash val="solid"/>
                <a:round/>
                <a:headEnd type="stealth" w="med" len="med"/>
                <a:tailEnd type="none" w="med" len="med"/>
              </a:ln>
            </p:spPr>
          </p:cxnSp>
        </p:grpSp>
        <p:sp>
          <p:nvSpPr>
            <p:cNvPr id="6016" name="Google Shape;6016;p58"/>
            <p:cNvSpPr/>
            <p:nvPr/>
          </p:nvSpPr>
          <p:spPr>
            <a:xfrm>
              <a:off x="901378" y="2753562"/>
              <a:ext cx="1468800" cy="4164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endParaRPr/>
            </a:p>
          </p:txBody>
        </p:sp>
        <p:cxnSp>
          <p:nvCxnSpPr>
            <p:cNvPr id="6017" name="Google Shape;6017;p58"/>
            <p:cNvCxnSpPr>
              <a:stCxn id="6016" idx="2"/>
              <a:endCxn id="6016" idx="6"/>
            </p:cNvCxnSpPr>
            <p:nvPr/>
          </p:nvCxnSpPr>
          <p:spPr>
            <a:xfrm>
              <a:off x="901378" y="2961762"/>
              <a:ext cx="1468800" cy="600"/>
            </a:xfrm>
            <a:prstGeom prst="curvedConnector5">
              <a:avLst>
                <a:gd name="adj1" fmla="val 6102"/>
                <a:gd name="adj2" fmla="val 213456378"/>
                <a:gd name="adj3" fmla="val 96870"/>
              </a:avLst>
            </a:prstGeom>
            <a:noFill/>
            <a:ln w="9525" cap="flat" cmpd="sng">
              <a:solidFill>
                <a:srgbClr val="0000FF"/>
              </a:solidFill>
              <a:prstDash val="lgDash"/>
              <a:round/>
              <a:headEnd type="none" w="med" len="med"/>
              <a:tailEnd type="none" w="med" len="med"/>
            </a:ln>
          </p:spPr>
        </p:cxnSp>
        <p:sp>
          <p:nvSpPr>
            <p:cNvPr id="6018" name="Google Shape;6018;p58"/>
            <p:cNvSpPr txBox="1"/>
            <p:nvPr/>
          </p:nvSpPr>
          <p:spPr>
            <a:xfrm>
              <a:off x="2318275" y="3796475"/>
              <a:ext cx="416700" cy="318300"/>
            </a:xfrm>
            <a:prstGeom prst="rect">
              <a:avLst/>
            </a:prstGeom>
            <a:noFill/>
            <a:ln>
              <a:noFill/>
            </a:ln>
          </p:spPr>
          <p:txBody>
            <a:bodyPr spcFirstLastPara="1" wrap="square" lIns="91425" tIns="91425" rIns="91425" bIns="91425" anchor="t" anchorCtr="0">
              <a:noAutofit/>
            </a:bodyPr>
            <a:lstStyle/>
            <a:p>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19" name="Google Shape;6019;p58"/>
            <p:cNvSpPr txBox="1"/>
            <p:nvPr/>
          </p:nvSpPr>
          <p:spPr>
            <a:xfrm>
              <a:off x="758700" y="4357950"/>
              <a:ext cx="378300" cy="318300"/>
            </a:xfrm>
            <a:prstGeom prst="rect">
              <a:avLst/>
            </a:prstGeom>
            <a:noFill/>
            <a:ln>
              <a:noFill/>
            </a:ln>
          </p:spPr>
          <p:txBody>
            <a:bodyPr spcFirstLastPara="1" wrap="square" lIns="91425" tIns="91425" rIns="91425" bIns="91425" anchor="t" anchorCtr="0">
              <a:noAutofit/>
            </a:bodyPr>
            <a:lstStyle/>
            <a:p>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20" name="Google Shape;6020;p58"/>
            <p:cNvSpPr txBox="1"/>
            <p:nvPr/>
          </p:nvSpPr>
          <p:spPr>
            <a:xfrm>
              <a:off x="1150025" y="2412600"/>
              <a:ext cx="378300" cy="318300"/>
            </a:xfrm>
            <a:prstGeom prst="rect">
              <a:avLst/>
            </a:prstGeom>
            <a:noFill/>
            <a:ln>
              <a:noFill/>
            </a:ln>
          </p:spPr>
          <p:txBody>
            <a:bodyPr spcFirstLastPara="1" wrap="square" lIns="91425" tIns="91425" rIns="91425" bIns="91425" anchor="t" anchorCtr="0">
              <a:noAutofit/>
            </a:bodyPr>
            <a:lstStyle/>
            <a:p>
              <a:r>
                <a:rPr lang="en" sz="1100">
                  <a:latin typeface="Consolas"/>
                  <a:ea typeface="Consolas"/>
                  <a:cs typeface="Consolas"/>
                  <a:sym typeface="Consolas"/>
                </a:rPr>
                <a:t>J</a:t>
              </a:r>
              <a:endParaRPr sz="1100">
                <a:latin typeface="Consolas"/>
                <a:ea typeface="Consolas"/>
                <a:cs typeface="Consolas"/>
                <a:sym typeface="Consolas"/>
              </a:endParaRPr>
            </a:p>
          </p:txBody>
        </p:sp>
      </p:grpSp>
      <p:grpSp>
        <p:nvGrpSpPr>
          <p:cNvPr id="6021" name="Google Shape;6021;p58"/>
          <p:cNvGrpSpPr/>
          <p:nvPr/>
        </p:nvGrpSpPr>
        <p:grpSpPr>
          <a:xfrm>
            <a:off x="3258763" y="3890156"/>
            <a:ext cx="1934988" cy="1580500"/>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24" name="Google Shape;6024;p58"/>
              <p:cNvCxnSpPr/>
              <p:nvPr/>
            </p:nvCxnSpPr>
            <p:spPr>
              <a:xfrm rot="10800000" flipH="1">
                <a:off x="3655713" y="257365"/>
                <a:ext cx="9300" cy="1307700"/>
              </a:xfrm>
              <a:prstGeom prst="straightConnector1">
                <a:avLst/>
              </a:prstGeom>
              <a:noFill/>
              <a:ln w="9525" cap="flat" cmpd="sng">
                <a:solidFill>
                  <a:schemeClr val="dk2"/>
                </a:solidFill>
                <a:prstDash val="solid"/>
                <a:round/>
                <a:headEnd type="none" w="med" len="med"/>
                <a:tailEnd type="stealth" w="med" len="med"/>
              </a:ln>
            </p:spPr>
          </p:cxnSp>
        </p:grpSp>
        <p:sp>
          <p:nvSpPr>
            <p:cNvPr id="6025" name="Google Shape;6025;p58"/>
            <p:cNvSpPr/>
            <p:nvPr/>
          </p:nvSpPr>
          <p:spPr>
            <a:xfrm>
              <a:off x="3512550" y="2803925"/>
              <a:ext cx="1077600" cy="1070700"/>
            </a:xfrm>
            <a:prstGeom prst="ellipse">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6026" name="Google Shape;6026;p58"/>
            <p:cNvSpPr/>
            <p:nvPr/>
          </p:nvSpPr>
          <p:spPr>
            <a:xfrm>
              <a:off x="3645150" y="2957375"/>
              <a:ext cx="812400" cy="7638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6027" name="Google Shape;6027;p58"/>
            <p:cNvSpPr/>
            <p:nvPr/>
          </p:nvSpPr>
          <p:spPr>
            <a:xfrm>
              <a:off x="3843000" y="3112025"/>
              <a:ext cx="416700" cy="4545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6028" name="Google Shape;6028;p58"/>
            <p:cNvSpPr txBox="1"/>
            <p:nvPr/>
          </p:nvSpPr>
          <p:spPr>
            <a:xfrm>
              <a:off x="4510650" y="3972050"/>
              <a:ext cx="378300" cy="318300"/>
            </a:xfrm>
            <a:prstGeom prst="rect">
              <a:avLst/>
            </a:prstGeom>
            <a:noFill/>
            <a:ln>
              <a:noFill/>
            </a:ln>
          </p:spPr>
          <p:txBody>
            <a:bodyPr spcFirstLastPara="1" wrap="square" lIns="91425" tIns="91425" rIns="91425" bIns="91425" anchor="t" anchorCtr="0">
              <a:noAutofit/>
            </a:bodyPr>
            <a:lstStyle/>
            <a:p>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29" name="Google Shape;6029;p58"/>
            <p:cNvSpPr txBox="1"/>
            <p:nvPr/>
          </p:nvSpPr>
          <p:spPr>
            <a:xfrm>
              <a:off x="2953963" y="2709850"/>
              <a:ext cx="378300" cy="318300"/>
            </a:xfrm>
            <a:prstGeom prst="rect">
              <a:avLst/>
            </a:prstGeom>
            <a:noFill/>
            <a:ln>
              <a:noFill/>
            </a:ln>
          </p:spPr>
          <p:txBody>
            <a:bodyPr spcFirstLastPara="1" wrap="square" lIns="91425" tIns="91425" rIns="91425" bIns="91425" anchor="t" anchorCtr="0">
              <a:noAutofit/>
            </a:bodyPr>
            <a:lstStyle/>
            <a:p>
              <a:r>
                <a:rPr lang="en" sz="1100">
                  <a:latin typeface="Consolas"/>
                  <a:ea typeface="Consolas"/>
                  <a:cs typeface="Consolas"/>
                  <a:sym typeface="Consolas"/>
                </a:rPr>
                <a:t>w2</a:t>
              </a:r>
              <a:endParaRPr sz="1100">
                <a:latin typeface="Consolas"/>
                <a:ea typeface="Consolas"/>
                <a:cs typeface="Consolas"/>
                <a:sym typeface="Consolas"/>
              </a:endParaRPr>
            </a:p>
          </p:txBody>
        </p:sp>
      </p:grpSp>
      <p:sp>
        <p:nvSpPr>
          <p:cNvPr id="6030" name="Google Shape;6030;p58"/>
          <p:cNvSpPr txBox="1"/>
          <p:nvPr/>
        </p:nvSpPr>
        <p:spPr>
          <a:xfrm>
            <a:off x="2864838" y="1305581"/>
            <a:ext cx="378300" cy="318300"/>
          </a:xfrm>
          <a:prstGeom prst="rect">
            <a:avLst/>
          </a:prstGeom>
          <a:noFill/>
          <a:ln>
            <a:noFill/>
          </a:ln>
        </p:spPr>
        <p:txBody>
          <a:bodyPr spcFirstLastPara="1" wrap="square" lIns="91425" tIns="91425" rIns="91425" bIns="91425" anchor="t" anchorCtr="0">
            <a:noAutofit/>
          </a:bodyPr>
          <a:lstStyle/>
          <a:p>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31" name="Google Shape;6031;p58"/>
          <p:cNvSpPr txBox="1"/>
          <p:nvPr/>
        </p:nvSpPr>
        <p:spPr>
          <a:xfrm>
            <a:off x="2264125" y="3098781"/>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r>
              <a:rPr lang="en">
                <a:latin typeface="Consolas"/>
                <a:ea typeface="Consolas"/>
                <a:cs typeface="Consolas"/>
                <a:sym typeface="Consolas"/>
              </a:rPr>
              <a:t>Before Normalization</a:t>
            </a:r>
            <a:endParaRPr>
              <a:latin typeface="Consolas"/>
              <a:ea typeface="Consolas"/>
              <a:cs typeface="Consolas"/>
              <a:sym typeface="Consolas"/>
            </a:endParaRPr>
          </a:p>
        </p:txBody>
      </p:sp>
      <p:sp>
        <p:nvSpPr>
          <p:cNvPr id="6032" name="Google Shape;6032;p58"/>
          <p:cNvSpPr txBox="1"/>
          <p:nvPr/>
        </p:nvSpPr>
        <p:spPr>
          <a:xfrm>
            <a:off x="2264125" y="5637356"/>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r>
              <a:rPr lang="en">
                <a:latin typeface="Consolas"/>
                <a:ea typeface="Consolas"/>
                <a:cs typeface="Consolas"/>
                <a:sym typeface="Consolas"/>
              </a:rPr>
              <a:t>After Normalization</a:t>
            </a:r>
            <a:endParaRPr>
              <a:latin typeface="Consolas"/>
              <a:ea typeface="Consolas"/>
              <a:cs typeface="Consolas"/>
              <a:sym typeface="Consolas"/>
            </a:endParaRPr>
          </a:p>
        </p:txBody>
      </p:sp>
      <p:sp>
        <p:nvSpPr>
          <p:cNvPr id="6033" name="Google Shape;6033;p58"/>
          <p:cNvSpPr txBox="1"/>
          <p:nvPr/>
        </p:nvSpPr>
        <p:spPr>
          <a:xfrm>
            <a:off x="6328613" y="1310456"/>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r>
              <a:rPr lang="en">
                <a:latin typeface="Consolas"/>
                <a:ea typeface="Consolas"/>
                <a:cs typeface="Consolas"/>
                <a:sym typeface="Consolas"/>
              </a:rPr>
              <a:t>Early stopping</a:t>
            </a:r>
            <a:endParaRPr>
              <a:latin typeface="Consolas"/>
              <a:ea typeface="Consolas"/>
              <a:cs typeface="Consolas"/>
              <a:sym typeface="Consolas"/>
            </a:endParaRPr>
          </a:p>
        </p:txBody>
      </p:sp>
      <p:cxnSp>
        <p:nvCxnSpPr>
          <p:cNvPr id="6034" name="Google Shape;6034;p58"/>
          <p:cNvCxnSpPr/>
          <p:nvPr/>
        </p:nvCxnSpPr>
        <p:spPr>
          <a:xfrm rot="10800000">
            <a:off x="6030600" y="3838106"/>
            <a:ext cx="2593200" cy="20100"/>
          </a:xfrm>
          <a:prstGeom prst="straightConnector1">
            <a:avLst/>
          </a:prstGeom>
          <a:noFill/>
          <a:ln w="9525" cap="flat" cmpd="sng">
            <a:solidFill>
              <a:schemeClr val="dk2"/>
            </a:solidFill>
            <a:prstDash val="solid"/>
            <a:round/>
            <a:headEnd type="stealth" w="med" len="med"/>
            <a:tailEnd type="none" w="med" len="med"/>
          </a:ln>
        </p:spPr>
      </p:cxnSp>
      <p:cxnSp>
        <p:nvCxnSpPr>
          <p:cNvPr id="6035" name="Google Shape;6035;p58"/>
          <p:cNvCxnSpPr/>
          <p:nvPr/>
        </p:nvCxnSpPr>
        <p:spPr>
          <a:xfrm rot="10800000">
            <a:off x="6030744" y="1728142"/>
            <a:ext cx="4200" cy="2109900"/>
          </a:xfrm>
          <a:prstGeom prst="straightConnector1">
            <a:avLst/>
          </a:prstGeom>
          <a:noFill/>
          <a:ln w="9525" cap="flat" cmpd="sng">
            <a:solidFill>
              <a:schemeClr val="dk2"/>
            </a:solidFill>
            <a:prstDash val="solid"/>
            <a:round/>
            <a:headEnd type="none" w="med" len="med"/>
            <a:tailEnd type="stealth" w="med" len="med"/>
          </a:ln>
        </p:spPr>
      </p:cxnSp>
      <p:cxnSp>
        <p:nvCxnSpPr>
          <p:cNvPr id="6036" name="Google Shape;6036;p58"/>
          <p:cNvCxnSpPr/>
          <p:nvPr/>
        </p:nvCxnSpPr>
        <p:spPr>
          <a:xfrm>
            <a:off x="6065750" y="1998231"/>
            <a:ext cx="2336700" cy="1735500"/>
          </a:xfrm>
          <a:prstGeom prst="curvedConnector3">
            <a:avLst>
              <a:gd name="adj1" fmla="val 8289"/>
            </a:avLst>
          </a:prstGeom>
          <a:noFill/>
          <a:ln w="9525" cap="flat" cmpd="sng">
            <a:solidFill>
              <a:srgbClr val="0000FF"/>
            </a:solidFill>
            <a:prstDash val="lgDash"/>
            <a:round/>
            <a:headEnd type="none" w="med" len="med"/>
            <a:tailEnd type="none" w="med" len="med"/>
          </a:ln>
        </p:spPr>
      </p:cxnSp>
      <p:cxnSp>
        <p:nvCxnSpPr>
          <p:cNvPr id="6037" name="Google Shape;6037;p58"/>
          <p:cNvCxnSpPr/>
          <p:nvPr/>
        </p:nvCxnSpPr>
        <p:spPr>
          <a:xfrm>
            <a:off x="6030601" y="2082206"/>
            <a:ext cx="1812000" cy="1416600"/>
          </a:xfrm>
          <a:prstGeom prst="curvedConnector3">
            <a:avLst>
              <a:gd name="adj1" fmla="val 11104"/>
            </a:avLst>
          </a:prstGeom>
          <a:noFill/>
          <a:ln w="9525" cap="flat" cmpd="sng">
            <a:solidFill>
              <a:srgbClr val="FF0000"/>
            </a:solidFill>
            <a:prstDash val="lgDash"/>
            <a:round/>
            <a:headEnd type="none" w="med" len="med"/>
            <a:tailEnd type="none" w="med" len="med"/>
          </a:ln>
        </p:spPr>
      </p:cxnSp>
      <p:sp>
        <p:nvSpPr>
          <p:cNvPr id="6038" name="Google Shape;6038;p58"/>
          <p:cNvSpPr/>
          <p:nvPr/>
        </p:nvSpPr>
        <p:spPr>
          <a:xfrm rot="-818997">
            <a:off x="7856028" y="3283834"/>
            <a:ext cx="435545" cy="165933"/>
          </a:xfrm>
          <a:custGeom>
            <a:avLst/>
            <a:gdLst/>
            <a:ahLst/>
            <a:cxnLst/>
            <a:rect l="l" t="t" r="r" b="b"/>
            <a:pathLst>
              <a:path w="17421" h="6637" extrusionOk="0">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w="9525" cap="flat" cmpd="sng">
            <a:solidFill>
              <a:srgbClr val="FF0000"/>
            </a:solidFill>
            <a:prstDash val="lgDash"/>
            <a:round/>
            <a:headEnd type="none" w="med" len="med"/>
            <a:tailEnd type="none" w="med" len="med"/>
          </a:ln>
        </p:spPr>
      </p:sp>
      <p:sp>
        <p:nvSpPr>
          <p:cNvPr id="6039" name="Google Shape;6039;p58"/>
          <p:cNvSpPr txBox="1"/>
          <p:nvPr/>
        </p:nvSpPr>
        <p:spPr>
          <a:xfrm>
            <a:off x="8076400" y="3158569"/>
            <a:ext cx="787200" cy="376200"/>
          </a:xfrm>
          <a:prstGeom prst="rect">
            <a:avLst/>
          </a:prstGeom>
          <a:noFill/>
          <a:ln>
            <a:noFill/>
          </a:ln>
        </p:spPr>
        <p:txBody>
          <a:bodyPr spcFirstLastPara="1" wrap="square" lIns="91425" tIns="0" rIns="91425" bIns="91425" anchor="t" anchorCtr="0">
            <a:noAutofit/>
          </a:bodyPr>
          <a:lstStyle/>
          <a:p>
            <a:pPr algn="ctr"/>
            <a:r>
              <a:rPr lang="en" sz="1100">
                <a:solidFill>
                  <a:srgbClr val="FF0000"/>
                </a:solidFill>
                <a:latin typeface="Consolas"/>
                <a:ea typeface="Consolas"/>
                <a:cs typeface="Consolas"/>
                <a:sym typeface="Consolas"/>
              </a:rPr>
              <a:t>Dev</a:t>
            </a:r>
            <a:endParaRPr sz="1100">
              <a:solidFill>
                <a:srgbClr val="FF0000"/>
              </a:solidFill>
              <a:latin typeface="Consolas"/>
              <a:ea typeface="Consolas"/>
              <a:cs typeface="Consolas"/>
              <a:sym typeface="Consolas"/>
            </a:endParaRPr>
          </a:p>
          <a:p>
            <a:pPr algn="ctr"/>
            <a:endParaRPr sz="1100">
              <a:solidFill>
                <a:srgbClr val="FF0000"/>
              </a:solidFill>
              <a:latin typeface="Consolas"/>
              <a:ea typeface="Consolas"/>
              <a:cs typeface="Consolas"/>
              <a:sym typeface="Consolas"/>
            </a:endParaRPr>
          </a:p>
          <a:p>
            <a:pPr algn="ctr">
              <a:buClr>
                <a:schemeClr val="dk1"/>
              </a:buClr>
              <a:buSzPts val="1100"/>
            </a:pPr>
            <a:r>
              <a:rPr lang="en" sz="1100">
                <a:solidFill>
                  <a:srgbClr val="0000FF"/>
                </a:solidFill>
                <a:latin typeface="Consolas"/>
                <a:ea typeface="Consolas"/>
                <a:cs typeface="Consolas"/>
                <a:sym typeface="Consolas"/>
              </a:rPr>
              <a:t>Train</a:t>
            </a:r>
            <a:endParaRPr sz="1100">
              <a:solidFill>
                <a:srgbClr val="FF0000"/>
              </a:solidFill>
              <a:latin typeface="Consolas"/>
              <a:ea typeface="Consolas"/>
              <a:cs typeface="Consolas"/>
              <a:sym typeface="Consolas"/>
            </a:endParaRPr>
          </a:p>
        </p:txBody>
      </p:sp>
      <p:sp>
        <p:nvSpPr>
          <p:cNvPr id="6040" name="Google Shape;6040;p58"/>
          <p:cNvSpPr txBox="1"/>
          <p:nvPr/>
        </p:nvSpPr>
        <p:spPr>
          <a:xfrm>
            <a:off x="5618250" y="1763906"/>
            <a:ext cx="416700" cy="318300"/>
          </a:xfrm>
          <a:prstGeom prst="rect">
            <a:avLst/>
          </a:prstGeom>
          <a:noFill/>
          <a:ln>
            <a:noFill/>
          </a:ln>
        </p:spPr>
        <p:txBody>
          <a:bodyPr spcFirstLastPara="1" wrap="square" lIns="91425" tIns="91425" rIns="91425" bIns="91425" anchor="t" anchorCtr="0">
            <a:noAutofit/>
          </a:bodyPr>
          <a:lstStyle/>
          <a:p>
            <a:r>
              <a:rPr lang="en" sz="1100">
                <a:latin typeface="Consolas"/>
                <a:ea typeface="Consolas"/>
                <a:cs typeface="Consolas"/>
                <a:sym typeface="Consolas"/>
              </a:rPr>
              <a:t>Err</a:t>
            </a:r>
            <a:endParaRPr sz="1100">
              <a:latin typeface="Consolas"/>
              <a:ea typeface="Consolas"/>
              <a:cs typeface="Consolas"/>
              <a:sym typeface="Consolas"/>
            </a:endParaRPr>
          </a:p>
        </p:txBody>
      </p:sp>
      <p:sp>
        <p:nvSpPr>
          <p:cNvPr id="6041" name="Google Shape;6041;p58"/>
          <p:cNvSpPr txBox="1"/>
          <p:nvPr/>
        </p:nvSpPr>
        <p:spPr>
          <a:xfrm>
            <a:off x="8636525" y="3557056"/>
            <a:ext cx="416700" cy="318300"/>
          </a:xfrm>
          <a:prstGeom prst="rect">
            <a:avLst/>
          </a:prstGeom>
          <a:noFill/>
          <a:ln>
            <a:noFill/>
          </a:ln>
        </p:spPr>
        <p:txBody>
          <a:bodyPr spcFirstLastPara="1" wrap="square" lIns="91425" tIns="91425" rIns="91425" bIns="91425" anchor="t" anchorCtr="0">
            <a:noAutofit/>
          </a:bodyPr>
          <a:lstStyle/>
          <a:p>
            <a:r>
              <a:rPr lang="en" sz="1100">
                <a:latin typeface="Consolas"/>
                <a:ea typeface="Consolas"/>
                <a:cs typeface="Consolas"/>
                <a:sym typeface="Consolas"/>
              </a:rPr>
              <a:t>it.</a:t>
            </a:r>
            <a:endParaRPr sz="1100">
              <a:latin typeface="Consolas"/>
              <a:ea typeface="Consolas"/>
              <a:cs typeface="Consolas"/>
              <a:sym typeface="Consolas"/>
            </a:endParaRPr>
          </a:p>
        </p:txBody>
      </p:sp>
      <p:cxnSp>
        <p:nvCxnSpPr>
          <p:cNvPr id="6042" name="Google Shape;6042;p58"/>
          <p:cNvCxnSpPr/>
          <p:nvPr/>
        </p:nvCxnSpPr>
        <p:spPr>
          <a:xfrm flipH="1">
            <a:off x="7914425" y="2788156"/>
            <a:ext cx="6600" cy="1017300"/>
          </a:xfrm>
          <a:prstGeom prst="straightConnector1">
            <a:avLst/>
          </a:prstGeom>
          <a:noFill/>
          <a:ln w="19050" cap="flat" cmpd="sng">
            <a:solidFill>
              <a:srgbClr val="6AA84F"/>
            </a:solidFill>
            <a:prstDash val="solid"/>
            <a:round/>
            <a:headEnd type="none" w="med" len="med"/>
            <a:tailEnd type="none" w="med" len="med"/>
          </a:ln>
        </p:spPr>
      </p:cxnSp>
      <p:cxnSp>
        <p:nvCxnSpPr>
          <p:cNvPr id="6043" name="Google Shape;6043;p58"/>
          <p:cNvCxnSpPr/>
          <p:nvPr/>
        </p:nvCxnSpPr>
        <p:spPr>
          <a:xfrm rot="-5400000" flipH="1">
            <a:off x="5938850" y="4135156"/>
            <a:ext cx="980400" cy="461400"/>
          </a:xfrm>
          <a:prstGeom prst="curvedConnector3">
            <a:avLst>
              <a:gd name="adj1" fmla="val -79988"/>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47"/>
        <p:cNvGrpSpPr/>
        <p:nvPr/>
      </p:nvGrpSpPr>
      <p:grpSpPr>
        <a:xfrm>
          <a:off x="0" y="0"/>
          <a:ext cx="0" cy="0"/>
          <a:chOff x="0" y="0"/>
          <a:chExt cx="0" cy="0"/>
        </a:xfrm>
      </p:grpSpPr>
      <p:sp>
        <p:nvSpPr>
          <p:cNvPr id="6048" name="Google Shape;6048;p59"/>
          <p:cNvSpPr/>
          <p:nvPr/>
        </p:nvSpPr>
        <p:spPr>
          <a:xfrm>
            <a:off x="1895159" y="1254494"/>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6049" name="Google Shape;6049;p59"/>
          <p:cNvSpPr/>
          <p:nvPr/>
        </p:nvSpPr>
        <p:spPr>
          <a:xfrm>
            <a:off x="1895159" y="2196645"/>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6050" name="Google Shape;6050;p59"/>
          <p:cNvSpPr txBox="1"/>
          <p:nvPr/>
        </p:nvSpPr>
        <p:spPr>
          <a:xfrm>
            <a:off x="926276" y="1419556"/>
            <a:ext cx="538800" cy="376200"/>
          </a:xfrm>
          <a:prstGeom prst="rect">
            <a:avLst/>
          </a:prstGeom>
          <a:noFill/>
          <a:ln>
            <a:noFill/>
          </a:ln>
        </p:spPr>
        <p:txBody>
          <a:bodyPr spcFirstLastPara="1" wrap="square" lIns="91425" tIns="91425" rIns="91425" bIns="91425" anchor="t" anchorCtr="0">
            <a:noAutofit/>
          </a:bodyPr>
          <a:lstStyle/>
          <a:p>
            <a:pPr algn="ct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6051" name="Google Shape;6051;p59"/>
          <p:cNvSpPr/>
          <p:nvPr/>
        </p:nvSpPr>
        <p:spPr>
          <a:xfrm>
            <a:off x="6425247" y="1720607"/>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cxnSp>
        <p:nvCxnSpPr>
          <p:cNvPr id="6052" name="Google Shape;6052;p59"/>
          <p:cNvCxnSpPr>
            <a:stCxn id="6051" idx="6"/>
          </p:cNvCxnSpPr>
          <p:nvPr/>
        </p:nvCxnSpPr>
        <p:spPr>
          <a:xfrm>
            <a:off x="6964048" y="1999457"/>
            <a:ext cx="501900" cy="0"/>
          </a:xfrm>
          <a:prstGeom prst="straightConnector1">
            <a:avLst/>
          </a:prstGeom>
          <a:noFill/>
          <a:ln w="9525" cap="flat" cmpd="sng">
            <a:solidFill>
              <a:schemeClr val="dk2"/>
            </a:solidFill>
            <a:prstDash val="solid"/>
            <a:round/>
            <a:headEnd type="none" w="med" len="med"/>
            <a:tailEnd type="triangle" w="med" len="med"/>
          </a:ln>
        </p:spPr>
      </p:cxnSp>
      <p:sp>
        <p:nvSpPr>
          <p:cNvPr id="6053" name="Google Shape;6053;p59"/>
          <p:cNvSpPr txBox="1"/>
          <p:nvPr/>
        </p:nvSpPr>
        <p:spPr>
          <a:xfrm>
            <a:off x="916876" y="2196656"/>
            <a:ext cx="538800" cy="376200"/>
          </a:xfrm>
          <a:prstGeom prst="rect">
            <a:avLst/>
          </a:prstGeom>
          <a:noFill/>
          <a:ln>
            <a:noFill/>
          </a:ln>
        </p:spPr>
        <p:txBody>
          <a:bodyPr spcFirstLastPara="1" wrap="square" lIns="91425" tIns="91425" rIns="91425" bIns="91425" anchor="t" anchorCtr="0">
            <a:noAutofit/>
          </a:bodyPr>
          <a:lstStyle/>
          <a:p>
            <a:pPr algn="ct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grpSp>
        <p:nvGrpSpPr>
          <p:cNvPr id="6054" name="Google Shape;6054;p59"/>
          <p:cNvGrpSpPr/>
          <p:nvPr/>
        </p:nvGrpSpPr>
        <p:grpSpPr>
          <a:xfrm>
            <a:off x="1432449" y="1524313"/>
            <a:ext cx="462868" cy="954948"/>
            <a:chOff x="837658" y="496313"/>
            <a:chExt cx="1057500" cy="954948"/>
          </a:xfrm>
        </p:grpSpPr>
        <p:cxnSp>
          <p:nvCxnSpPr>
            <p:cNvPr id="6055" name="Google Shape;6055;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56" name="Google Shape;6056;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57" name="Google Shape;6057;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58" name="Google Shape;6058;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grpSp>
        <p:nvGrpSpPr>
          <p:cNvPr id="6059" name="Google Shape;6059;p59"/>
          <p:cNvGrpSpPr/>
          <p:nvPr/>
        </p:nvGrpSpPr>
        <p:grpSpPr>
          <a:xfrm>
            <a:off x="2428836" y="1524313"/>
            <a:ext cx="480634" cy="954948"/>
            <a:chOff x="837658" y="496313"/>
            <a:chExt cx="1057500" cy="954948"/>
          </a:xfrm>
        </p:grpSpPr>
        <p:cxnSp>
          <p:nvCxnSpPr>
            <p:cNvPr id="6060" name="Google Shape;6060;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61" name="Google Shape;6061;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62" name="Google Shape;6062;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63" name="Google Shape;6063;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64" name="Google Shape;6064;p59"/>
          <p:cNvSpPr/>
          <p:nvPr/>
        </p:nvSpPr>
        <p:spPr>
          <a:xfrm>
            <a:off x="2858933" y="1254494"/>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6065" name="Google Shape;6065;p59"/>
          <p:cNvSpPr/>
          <p:nvPr/>
        </p:nvSpPr>
        <p:spPr>
          <a:xfrm>
            <a:off x="2868333" y="2196645"/>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grpSp>
        <p:nvGrpSpPr>
          <p:cNvPr id="6066" name="Google Shape;6066;p59"/>
          <p:cNvGrpSpPr/>
          <p:nvPr/>
        </p:nvGrpSpPr>
        <p:grpSpPr>
          <a:xfrm>
            <a:off x="3392637" y="1521988"/>
            <a:ext cx="480634" cy="954948"/>
            <a:chOff x="837658" y="496313"/>
            <a:chExt cx="1057500" cy="954948"/>
          </a:xfrm>
        </p:grpSpPr>
        <p:cxnSp>
          <p:nvCxnSpPr>
            <p:cNvPr id="6067" name="Google Shape;6067;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68" name="Google Shape;6068;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69" name="Google Shape;6069;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0" name="Google Shape;6070;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cxnSp>
        <p:nvCxnSpPr>
          <p:cNvPr id="6071" name="Google Shape;6071;p59"/>
          <p:cNvCxnSpPr/>
          <p:nvPr/>
        </p:nvCxnSpPr>
        <p:spPr>
          <a:xfrm>
            <a:off x="3870849" y="2027806"/>
            <a:ext cx="257700" cy="5700"/>
          </a:xfrm>
          <a:prstGeom prst="straightConnector1">
            <a:avLst/>
          </a:prstGeom>
          <a:noFill/>
          <a:ln w="28575" cap="flat" cmpd="sng">
            <a:solidFill>
              <a:schemeClr val="dk2"/>
            </a:solidFill>
            <a:prstDash val="dot"/>
            <a:round/>
            <a:headEnd type="none" w="med" len="med"/>
            <a:tailEnd type="none" w="med" len="med"/>
          </a:ln>
        </p:spPr>
      </p:cxnSp>
      <p:sp>
        <p:nvSpPr>
          <p:cNvPr id="6072" name="Google Shape;6072;p59"/>
          <p:cNvSpPr/>
          <p:nvPr/>
        </p:nvSpPr>
        <p:spPr>
          <a:xfrm>
            <a:off x="4618733" y="1247362"/>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6073" name="Google Shape;6073;p59"/>
          <p:cNvSpPr/>
          <p:nvPr/>
        </p:nvSpPr>
        <p:spPr>
          <a:xfrm>
            <a:off x="4618733" y="2189513"/>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grpSp>
        <p:nvGrpSpPr>
          <p:cNvPr id="6074" name="Google Shape;6074;p59"/>
          <p:cNvGrpSpPr/>
          <p:nvPr/>
        </p:nvGrpSpPr>
        <p:grpSpPr>
          <a:xfrm>
            <a:off x="4156024" y="1517181"/>
            <a:ext cx="462868" cy="954948"/>
            <a:chOff x="837658" y="496313"/>
            <a:chExt cx="1057500" cy="954948"/>
          </a:xfrm>
        </p:grpSpPr>
        <p:cxnSp>
          <p:nvCxnSpPr>
            <p:cNvPr id="6075" name="Google Shape;6075;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76" name="Google Shape;6076;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77" name="Google Shape;6077;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8" name="Google Shape;6078;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grpSp>
        <p:nvGrpSpPr>
          <p:cNvPr id="6079" name="Google Shape;6079;p59"/>
          <p:cNvGrpSpPr/>
          <p:nvPr/>
        </p:nvGrpSpPr>
        <p:grpSpPr>
          <a:xfrm>
            <a:off x="5152411" y="1517181"/>
            <a:ext cx="480634" cy="954948"/>
            <a:chOff x="837658" y="496313"/>
            <a:chExt cx="1057500" cy="954948"/>
          </a:xfrm>
        </p:grpSpPr>
        <p:cxnSp>
          <p:nvCxnSpPr>
            <p:cNvPr id="6080" name="Google Shape;6080;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81" name="Google Shape;6081;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82" name="Google Shape;6082;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83" name="Google Shape;6083;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84" name="Google Shape;6084;p59"/>
          <p:cNvSpPr/>
          <p:nvPr/>
        </p:nvSpPr>
        <p:spPr>
          <a:xfrm>
            <a:off x="5582508" y="1247362"/>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6085" name="Google Shape;6085;p59"/>
          <p:cNvSpPr/>
          <p:nvPr/>
        </p:nvSpPr>
        <p:spPr>
          <a:xfrm>
            <a:off x="5591909" y="2189513"/>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cxnSp>
        <p:nvCxnSpPr>
          <p:cNvPr id="6086" name="Google Shape;6086;p59"/>
          <p:cNvCxnSpPr>
            <a:stCxn id="6084" idx="6"/>
            <a:endCxn id="6051" idx="2"/>
          </p:cNvCxnSpPr>
          <p:nvPr/>
        </p:nvCxnSpPr>
        <p:spPr>
          <a:xfrm>
            <a:off x="6116208" y="1521563"/>
            <a:ext cx="309000" cy="477900"/>
          </a:xfrm>
          <a:prstGeom prst="straightConnector1">
            <a:avLst/>
          </a:prstGeom>
          <a:noFill/>
          <a:ln w="9525" cap="flat" cmpd="sng">
            <a:solidFill>
              <a:schemeClr val="dk2"/>
            </a:solidFill>
            <a:prstDash val="solid"/>
            <a:round/>
            <a:headEnd type="none" w="med" len="med"/>
            <a:tailEnd type="none" w="med" len="med"/>
          </a:ln>
        </p:spPr>
      </p:cxnSp>
      <p:cxnSp>
        <p:nvCxnSpPr>
          <p:cNvPr id="6087" name="Google Shape;6087;p59"/>
          <p:cNvCxnSpPr>
            <a:stCxn id="6085" idx="6"/>
            <a:endCxn id="6051" idx="2"/>
          </p:cNvCxnSpPr>
          <p:nvPr/>
        </p:nvCxnSpPr>
        <p:spPr>
          <a:xfrm rot="10800000" flipH="1">
            <a:off x="6125608" y="1999314"/>
            <a:ext cx="299700" cy="464400"/>
          </a:xfrm>
          <a:prstGeom prst="straightConnector1">
            <a:avLst/>
          </a:prstGeom>
          <a:noFill/>
          <a:ln w="9525" cap="flat" cmpd="sng">
            <a:solidFill>
              <a:schemeClr val="dk2"/>
            </a:solidFill>
            <a:prstDash val="solid"/>
            <a:round/>
            <a:headEnd type="none" w="med" len="med"/>
            <a:tailEnd type="none" w="med" len="med"/>
          </a:ln>
        </p:spPr>
      </p:cxnSp>
      <p:sp>
        <p:nvSpPr>
          <p:cNvPr id="6088" name="Google Shape;6088;p59"/>
          <p:cNvSpPr txBox="1"/>
          <p:nvPr/>
        </p:nvSpPr>
        <p:spPr>
          <a:xfrm>
            <a:off x="1892601" y="2745056"/>
            <a:ext cx="538800" cy="376200"/>
          </a:xfrm>
          <a:prstGeom prst="rect">
            <a:avLst/>
          </a:prstGeom>
          <a:noFill/>
          <a:ln>
            <a:noFill/>
          </a:ln>
        </p:spPr>
        <p:txBody>
          <a:bodyPr spcFirstLastPara="1" wrap="square" lIns="91425" tIns="91425" rIns="91425" bIns="91425" anchor="t" anchorCtr="0">
            <a:noAutofit/>
          </a:bodyPr>
          <a:lstStyle/>
          <a:p>
            <a:pPr algn="ctr"/>
            <a:r>
              <a:rPr lang="en" sz="1100">
                <a:latin typeface="Consolas"/>
                <a:ea typeface="Consolas"/>
                <a:cs typeface="Consolas"/>
                <a:sym typeface="Consolas"/>
              </a:rPr>
              <a:t>w[1]</a:t>
            </a:r>
            <a:endParaRPr sz="1100" baseline="-25000">
              <a:latin typeface="Consolas"/>
              <a:ea typeface="Consolas"/>
              <a:cs typeface="Consolas"/>
              <a:sym typeface="Consolas"/>
            </a:endParaRPr>
          </a:p>
        </p:txBody>
      </p:sp>
      <p:sp>
        <p:nvSpPr>
          <p:cNvPr id="6089" name="Google Shape;6089;p59"/>
          <p:cNvSpPr txBox="1"/>
          <p:nvPr/>
        </p:nvSpPr>
        <p:spPr>
          <a:xfrm>
            <a:off x="2856376" y="2745056"/>
            <a:ext cx="538800" cy="376200"/>
          </a:xfrm>
          <a:prstGeom prst="rect">
            <a:avLst/>
          </a:prstGeom>
          <a:noFill/>
          <a:ln>
            <a:noFill/>
          </a:ln>
        </p:spPr>
        <p:txBody>
          <a:bodyPr spcFirstLastPara="1" wrap="square" lIns="91425" tIns="91425" rIns="91425" bIns="91425" anchor="t" anchorCtr="0">
            <a:noAutofit/>
          </a:bodyPr>
          <a:lstStyle/>
          <a:p>
            <a:pPr algn="ctr"/>
            <a:r>
              <a:rPr lang="en" sz="1100">
                <a:latin typeface="Consolas"/>
                <a:ea typeface="Consolas"/>
                <a:cs typeface="Consolas"/>
                <a:sym typeface="Consolas"/>
              </a:rPr>
              <a:t>w[2]</a:t>
            </a:r>
            <a:endParaRPr sz="1100" baseline="-25000">
              <a:latin typeface="Consolas"/>
              <a:ea typeface="Consolas"/>
              <a:cs typeface="Consolas"/>
              <a:sym typeface="Consolas"/>
            </a:endParaRPr>
          </a:p>
        </p:txBody>
      </p:sp>
      <p:sp>
        <p:nvSpPr>
          <p:cNvPr id="6090" name="Google Shape;6090;p59"/>
          <p:cNvSpPr txBox="1"/>
          <p:nvPr/>
        </p:nvSpPr>
        <p:spPr>
          <a:xfrm>
            <a:off x="4616175" y="2745056"/>
            <a:ext cx="653400" cy="376200"/>
          </a:xfrm>
          <a:prstGeom prst="rect">
            <a:avLst/>
          </a:prstGeom>
          <a:noFill/>
          <a:ln>
            <a:noFill/>
          </a:ln>
        </p:spPr>
        <p:txBody>
          <a:bodyPr spcFirstLastPara="1" wrap="square" lIns="91425" tIns="91425" rIns="91425" bIns="91425" anchor="t" anchorCtr="0">
            <a:noAutofit/>
          </a:bodyPr>
          <a:lstStyle/>
          <a:p>
            <a:pPr algn="ctr"/>
            <a:r>
              <a:rPr lang="en" sz="1100">
                <a:latin typeface="Consolas"/>
                <a:ea typeface="Consolas"/>
                <a:cs typeface="Consolas"/>
                <a:sym typeface="Consolas"/>
              </a:rPr>
              <a:t>w[L-2]</a:t>
            </a:r>
            <a:endParaRPr sz="1100" baseline="-25000">
              <a:latin typeface="Consolas"/>
              <a:ea typeface="Consolas"/>
              <a:cs typeface="Consolas"/>
              <a:sym typeface="Consolas"/>
            </a:endParaRPr>
          </a:p>
        </p:txBody>
      </p:sp>
      <p:sp>
        <p:nvSpPr>
          <p:cNvPr id="6091" name="Google Shape;6091;p59"/>
          <p:cNvSpPr txBox="1"/>
          <p:nvPr/>
        </p:nvSpPr>
        <p:spPr>
          <a:xfrm>
            <a:off x="5532050" y="2745056"/>
            <a:ext cx="653400" cy="376200"/>
          </a:xfrm>
          <a:prstGeom prst="rect">
            <a:avLst/>
          </a:prstGeom>
          <a:noFill/>
          <a:ln>
            <a:noFill/>
          </a:ln>
        </p:spPr>
        <p:txBody>
          <a:bodyPr spcFirstLastPara="1" wrap="square" lIns="91425" tIns="91425" rIns="91425" bIns="91425" anchor="t" anchorCtr="0">
            <a:noAutofit/>
          </a:bodyPr>
          <a:lstStyle/>
          <a:p>
            <a:pPr algn="ctr"/>
            <a:r>
              <a:rPr lang="en" sz="1100">
                <a:latin typeface="Consolas"/>
                <a:ea typeface="Consolas"/>
                <a:cs typeface="Consolas"/>
                <a:sym typeface="Consolas"/>
              </a:rPr>
              <a:t>w[L-1]</a:t>
            </a:r>
            <a:endParaRPr sz="1100" baseline="-25000">
              <a:latin typeface="Consolas"/>
              <a:ea typeface="Consolas"/>
              <a:cs typeface="Consolas"/>
              <a:sym typeface="Consolas"/>
            </a:endParaRPr>
          </a:p>
        </p:txBody>
      </p:sp>
      <p:sp>
        <p:nvSpPr>
          <p:cNvPr id="6092" name="Google Shape;6092;p59"/>
          <p:cNvSpPr txBox="1"/>
          <p:nvPr/>
        </p:nvSpPr>
        <p:spPr>
          <a:xfrm>
            <a:off x="6369125" y="2282756"/>
            <a:ext cx="653400" cy="376200"/>
          </a:xfrm>
          <a:prstGeom prst="rect">
            <a:avLst/>
          </a:prstGeom>
          <a:noFill/>
          <a:ln>
            <a:noFill/>
          </a:ln>
        </p:spPr>
        <p:txBody>
          <a:bodyPr spcFirstLastPara="1" wrap="square" lIns="91425" tIns="91425" rIns="91425" bIns="91425" anchor="t" anchorCtr="0">
            <a:noAutofit/>
          </a:bodyPr>
          <a:lstStyle/>
          <a:p>
            <a:pPr algn="ctr"/>
            <a:r>
              <a:rPr lang="en" sz="1100">
                <a:latin typeface="Consolas"/>
                <a:ea typeface="Consolas"/>
                <a:cs typeface="Consolas"/>
                <a:sym typeface="Consolas"/>
              </a:rPr>
              <a:t>w[L]</a:t>
            </a:r>
            <a:endParaRPr sz="1100" baseline="-25000">
              <a:latin typeface="Consolas"/>
              <a:ea typeface="Consolas"/>
              <a:cs typeface="Consolas"/>
              <a:sym typeface="Consolas"/>
            </a:endParaRPr>
          </a:p>
        </p:txBody>
      </p:sp>
      <p:sp>
        <p:nvSpPr>
          <p:cNvPr id="6093" name="Google Shape;6093;p59"/>
          <p:cNvSpPr/>
          <p:nvPr/>
        </p:nvSpPr>
        <p:spPr>
          <a:xfrm>
            <a:off x="3315600" y="3611481"/>
            <a:ext cx="1097400" cy="2194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094" name="Google Shape;6094;p59"/>
          <p:cNvSpPr/>
          <p:nvPr/>
        </p:nvSpPr>
        <p:spPr>
          <a:xfrm>
            <a:off x="3687450" y="3977169"/>
            <a:ext cx="731400" cy="14631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095" name="Google Shape;6095;p59"/>
          <p:cNvSpPr/>
          <p:nvPr/>
        </p:nvSpPr>
        <p:spPr>
          <a:xfrm>
            <a:off x="4413000" y="3606982"/>
            <a:ext cx="1097400" cy="21945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096" name="Google Shape;6096;p59"/>
          <p:cNvSpPr/>
          <p:nvPr/>
        </p:nvSpPr>
        <p:spPr>
          <a:xfrm>
            <a:off x="4418850" y="3977169"/>
            <a:ext cx="731400" cy="14631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097" name="Google Shape;6097;p59"/>
          <p:cNvSpPr txBox="1"/>
          <p:nvPr/>
        </p:nvSpPr>
        <p:spPr>
          <a:xfrm>
            <a:off x="3315600" y="3611481"/>
            <a:ext cx="462300" cy="376200"/>
          </a:xfrm>
          <a:prstGeom prst="rect">
            <a:avLst/>
          </a:prstGeom>
          <a:noFill/>
          <a:ln>
            <a:noFill/>
          </a:ln>
        </p:spPr>
        <p:txBody>
          <a:bodyPr spcFirstLastPara="1" wrap="square" lIns="91425" tIns="91425" rIns="91425" bIns="91425" anchor="t" anchorCtr="0">
            <a:noAutofit/>
          </a:bodyPr>
          <a:lstStyle/>
          <a:p>
            <a:pPr algn="ctr"/>
            <a:r>
              <a:rPr lang="en" sz="1300">
                <a:latin typeface="Consolas"/>
                <a:ea typeface="Consolas"/>
                <a:cs typeface="Consolas"/>
                <a:sym typeface="Consolas"/>
              </a:rPr>
              <a:t>FN</a:t>
            </a:r>
            <a:endParaRPr sz="1300">
              <a:latin typeface="Consolas"/>
              <a:ea typeface="Consolas"/>
              <a:cs typeface="Consolas"/>
              <a:sym typeface="Consolas"/>
            </a:endParaRPr>
          </a:p>
        </p:txBody>
      </p:sp>
      <p:sp>
        <p:nvSpPr>
          <p:cNvPr id="6098" name="Google Shape;6098;p59"/>
          <p:cNvSpPr txBox="1"/>
          <p:nvPr/>
        </p:nvSpPr>
        <p:spPr>
          <a:xfrm>
            <a:off x="5048100" y="3611481"/>
            <a:ext cx="462300" cy="376200"/>
          </a:xfrm>
          <a:prstGeom prst="rect">
            <a:avLst/>
          </a:prstGeom>
          <a:noFill/>
          <a:ln>
            <a:noFill/>
          </a:ln>
        </p:spPr>
        <p:txBody>
          <a:bodyPr spcFirstLastPara="1" wrap="square" lIns="91425" tIns="91425" rIns="91425" bIns="91425" anchor="t" anchorCtr="0">
            <a:noAutofit/>
          </a:bodyPr>
          <a:lstStyle/>
          <a:p>
            <a:pPr algn="ctr"/>
            <a:r>
              <a:rPr lang="en" sz="1300">
                <a:latin typeface="Consolas"/>
                <a:ea typeface="Consolas"/>
                <a:cs typeface="Consolas"/>
                <a:sym typeface="Consolas"/>
              </a:rPr>
              <a:t>TN</a:t>
            </a:r>
            <a:endParaRPr sz="1300">
              <a:latin typeface="Consolas"/>
              <a:ea typeface="Consolas"/>
              <a:cs typeface="Consolas"/>
              <a:sym typeface="Consolas"/>
            </a:endParaRPr>
          </a:p>
        </p:txBody>
      </p:sp>
      <p:sp>
        <p:nvSpPr>
          <p:cNvPr id="6099" name="Google Shape;6099;p59"/>
          <p:cNvSpPr txBox="1"/>
          <p:nvPr/>
        </p:nvSpPr>
        <p:spPr>
          <a:xfrm>
            <a:off x="3828901" y="4373481"/>
            <a:ext cx="462300" cy="376200"/>
          </a:xfrm>
          <a:prstGeom prst="rect">
            <a:avLst/>
          </a:prstGeom>
          <a:noFill/>
          <a:ln>
            <a:noFill/>
          </a:ln>
        </p:spPr>
        <p:txBody>
          <a:bodyPr spcFirstLastPara="1" wrap="square" lIns="91425" tIns="91425" rIns="91425" bIns="91425" anchor="t" anchorCtr="0">
            <a:noAutofit/>
          </a:bodyPr>
          <a:lstStyle/>
          <a:p>
            <a:pPr algn="ctr"/>
            <a:r>
              <a:rPr lang="en" sz="1300">
                <a:latin typeface="Consolas"/>
                <a:ea typeface="Consolas"/>
                <a:cs typeface="Consolas"/>
                <a:sym typeface="Consolas"/>
              </a:rPr>
              <a:t>TP</a:t>
            </a:r>
            <a:endParaRPr sz="1300">
              <a:latin typeface="Consolas"/>
              <a:ea typeface="Consolas"/>
              <a:cs typeface="Consolas"/>
              <a:sym typeface="Consolas"/>
            </a:endParaRPr>
          </a:p>
        </p:txBody>
      </p:sp>
      <p:sp>
        <p:nvSpPr>
          <p:cNvPr id="6100" name="Google Shape;6100;p59"/>
          <p:cNvSpPr txBox="1"/>
          <p:nvPr/>
        </p:nvSpPr>
        <p:spPr>
          <a:xfrm>
            <a:off x="4553400" y="4373481"/>
            <a:ext cx="462300" cy="376200"/>
          </a:xfrm>
          <a:prstGeom prst="rect">
            <a:avLst/>
          </a:prstGeom>
          <a:noFill/>
          <a:ln>
            <a:noFill/>
          </a:ln>
        </p:spPr>
        <p:txBody>
          <a:bodyPr spcFirstLastPara="1" wrap="square" lIns="91425" tIns="91425" rIns="91425" bIns="91425" anchor="t" anchorCtr="0">
            <a:noAutofit/>
          </a:bodyPr>
          <a:lstStyle/>
          <a:p>
            <a:pPr algn="ctr"/>
            <a:r>
              <a:rPr lang="en" sz="1300">
                <a:latin typeface="Consolas"/>
                <a:ea typeface="Consolas"/>
                <a:cs typeface="Consolas"/>
                <a:sym typeface="Consolas"/>
              </a:rPr>
              <a:t>FP</a:t>
            </a:r>
            <a:endParaRPr sz="1300">
              <a:latin typeface="Consolas"/>
              <a:ea typeface="Consolas"/>
              <a:cs typeface="Consolas"/>
              <a:sym typeface="Consolas"/>
            </a:endParaRPr>
          </a:p>
        </p:txBody>
      </p:sp>
      <p:sp>
        <p:nvSpPr>
          <p:cNvPr id="6101" name="Google Shape;6101;p59"/>
          <p:cNvSpPr txBox="1"/>
          <p:nvPr/>
        </p:nvSpPr>
        <p:spPr>
          <a:xfrm>
            <a:off x="6301175" y="2859131"/>
            <a:ext cx="2307900" cy="304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r>
              <a:rPr lang="en">
                <a:latin typeface="Consolas"/>
                <a:ea typeface="Consolas"/>
                <a:cs typeface="Consolas"/>
                <a:sym typeface="Consolas"/>
              </a:rPr>
              <a:t>Deep neural networks</a:t>
            </a:r>
            <a:endParaRPr>
              <a:latin typeface="Consolas"/>
              <a:ea typeface="Consolas"/>
              <a:cs typeface="Consolas"/>
              <a:sym typeface="Consolas"/>
            </a:endParaRPr>
          </a:p>
        </p:txBody>
      </p:sp>
      <p:sp>
        <p:nvSpPr>
          <p:cNvPr id="6102" name="Google Shape;6102;p59"/>
          <p:cNvSpPr txBox="1"/>
          <p:nvPr/>
        </p:nvSpPr>
        <p:spPr>
          <a:xfrm>
            <a:off x="6213450" y="4594732"/>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r>
              <a:rPr lang="en">
                <a:latin typeface="Consolas"/>
                <a:ea typeface="Consolas"/>
                <a:cs typeface="Consolas"/>
                <a:sym typeface="Consolas"/>
              </a:rPr>
              <a:t>Understanding</a:t>
            </a:r>
            <a:endParaRPr>
              <a:latin typeface="Consolas"/>
              <a:ea typeface="Consolas"/>
              <a:cs typeface="Consolas"/>
              <a:sym typeface="Consolas"/>
            </a:endParaRPr>
          </a:p>
          <a:p>
            <a:pPr algn="ctr"/>
            <a:r>
              <a:rPr lang="en">
                <a:latin typeface="Consolas"/>
                <a:ea typeface="Consolas"/>
                <a:cs typeface="Consolas"/>
                <a:sym typeface="Consolas"/>
              </a:rPr>
              <a:t>Precision &amp; Recall </a:t>
            </a:r>
            <a:endParaRPr>
              <a:latin typeface="Consolas"/>
              <a:ea typeface="Consolas"/>
              <a:cs typeface="Consolas"/>
              <a:sym typeface="Consolas"/>
            </a:endParaRPr>
          </a:p>
          <a:p>
            <a:pPr algn="ctr"/>
            <a:endParaRPr>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06"/>
        <p:cNvGrpSpPr/>
        <p:nvPr/>
      </p:nvGrpSpPr>
      <p:grpSpPr>
        <a:xfrm>
          <a:off x="0" y="0"/>
          <a:ext cx="0" cy="0"/>
          <a:chOff x="0" y="0"/>
          <a:chExt cx="0" cy="0"/>
        </a:xfrm>
      </p:grpSpPr>
      <p:pic>
        <p:nvPicPr>
          <p:cNvPr id="6107" name="Google Shape;6107;p60"/>
          <p:cNvPicPr preferRelativeResize="0"/>
          <p:nvPr/>
        </p:nvPicPr>
        <p:blipFill>
          <a:blip r:embed="rId3">
            <a:alphaModFix/>
          </a:blip>
          <a:stretch>
            <a:fillRect/>
          </a:stretch>
        </p:blipFill>
        <p:spPr>
          <a:xfrm>
            <a:off x="127328" y="1206559"/>
            <a:ext cx="3309099" cy="2263225"/>
          </a:xfrm>
          <a:prstGeom prst="rect">
            <a:avLst/>
          </a:prstGeom>
          <a:noFill/>
          <a:ln>
            <a:noFill/>
          </a:ln>
        </p:spPr>
      </p:pic>
      <p:pic>
        <p:nvPicPr>
          <p:cNvPr id="6108" name="Google Shape;6108;p60"/>
          <p:cNvPicPr preferRelativeResize="0"/>
          <p:nvPr/>
        </p:nvPicPr>
        <p:blipFill>
          <a:blip r:embed="rId4">
            <a:alphaModFix/>
          </a:blip>
          <a:stretch>
            <a:fillRect/>
          </a:stretch>
        </p:blipFill>
        <p:spPr>
          <a:xfrm>
            <a:off x="90228" y="1130359"/>
            <a:ext cx="3309099" cy="2263225"/>
          </a:xfrm>
          <a:prstGeom prst="rect">
            <a:avLst/>
          </a:prstGeom>
          <a:noFill/>
          <a:ln>
            <a:noFill/>
          </a:ln>
        </p:spPr>
      </p:pic>
      <p:pic>
        <p:nvPicPr>
          <p:cNvPr id="6109" name="Google Shape;6109;p60"/>
          <p:cNvPicPr preferRelativeResize="0"/>
          <p:nvPr/>
        </p:nvPicPr>
        <p:blipFill>
          <a:blip r:embed="rId3">
            <a:alphaModFix/>
          </a:blip>
          <a:stretch>
            <a:fillRect/>
          </a:stretch>
        </p:blipFill>
        <p:spPr>
          <a:xfrm>
            <a:off x="3150903" y="1187745"/>
            <a:ext cx="3222675" cy="2148450"/>
          </a:xfrm>
          <a:prstGeom prst="rect">
            <a:avLst/>
          </a:prstGeom>
          <a:noFill/>
          <a:ln>
            <a:noFill/>
          </a:ln>
        </p:spPr>
      </p:pic>
      <p:cxnSp>
        <p:nvCxnSpPr>
          <p:cNvPr id="6110" name="Google Shape;6110;p60"/>
          <p:cNvCxnSpPr/>
          <p:nvPr/>
        </p:nvCxnSpPr>
        <p:spPr>
          <a:xfrm rot="10800000" flipH="1">
            <a:off x="645593" y="3742066"/>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11" name="Google Shape;6111;p60"/>
          <p:cNvSpPr/>
          <p:nvPr/>
        </p:nvSpPr>
        <p:spPr>
          <a:xfrm rot="-789993">
            <a:off x="671493" y="4341319"/>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6112" name="Google Shape;6112;p60"/>
          <p:cNvSpPr txBox="1"/>
          <p:nvPr/>
        </p:nvSpPr>
        <p:spPr>
          <a:xfrm>
            <a:off x="2683500" y="5771507"/>
            <a:ext cx="408900" cy="353100"/>
          </a:xfrm>
          <a:prstGeom prst="rect">
            <a:avLst/>
          </a:prstGeom>
          <a:noFill/>
          <a:ln>
            <a:noFill/>
          </a:ln>
        </p:spPr>
        <p:txBody>
          <a:bodyPr spcFirstLastPara="1" wrap="square" lIns="91425" tIns="91425" rIns="91425" bIns="91425" anchor="t" anchorCtr="0">
            <a:noAutofit/>
          </a:bodyPr>
          <a:lstStyle/>
          <a:p>
            <a:pPr algn="ct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13" name="Google Shape;6113;p60"/>
          <p:cNvSpPr txBox="1"/>
          <p:nvPr/>
        </p:nvSpPr>
        <p:spPr>
          <a:xfrm>
            <a:off x="331175" y="3742006"/>
            <a:ext cx="370800" cy="353100"/>
          </a:xfrm>
          <a:prstGeom prst="rect">
            <a:avLst/>
          </a:prstGeom>
          <a:noFill/>
          <a:ln>
            <a:noFill/>
          </a:ln>
        </p:spPr>
        <p:txBody>
          <a:bodyPr spcFirstLastPara="1" wrap="square" lIns="91425" tIns="91425" rIns="91425" bIns="91425" anchor="t" anchorCtr="0">
            <a:noAutofit/>
          </a:bodyPr>
          <a:lstStyle/>
          <a:p>
            <a:pPr algn="ct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14" name="Google Shape;6114;p60"/>
          <p:cNvSpPr/>
          <p:nvPr/>
        </p:nvSpPr>
        <p:spPr>
          <a:xfrm rot="-789437">
            <a:off x="1073282" y="4540669"/>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6115" name="Google Shape;6115;p60"/>
          <p:cNvSpPr/>
          <p:nvPr/>
        </p:nvSpPr>
        <p:spPr>
          <a:xfrm rot="-789496">
            <a:off x="1440371" y="4726519"/>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endParaRPr/>
          </a:p>
        </p:txBody>
      </p:sp>
      <p:cxnSp>
        <p:nvCxnSpPr>
          <p:cNvPr id="6116" name="Google Shape;6116;p60"/>
          <p:cNvCxnSpPr/>
          <p:nvPr/>
        </p:nvCxnSpPr>
        <p:spPr>
          <a:xfrm rot="10800000" flipH="1">
            <a:off x="653150" y="5867156"/>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17" name="Google Shape;6117;p60"/>
          <p:cNvGrpSpPr/>
          <p:nvPr/>
        </p:nvGrpSpPr>
        <p:grpSpPr>
          <a:xfrm>
            <a:off x="929750" y="4866344"/>
            <a:ext cx="829460" cy="867165"/>
            <a:chOff x="853550" y="3838435"/>
            <a:chExt cx="829460" cy="867165"/>
          </a:xfrm>
        </p:grpSpPr>
        <p:cxnSp>
          <p:nvCxnSpPr>
            <p:cNvPr id="6118" name="Google Shape;6118;p60"/>
            <p:cNvCxnSpPr/>
            <p:nvPr/>
          </p:nvCxnSpPr>
          <p:spPr>
            <a:xfrm>
              <a:off x="853550" y="4705600"/>
              <a:ext cx="200400" cy="0"/>
            </a:xfrm>
            <a:prstGeom prst="straightConnector1">
              <a:avLst/>
            </a:prstGeom>
            <a:noFill/>
            <a:ln w="19050" cap="flat" cmpd="sng">
              <a:solidFill>
                <a:schemeClr val="dk2"/>
              </a:solidFill>
              <a:prstDash val="solid"/>
              <a:round/>
              <a:headEnd type="none" w="med" len="med"/>
              <a:tailEnd type="none" w="med" len="med"/>
            </a:ln>
          </p:spPr>
        </p:cxnSp>
        <p:cxnSp>
          <p:nvCxnSpPr>
            <p:cNvPr id="6119" name="Google Shape;6119;p60"/>
            <p:cNvCxnSpPr/>
            <p:nvPr/>
          </p:nvCxnSpPr>
          <p:spPr>
            <a:xfrm rot="10800000" flipH="1">
              <a:off x="1053950" y="45754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0" name="Google Shape;6120;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1" name="Google Shape;6121;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2" name="Google Shape;6122;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3" name="Google Shape;6123;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24" name="Google Shape;6124;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5" name="Google Shape;6125;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6" name="Google Shape;6126;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7" name="Google Shape;6127;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8" name="Google Shape;6128;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29" name="Google Shape;6129;p60"/>
          <p:cNvSpPr/>
          <p:nvPr/>
        </p:nvSpPr>
        <p:spPr>
          <a:xfrm>
            <a:off x="1881200" y="4018760"/>
            <a:ext cx="285750" cy="809625"/>
          </a:xfrm>
          <a:custGeom>
            <a:avLst/>
            <a:gdLst/>
            <a:ahLst/>
            <a:cxnLst/>
            <a:rect l="l" t="t" r="r" b="b"/>
            <a:pathLst>
              <a:path w="11430" h="32385" extrusionOk="0">
                <a:moveTo>
                  <a:pt x="11430" y="0"/>
                </a:moveTo>
                <a:cubicBezTo>
                  <a:pt x="9843" y="2254"/>
                  <a:pt x="3810" y="8129"/>
                  <a:pt x="1905" y="13526"/>
                </a:cubicBezTo>
                <a:cubicBezTo>
                  <a:pt x="0" y="18924"/>
                  <a:pt x="318" y="29242"/>
                  <a:pt x="0" y="32385"/>
                </a:cubicBezTo>
              </a:path>
            </a:pathLst>
          </a:custGeom>
          <a:noFill/>
          <a:ln w="19050" cap="flat" cmpd="sng">
            <a:solidFill>
              <a:srgbClr val="FF00FF"/>
            </a:solidFill>
            <a:prstDash val="solid"/>
            <a:round/>
            <a:headEnd type="none" w="med" len="med"/>
            <a:tailEnd type="none" w="med" len="med"/>
          </a:ln>
        </p:spPr>
      </p:sp>
      <p:sp>
        <p:nvSpPr>
          <p:cNvPr id="6130" name="Google Shape;6130;p60"/>
          <p:cNvSpPr txBox="1"/>
          <p:nvPr/>
        </p:nvSpPr>
        <p:spPr>
          <a:xfrm>
            <a:off x="1266825" y="5695156"/>
            <a:ext cx="492300" cy="171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31" name="Google Shape;6131;p60"/>
          <p:cNvSpPr txBox="1"/>
          <p:nvPr/>
        </p:nvSpPr>
        <p:spPr>
          <a:xfrm>
            <a:off x="2085750" y="3961131"/>
            <a:ext cx="492300" cy="171900"/>
          </a:xfrm>
          <a:prstGeom prst="rect">
            <a:avLst/>
          </a:prstGeom>
          <a:noFill/>
          <a:ln>
            <a:noFill/>
          </a:ln>
        </p:spPr>
        <p:txBody>
          <a:bodyPr spcFirstLastPara="1" wrap="square" lIns="0" tIns="0" rIns="0" bIns="0" anchor="t" anchorCtr="0">
            <a:noAutofit/>
          </a:bodyPr>
          <a:lstStyle/>
          <a:p>
            <a:pPr algn="ctr"/>
            <a:r>
              <a:rPr lang="en" sz="1100">
                <a:solidFill>
                  <a:srgbClr val="FF00FF"/>
                </a:solidFill>
                <a:latin typeface="Consolas"/>
                <a:ea typeface="Consolas"/>
                <a:cs typeface="Consolas"/>
                <a:sym typeface="Consolas"/>
              </a:rPr>
              <a:t>BGD</a:t>
            </a:r>
            <a:endParaRPr sz="1100">
              <a:solidFill>
                <a:srgbClr val="FF00FF"/>
              </a:solidFill>
              <a:latin typeface="Consolas"/>
              <a:ea typeface="Consolas"/>
              <a:cs typeface="Consolas"/>
              <a:sym typeface="Consolas"/>
            </a:endParaRPr>
          </a:p>
        </p:txBody>
      </p:sp>
      <p:cxnSp>
        <p:nvCxnSpPr>
          <p:cNvPr id="6132" name="Google Shape;6132;p60"/>
          <p:cNvCxnSpPr/>
          <p:nvPr/>
        </p:nvCxnSpPr>
        <p:spPr>
          <a:xfrm rot="10800000" flipH="1">
            <a:off x="3845993" y="3742066"/>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33" name="Google Shape;6133;p60"/>
          <p:cNvSpPr/>
          <p:nvPr/>
        </p:nvSpPr>
        <p:spPr>
          <a:xfrm rot="-789993">
            <a:off x="3871894" y="4341319"/>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6134" name="Google Shape;6134;p60"/>
          <p:cNvSpPr txBox="1"/>
          <p:nvPr/>
        </p:nvSpPr>
        <p:spPr>
          <a:xfrm>
            <a:off x="5883900" y="5771507"/>
            <a:ext cx="408900" cy="353100"/>
          </a:xfrm>
          <a:prstGeom prst="rect">
            <a:avLst/>
          </a:prstGeom>
          <a:noFill/>
          <a:ln>
            <a:noFill/>
          </a:ln>
        </p:spPr>
        <p:txBody>
          <a:bodyPr spcFirstLastPara="1" wrap="square" lIns="91425" tIns="91425" rIns="91425" bIns="91425" anchor="t" anchorCtr="0">
            <a:noAutofit/>
          </a:bodyPr>
          <a:lstStyle/>
          <a:p>
            <a:pPr algn="ct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35" name="Google Shape;6135;p60"/>
          <p:cNvSpPr txBox="1"/>
          <p:nvPr/>
        </p:nvSpPr>
        <p:spPr>
          <a:xfrm>
            <a:off x="3531575" y="3742006"/>
            <a:ext cx="370800" cy="353100"/>
          </a:xfrm>
          <a:prstGeom prst="rect">
            <a:avLst/>
          </a:prstGeom>
          <a:noFill/>
          <a:ln>
            <a:noFill/>
          </a:ln>
        </p:spPr>
        <p:txBody>
          <a:bodyPr spcFirstLastPara="1" wrap="square" lIns="91425" tIns="91425" rIns="91425" bIns="91425" anchor="t" anchorCtr="0">
            <a:noAutofit/>
          </a:bodyPr>
          <a:lstStyle/>
          <a:p>
            <a:pPr algn="ct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36" name="Google Shape;6136;p60"/>
          <p:cNvSpPr/>
          <p:nvPr/>
        </p:nvSpPr>
        <p:spPr>
          <a:xfrm rot="-789437">
            <a:off x="4273682" y="4540669"/>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6137" name="Google Shape;6137;p60"/>
          <p:cNvSpPr/>
          <p:nvPr/>
        </p:nvSpPr>
        <p:spPr>
          <a:xfrm rot="-789496">
            <a:off x="4640771" y="4726519"/>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endParaRPr/>
          </a:p>
        </p:txBody>
      </p:sp>
      <p:cxnSp>
        <p:nvCxnSpPr>
          <p:cNvPr id="6138" name="Google Shape;6138;p60"/>
          <p:cNvCxnSpPr/>
          <p:nvPr/>
        </p:nvCxnSpPr>
        <p:spPr>
          <a:xfrm rot="10800000" flipH="1">
            <a:off x="3853551" y="5867156"/>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39" name="Google Shape;6139;p60"/>
          <p:cNvGrpSpPr/>
          <p:nvPr/>
        </p:nvGrpSpPr>
        <p:grpSpPr>
          <a:xfrm rot="6975666">
            <a:off x="4489084" y="4275887"/>
            <a:ext cx="750796" cy="767793"/>
            <a:chOff x="997923" y="3838435"/>
            <a:chExt cx="685087" cy="833107"/>
          </a:xfrm>
        </p:grpSpPr>
        <p:cxnSp>
          <p:nvCxnSpPr>
            <p:cNvPr id="6140" name="Google Shape;6140;p60"/>
            <p:cNvCxnSpPr/>
            <p:nvPr/>
          </p:nvCxnSpPr>
          <p:spPr>
            <a:xfrm rot="-6798293" flipH="1">
              <a:off x="1072807" y="4519380"/>
              <a:ext cx="21232" cy="188825"/>
            </a:xfrm>
            <a:prstGeom prst="straightConnector1">
              <a:avLst/>
            </a:prstGeom>
            <a:noFill/>
            <a:ln w="19050" cap="flat" cmpd="sng">
              <a:solidFill>
                <a:schemeClr val="dk2"/>
              </a:solidFill>
              <a:prstDash val="solid"/>
              <a:round/>
              <a:headEnd type="none" w="med" len="med"/>
              <a:tailEnd type="none" w="med" len="med"/>
            </a:ln>
          </p:spPr>
        </p:cxnSp>
        <p:cxnSp>
          <p:nvCxnSpPr>
            <p:cNvPr id="6141" name="Google Shape;6141;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2" name="Google Shape;6142;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3" name="Google Shape;6143;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4" name="Google Shape;6144;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45" name="Google Shape;6145;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6" name="Google Shape;6146;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7" name="Google Shape;6147;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8" name="Google Shape;6148;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9" name="Google Shape;6149;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50" name="Google Shape;6150;p60"/>
          <p:cNvSpPr txBox="1"/>
          <p:nvPr/>
        </p:nvSpPr>
        <p:spPr>
          <a:xfrm>
            <a:off x="5126850" y="4063982"/>
            <a:ext cx="492300" cy="171900"/>
          </a:xfrm>
          <a:prstGeom prst="rect">
            <a:avLst/>
          </a:prstGeom>
          <a:noFill/>
          <a:ln>
            <a:noFill/>
          </a:ln>
        </p:spPr>
        <p:txBody>
          <a:bodyPr spcFirstLastPara="1" wrap="square" lIns="0" tIns="0" rIns="0" bIns="0" anchor="t" anchorCtr="0">
            <a:noAutofit/>
          </a:bodyPr>
          <a:lstStyle/>
          <a:p>
            <a:pPr algn="ct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51" name="Google Shape;6151;p60"/>
          <p:cNvSpPr txBox="1"/>
          <p:nvPr/>
        </p:nvSpPr>
        <p:spPr>
          <a:xfrm>
            <a:off x="6275100" y="2586431"/>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r>
              <a:rPr lang="en">
                <a:latin typeface="Consolas"/>
                <a:ea typeface="Consolas"/>
                <a:cs typeface="Consolas"/>
                <a:sym typeface="Consolas"/>
              </a:rPr>
              <a:t>Batch vs. Mini-batch </a:t>
            </a:r>
            <a:br>
              <a:rPr lang="en">
                <a:latin typeface="Consolas"/>
                <a:ea typeface="Consolas"/>
                <a:cs typeface="Consolas"/>
                <a:sym typeface="Consolas"/>
              </a:rPr>
            </a:br>
            <a:r>
              <a:rPr lang="en">
                <a:latin typeface="Consolas"/>
                <a:ea typeface="Consolas"/>
                <a:cs typeface="Consolas"/>
                <a:sym typeface="Consolas"/>
              </a:rPr>
              <a:t>Gradient Descent</a:t>
            </a:r>
            <a:endParaRPr>
              <a:latin typeface="Consolas"/>
              <a:ea typeface="Consolas"/>
              <a:cs typeface="Consolas"/>
              <a:sym typeface="Consolas"/>
            </a:endParaRPr>
          </a:p>
        </p:txBody>
      </p:sp>
      <p:sp>
        <p:nvSpPr>
          <p:cNvPr id="6152" name="Google Shape;6152;p60"/>
          <p:cNvSpPr txBox="1"/>
          <p:nvPr/>
        </p:nvSpPr>
        <p:spPr>
          <a:xfrm>
            <a:off x="6518400" y="4594356"/>
            <a:ext cx="2307900" cy="685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r>
              <a:rPr lang="en">
                <a:latin typeface="Consolas"/>
                <a:ea typeface="Consolas"/>
                <a:cs typeface="Consolas"/>
                <a:sym typeface="Consolas"/>
              </a:rPr>
              <a:t>Batch </a:t>
            </a:r>
            <a:br>
              <a:rPr lang="en">
                <a:latin typeface="Consolas"/>
                <a:ea typeface="Consolas"/>
                <a:cs typeface="Consolas"/>
                <a:sym typeface="Consolas"/>
              </a:rPr>
            </a:br>
            <a:r>
              <a:rPr lang="en">
                <a:latin typeface="Consolas"/>
                <a:ea typeface="Consolas"/>
                <a:cs typeface="Consolas"/>
                <a:sym typeface="Consolas"/>
              </a:rPr>
              <a:t>Gradient Descent vs. SGD</a:t>
            </a:r>
            <a:endParaRPr>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156"/>
        <p:cNvGrpSpPr/>
        <p:nvPr/>
      </p:nvGrpSpPr>
      <p:grpSpPr>
        <a:xfrm>
          <a:off x="0" y="0"/>
          <a:ext cx="0" cy="0"/>
          <a:chOff x="0" y="0"/>
          <a:chExt cx="0" cy="0"/>
        </a:xfrm>
      </p:grpSpPr>
      <p:grpSp>
        <p:nvGrpSpPr>
          <p:cNvPr id="6157" name="Google Shape;6157;p61"/>
          <p:cNvGrpSpPr/>
          <p:nvPr/>
        </p:nvGrpSpPr>
        <p:grpSpPr>
          <a:xfrm>
            <a:off x="1210975" y="2337184"/>
            <a:ext cx="6907150" cy="1733100"/>
            <a:chOff x="521000" y="285753"/>
            <a:chExt cx="6907150" cy="1733100"/>
          </a:xfrm>
        </p:grpSpPr>
        <p:grpSp>
          <p:nvGrpSpPr>
            <p:cNvPr id="6158" name="Google Shape;6158;p61"/>
            <p:cNvGrpSpPr/>
            <p:nvPr/>
          </p:nvGrpSpPr>
          <p:grpSpPr>
            <a:xfrm>
              <a:off x="521000" y="285753"/>
              <a:ext cx="6372277" cy="1733100"/>
              <a:chOff x="521000" y="285753"/>
              <a:chExt cx="6372277" cy="1733100"/>
            </a:xfrm>
          </p:grpSpPr>
          <p:sp>
            <p:nvSpPr>
              <p:cNvPr id="6159" name="Google Shape;6159;p61"/>
              <p:cNvSpPr/>
              <p:nvPr/>
            </p:nvSpPr>
            <p:spPr>
              <a:xfrm>
                <a:off x="1423252"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6160" name="Google Shape;6160;p61"/>
              <p:cNvSpPr/>
              <p:nvPr/>
            </p:nvSpPr>
            <p:spPr>
              <a:xfrm>
                <a:off x="1423252"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6161" name="Google Shape;6161;p61"/>
              <p:cNvSpPr/>
              <p:nvPr/>
            </p:nvSpPr>
            <p:spPr>
              <a:xfrm>
                <a:off x="1424602"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6162" name="Google Shape;6162;p61"/>
              <p:cNvSpPr/>
              <p:nvPr/>
            </p:nvSpPr>
            <p:spPr>
              <a:xfrm>
                <a:off x="2361571"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6163" name="Google Shape;6163;p61"/>
              <p:cNvSpPr/>
              <p:nvPr/>
            </p:nvSpPr>
            <p:spPr>
              <a:xfrm>
                <a:off x="2361571"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6164" name="Google Shape;6164;p61"/>
              <p:cNvSpPr/>
              <p:nvPr/>
            </p:nvSpPr>
            <p:spPr>
              <a:xfrm>
                <a:off x="2362921"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6165" name="Google Shape;6165;p61"/>
              <p:cNvSpPr/>
              <p:nvPr/>
            </p:nvSpPr>
            <p:spPr>
              <a:xfrm>
                <a:off x="4238208"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6166" name="Google Shape;6166;p61"/>
              <p:cNvSpPr/>
              <p:nvPr/>
            </p:nvSpPr>
            <p:spPr>
              <a:xfrm>
                <a:off x="4238208"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6167" name="Google Shape;6167;p61"/>
              <p:cNvSpPr/>
              <p:nvPr/>
            </p:nvSpPr>
            <p:spPr>
              <a:xfrm>
                <a:off x="4239558"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6168" name="Google Shape;6168;p61"/>
              <p:cNvSpPr/>
              <p:nvPr/>
            </p:nvSpPr>
            <p:spPr>
              <a:xfrm>
                <a:off x="5176527"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6169" name="Google Shape;6169;p61"/>
              <p:cNvSpPr/>
              <p:nvPr/>
            </p:nvSpPr>
            <p:spPr>
              <a:xfrm>
                <a:off x="5176527"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sp>
            <p:nvSpPr>
              <p:cNvPr id="6170" name="Google Shape;6170;p61"/>
              <p:cNvSpPr/>
              <p:nvPr/>
            </p:nvSpPr>
            <p:spPr>
              <a:xfrm>
                <a:off x="5177877"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cxnSp>
            <p:nvCxnSpPr>
              <p:cNvPr id="6171" name="Google Shape;6171;p61"/>
              <p:cNvCxnSpPr>
                <a:stCxn id="6159" idx="6"/>
                <a:endCxn id="6162" idx="2"/>
              </p:cNvCxnSpPr>
              <p:nvPr/>
            </p:nvCxnSpPr>
            <p:spPr>
              <a:xfrm>
                <a:off x="1890652" y="523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2" name="Google Shape;6172;p61"/>
              <p:cNvCxnSpPr>
                <a:stCxn id="6159" idx="6"/>
                <a:endCxn id="6163" idx="2"/>
              </p:cNvCxnSpPr>
              <p:nvPr/>
            </p:nvCxnSpPr>
            <p:spPr>
              <a:xfrm>
                <a:off x="1890652" y="523353"/>
                <a:ext cx="471000" cy="629100"/>
              </a:xfrm>
              <a:prstGeom prst="straightConnector1">
                <a:avLst/>
              </a:prstGeom>
              <a:noFill/>
              <a:ln w="9525" cap="flat" cmpd="sng">
                <a:solidFill>
                  <a:schemeClr val="dk2"/>
                </a:solidFill>
                <a:prstDash val="solid"/>
                <a:round/>
                <a:headEnd type="none" w="med" len="med"/>
                <a:tailEnd type="triangle" w="med" len="med"/>
              </a:ln>
            </p:spPr>
          </p:cxnSp>
          <p:cxnSp>
            <p:nvCxnSpPr>
              <p:cNvPr id="6173" name="Google Shape;6173;p61"/>
              <p:cNvCxnSpPr>
                <a:endCxn id="6164" idx="2"/>
              </p:cNvCxnSpPr>
              <p:nvPr/>
            </p:nvCxnSpPr>
            <p:spPr>
              <a:xfrm>
                <a:off x="1890721" y="523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4" name="Google Shape;6174;p61"/>
              <p:cNvCxnSpPr>
                <a:stCxn id="6160" idx="6"/>
                <a:endCxn id="6162" idx="2"/>
              </p:cNvCxnSpPr>
              <p:nvPr/>
            </p:nvCxnSpPr>
            <p:spPr>
              <a:xfrm rot="10800000" flipH="1">
                <a:off x="1890652" y="523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75" name="Google Shape;6175;p61"/>
              <p:cNvCxnSpPr>
                <a:stCxn id="6160" idx="6"/>
                <a:endCxn id="6163" idx="2"/>
              </p:cNvCxnSpPr>
              <p:nvPr/>
            </p:nvCxnSpPr>
            <p:spPr>
              <a:xfrm>
                <a:off x="1890652" y="1152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6" name="Google Shape;6176;p61"/>
              <p:cNvCxnSpPr>
                <a:stCxn id="6160" idx="6"/>
                <a:endCxn id="6164" idx="2"/>
              </p:cNvCxnSpPr>
              <p:nvPr/>
            </p:nvCxnSpPr>
            <p:spPr>
              <a:xfrm>
                <a:off x="1890652" y="1152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177" name="Google Shape;6177;p61"/>
              <p:cNvCxnSpPr>
                <a:stCxn id="6161" idx="6"/>
                <a:endCxn id="6162" idx="2"/>
              </p:cNvCxnSpPr>
              <p:nvPr/>
            </p:nvCxnSpPr>
            <p:spPr>
              <a:xfrm rot="10800000" flipH="1">
                <a:off x="1892002" y="523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8" name="Google Shape;6178;p61"/>
              <p:cNvCxnSpPr>
                <a:stCxn id="6161" idx="6"/>
                <a:endCxn id="6163" idx="2"/>
              </p:cNvCxnSpPr>
              <p:nvPr/>
            </p:nvCxnSpPr>
            <p:spPr>
              <a:xfrm rot="10800000" flipH="1">
                <a:off x="1892002" y="1152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179" name="Google Shape;6179;p61"/>
              <p:cNvCxnSpPr>
                <a:stCxn id="6161" idx="6"/>
                <a:endCxn id="6164" idx="2"/>
              </p:cNvCxnSpPr>
              <p:nvPr/>
            </p:nvCxnSpPr>
            <p:spPr>
              <a:xfrm>
                <a:off x="1892002" y="1781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80" name="Google Shape;6180;p61"/>
              <p:cNvCxnSpPr/>
              <p:nvPr/>
            </p:nvCxnSpPr>
            <p:spPr>
              <a:xfrm>
                <a:off x="2829602"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1" name="Google Shape;6181;p61"/>
              <p:cNvCxnSpPr/>
              <p:nvPr/>
            </p:nvCxnSpPr>
            <p:spPr>
              <a:xfrm>
                <a:off x="2829602"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2" name="Google Shape;6182;p61"/>
              <p:cNvCxnSpPr/>
              <p:nvPr/>
            </p:nvCxnSpPr>
            <p:spPr>
              <a:xfrm>
                <a:off x="2829671"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83" name="Google Shape;6183;p61"/>
              <p:cNvCxnSpPr/>
              <p:nvPr/>
            </p:nvCxnSpPr>
            <p:spPr>
              <a:xfrm rot="10800000" flipH="1">
                <a:off x="2829602"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4" name="Google Shape;6184;p61"/>
              <p:cNvCxnSpPr/>
              <p:nvPr/>
            </p:nvCxnSpPr>
            <p:spPr>
              <a:xfrm>
                <a:off x="2829602"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5" name="Google Shape;6185;p61"/>
              <p:cNvCxnSpPr/>
              <p:nvPr/>
            </p:nvCxnSpPr>
            <p:spPr>
              <a:xfrm>
                <a:off x="2829602"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86" name="Google Shape;6186;p61"/>
              <p:cNvCxnSpPr/>
              <p:nvPr/>
            </p:nvCxnSpPr>
            <p:spPr>
              <a:xfrm rot="10800000" flipH="1">
                <a:off x="2830952"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87" name="Google Shape;6187;p61"/>
              <p:cNvCxnSpPr/>
              <p:nvPr/>
            </p:nvCxnSpPr>
            <p:spPr>
              <a:xfrm rot="10800000" flipH="1">
                <a:off x="2830952"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88" name="Google Shape;6188;p61"/>
              <p:cNvCxnSpPr/>
              <p:nvPr/>
            </p:nvCxnSpPr>
            <p:spPr>
              <a:xfrm>
                <a:off x="2830952"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9" name="Google Shape;6189;p61"/>
              <p:cNvCxnSpPr/>
              <p:nvPr/>
            </p:nvCxnSpPr>
            <p:spPr>
              <a:xfrm>
                <a:off x="3767927"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0" name="Google Shape;6190;p61"/>
              <p:cNvCxnSpPr/>
              <p:nvPr/>
            </p:nvCxnSpPr>
            <p:spPr>
              <a:xfrm>
                <a:off x="3767927"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1" name="Google Shape;6191;p61"/>
              <p:cNvCxnSpPr/>
              <p:nvPr/>
            </p:nvCxnSpPr>
            <p:spPr>
              <a:xfrm>
                <a:off x="3767996"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92" name="Google Shape;6192;p61"/>
              <p:cNvCxnSpPr/>
              <p:nvPr/>
            </p:nvCxnSpPr>
            <p:spPr>
              <a:xfrm rot="10800000" flipH="1">
                <a:off x="3767927"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3" name="Google Shape;6193;p61"/>
              <p:cNvCxnSpPr/>
              <p:nvPr/>
            </p:nvCxnSpPr>
            <p:spPr>
              <a:xfrm>
                <a:off x="3767927"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4" name="Google Shape;6194;p61"/>
              <p:cNvCxnSpPr/>
              <p:nvPr/>
            </p:nvCxnSpPr>
            <p:spPr>
              <a:xfrm>
                <a:off x="3767927"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95" name="Google Shape;6195;p61"/>
              <p:cNvCxnSpPr/>
              <p:nvPr/>
            </p:nvCxnSpPr>
            <p:spPr>
              <a:xfrm rot="10800000" flipH="1">
                <a:off x="3769277"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96" name="Google Shape;6196;p61"/>
              <p:cNvCxnSpPr/>
              <p:nvPr/>
            </p:nvCxnSpPr>
            <p:spPr>
              <a:xfrm rot="10800000" flipH="1">
                <a:off x="3769277"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97" name="Google Shape;6197;p61"/>
              <p:cNvCxnSpPr/>
              <p:nvPr/>
            </p:nvCxnSpPr>
            <p:spPr>
              <a:xfrm>
                <a:off x="3769277"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8" name="Google Shape;6198;p61"/>
              <p:cNvCxnSpPr/>
              <p:nvPr/>
            </p:nvCxnSpPr>
            <p:spPr>
              <a:xfrm>
                <a:off x="4706327" y="523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99" name="Google Shape;6199;p61"/>
              <p:cNvCxnSpPr/>
              <p:nvPr/>
            </p:nvCxnSpPr>
            <p:spPr>
              <a:xfrm>
                <a:off x="4706327" y="523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0" name="Google Shape;6200;p61"/>
              <p:cNvCxnSpPr/>
              <p:nvPr/>
            </p:nvCxnSpPr>
            <p:spPr>
              <a:xfrm>
                <a:off x="4706396" y="523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1" name="Google Shape;6201;p61"/>
              <p:cNvCxnSpPr/>
              <p:nvPr/>
            </p:nvCxnSpPr>
            <p:spPr>
              <a:xfrm rot="10800000" flipH="1">
                <a:off x="4706327" y="523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2" name="Google Shape;6202;p61"/>
              <p:cNvCxnSpPr/>
              <p:nvPr/>
            </p:nvCxnSpPr>
            <p:spPr>
              <a:xfrm>
                <a:off x="4706327" y="1152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3" name="Google Shape;6203;p61"/>
              <p:cNvCxnSpPr/>
              <p:nvPr/>
            </p:nvCxnSpPr>
            <p:spPr>
              <a:xfrm>
                <a:off x="4706327" y="1152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04" name="Google Shape;6204;p61"/>
              <p:cNvCxnSpPr/>
              <p:nvPr/>
            </p:nvCxnSpPr>
            <p:spPr>
              <a:xfrm rot="10800000" flipH="1">
                <a:off x="4707677" y="523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5" name="Google Shape;6205;p61"/>
              <p:cNvCxnSpPr/>
              <p:nvPr/>
            </p:nvCxnSpPr>
            <p:spPr>
              <a:xfrm rot="10800000" flipH="1">
                <a:off x="4707677" y="1152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06" name="Google Shape;6206;p61"/>
              <p:cNvCxnSpPr/>
              <p:nvPr/>
            </p:nvCxnSpPr>
            <p:spPr>
              <a:xfrm>
                <a:off x="4707677" y="1781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7" name="Google Shape;6207;p61"/>
              <p:cNvCxnSpPr/>
              <p:nvPr/>
            </p:nvCxnSpPr>
            <p:spPr>
              <a:xfrm>
                <a:off x="950827" y="523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8" name="Google Shape;6208;p61"/>
              <p:cNvCxnSpPr/>
              <p:nvPr/>
            </p:nvCxnSpPr>
            <p:spPr>
              <a:xfrm>
                <a:off x="950827" y="523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9" name="Google Shape;6209;p61"/>
              <p:cNvCxnSpPr/>
              <p:nvPr/>
            </p:nvCxnSpPr>
            <p:spPr>
              <a:xfrm>
                <a:off x="950896" y="523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0" name="Google Shape;6210;p61"/>
              <p:cNvCxnSpPr/>
              <p:nvPr/>
            </p:nvCxnSpPr>
            <p:spPr>
              <a:xfrm rot="10800000" flipH="1">
                <a:off x="950827" y="523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11" name="Google Shape;6211;p61"/>
              <p:cNvCxnSpPr/>
              <p:nvPr/>
            </p:nvCxnSpPr>
            <p:spPr>
              <a:xfrm>
                <a:off x="950827" y="1152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12" name="Google Shape;6212;p61"/>
              <p:cNvCxnSpPr/>
              <p:nvPr/>
            </p:nvCxnSpPr>
            <p:spPr>
              <a:xfrm>
                <a:off x="950827" y="1152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13" name="Google Shape;6213;p61"/>
              <p:cNvCxnSpPr/>
              <p:nvPr/>
            </p:nvCxnSpPr>
            <p:spPr>
              <a:xfrm rot="10800000" flipH="1">
                <a:off x="952177" y="523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4" name="Google Shape;6214;p61"/>
              <p:cNvCxnSpPr/>
              <p:nvPr/>
            </p:nvCxnSpPr>
            <p:spPr>
              <a:xfrm rot="10800000" flipH="1">
                <a:off x="952177" y="1152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15" name="Google Shape;6215;p61"/>
              <p:cNvCxnSpPr/>
              <p:nvPr/>
            </p:nvCxnSpPr>
            <p:spPr>
              <a:xfrm>
                <a:off x="952177" y="1781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6216" name="Google Shape;6216;p61"/>
              <p:cNvSpPr/>
              <p:nvPr/>
            </p:nvSpPr>
            <p:spPr>
              <a:xfrm>
                <a:off x="6208077" y="60030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cxnSp>
            <p:nvCxnSpPr>
              <p:cNvPr id="6217" name="Google Shape;6217;p61"/>
              <p:cNvCxnSpPr>
                <a:stCxn id="6168" idx="6"/>
                <a:endCxn id="6216" idx="2"/>
              </p:cNvCxnSpPr>
              <p:nvPr/>
            </p:nvCxnSpPr>
            <p:spPr>
              <a:xfrm>
                <a:off x="5643927" y="52335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18" name="Google Shape;6218;p61"/>
              <p:cNvCxnSpPr>
                <a:stCxn id="6169" idx="6"/>
                <a:endCxn id="6216" idx="2"/>
              </p:cNvCxnSpPr>
              <p:nvPr/>
            </p:nvCxnSpPr>
            <p:spPr>
              <a:xfrm rot="10800000" flipH="1">
                <a:off x="5643927" y="837903"/>
                <a:ext cx="564000" cy="314400"/>
              </a:xfrm>
              <a:prstGeom prst="straightConnector1">
                <a:avLst/>
              </a:prstGeom>
              <a:noFill/>
              <a:ln w="9525" cap="flat" cmpd="sng">
                <a:solidFill>
                  <a:schemeClr val="dk2"/>
                </a:solidFill>
                <a:prstDash val="solid"/>
                <a:round/>
                <a:headEnd type="none" w="med" len="med"/>
                <a:tailEnd type="triangle" w="med" len="med"/>
              </a:ln>
            </p:spPr>
          </p:cxnSp>
          <p:cxnSp>
            <p:nvCxnSpPr>
              <p:cNvPr id="6219" name="Google Shape;6219;p61"/>
              <p:cNvCxnSpPr>
                <a:stCxn id="6216" idx="6"/>
              </p:cNvCxnSpPr>
              <p:nvPr/>
            </p:nvCxnSpPr>
            <p:spPr>
              <a:xfrm rot="10800000" flipH="1">
                <a:off x="6675477" y="833103"/>
                <a:ext cx="217800" cy="4800"/>
              </a:xfrm>
              <a:prstGeom prst="straightConnector1">
                <a:avLst/>
              </a:prstGeom>
              <a:noFill/>
              <a:ln w="9525" cap="flat" cmpd="sng">
                <a:solidFill>
                  <a:schemeClr val="dk2"/>
                </a:solidFill>
                <a:prstDash val="solid"/>
                <a:round/>
                <a:headEnd type="none" w="med" len="med"/>
                <a:tailEnd type="triangle" w="med" len="med"/>
              </a:ln>
            </p:spPr>
          </p:cxnSp>
          <p:sp>
            <p:nvSpPr>
              <p:cNvPr id="6220" name="Google Shape;6220;p61"/>
              <p:cNvSpPr txBox="1"/>
              <p:nvPr/>
            </p:nvSpPr>
            <p:spPr>
              <a:xfrm>
                <a:off x="521000" y="1081200"/>
                <a:ext cx="467400" cy="287700"/>
              </a:xfrm>
              <a:prstGeom prst="rect">
                <a:avLst/>
              </a:prstGeom>
              <a:noFill/>
              <a:ln>
                <a:noFill/>
              </a:ln>
            </p:spPr>
            <p:txBody>
              <a:bodyPr spcFirstLastPara="1" wrap="square" lIns="91425" tIns="0" rIns="91425" bIns="0" anchor="t" anchorCtr="0">
                <a:noAutofit/>
              </a:bodyPr>
              <a:lstStyle/>
              <a:p>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6221" name="Google Shape;6221;p61"/>
              <p:cNvSpPr txBox="1"/>
              <p:nvPr/>
            </p:nvSpPr>
            <p:spPr>
              <a:xfrm>
                <a:off x="521000" y="1650225"/>
                <a:ext cx="467400" cy="287700"/>
              </a:xfrm>
              <a:prstGeom prst="rect">
                <a:avLst/>
              </a:prstGeom>
              <a:noFill/>
              <a:ln>
                <a:noFill/>
              </a:ln>
            </p:spPr>
            <p:txBody>
              <a:bodyPr spcFirstLastPara="1" wrap="square" lIns="91425" tIns="0" rIns="91425" bIns="0" anchor="t" anchorCtr="0">
                <a:noAutofit/>
              </a:bodyPr>
              <a:lstStyle/>
              <a:p>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6222" name="Google Shape;6222;p61"/>
              <p:cNvSpPr txBox="1"/>
              <p:nvPr/>
            </p:nvSpPr>
            <p:spPr>
              <a:xfrm>
                <a:off x="521000" y="455700"/>
                <a:ext cx="467400" cy="287700"/>
              </a:xfrm>
              <a:prstGeom prst="rect">
                <a:avLst/>
              </a:prstGeom>
              <a:noFill/>
              <a:ln>
                <a:noFill/>
              </a:ln>
            </p:spPr>
            <p:txBody>
              <a:bodyPr spcFirstLastPara="1" wrap="square" lIns="91425" tIns="0" rIns="91425" bIns="0" anchor="t" anchorCtr="0">
                <a:noAutofit/>
              </a:bodyPr>
              <a:lstStyle/>
              <a:p>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sp>
            <p:nvSpPr>
              <p:cNvPr id="6223" name="Google Shape;6223;p61"/>
              <p:cNvSpPr/>
              <p:nvPr/>
            </p:nvSpPr>
            <p:spPr>
              <a:xfrm>
                <a:off x="6208077" y="12292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a:solidFill>
                    <a:schemeClr val="dk1"/>
                  </a:solidFill>
                </a:endParaRPr>
              </a:p>
            </p:txBody>
          </p:sp>
          <p:cxnSp>
            <p:nvCxnSpPr>
              <p:cNvPr id="6224" name="Google Shape;6224;p61"/>
              <p:cNvCxnSpPr>
                <a:stCxn id="6168" idx="6"/>
                <a:endCxn id="6223" idx="2"/>
              </p:cNvCxnSpPr>
              <p:nvPr/>
            </p:nvCxnSpPr>
            <p:spPr>
              <a:xfrm>
                <a:off x="5643927" y="523353"/>
                <a:ext cx="564000" cy="943500"/>
              </a:xfrm>
              <a:prstGeom prst="straightConnector1">
                <a:avLst/>
              </a:prstGeom>
              <a:noFill/>
              <a:ln w="9525" cap="flat" cmpd="sng">
                <a:solidFill>
                  <a:schemeClr val="dk2"/>
                </a:solidFill>
                <a:prstDash val="solid"/>
                <a:round/>
                <a:headEnd type="none" w="med" len="med"/>
                <a:tailEnd type="triangle" w="med" len="med"/>
              </a:ln>
            </p:spPr>
          </p:cxnSp>
          <p:cxnSp>
            <p:nvCxnSpPr>
              <p:cNvPr id="6225" name="Google Shape;6225;p61"/>
              <p:cNvCxnSpPr>
                <a:stCxn id="6169" idx="6"/>
                <a:endCxn id="6223" idx="2"/>
              </p:cNvCxnSpPr>
              <p:nvPr/>
            </p:nvCxnSpPr>
            <p:spPr>
              <a:xfrm>
                <a:off x="5643927" y="115230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26" name="Google Shape;6226;p61"/>
              <p:cNvCxnSpPr>
                <a:stCxn id="6170" idx="6"/>
                <a:endCxn id="6223" idx="2"/>
              </p:cNvCxnSpPr>
              <p:nvPr/>
            </p:nvCxnSpPr>
            <p:spPr>
              <a:xfrm rot="10800000" flipH="1">
                <a:off x="5645277" y="1466853"/>
                <a:ext cx="562800" cy="314400"/>
              </a:xfrm>
              <a:prstGeom prst="straightConnector1">
                <a:avLst/>
              </a:prstGeom>
              <a:noFill/>
              <a:ln w="9525" cap="flat" cmpd="sng">
                <a:solidFill>
                  <a:schemeClr val="dk2"/>
                </a:solidFill>
                <a:prstDash val="solid"/>
                <a:round/>
                <a:headEnd type="none" w="med" len="med"/>
                <a:tailEnd type="triangle" w="med" len="med"/>
              </a:ln>
            </p:spPr>
          </p:cxnSp>
          <p:cxnSp>
            <p:nvCxnSpPr>
              <p:cNvPr id="6227" name="Google Shape;6227;p61"/>
              <p:cNvCxnSpPr>
                <a:stCxn id="6170" idx="6"/>
                <a:endCxn id="6216" idx="2"/>
              </p:cNvCxnSpPr>
              <p:nvPr/>
            </p:nvCxnSpPr>
            <p:spPr>
              <a:xfrm rot="10800000" flipH="1">
                <a:off x="5645277" y="837753"/>
                <a:ext cx="562800" cy="943500"/>
              </a:xfrm>
              <a:prstGeom prst="straightConnector1">
                <a:avLst/>
              </a:prstGeom>
              <a:noFill/>
              <a:ln w="9525" cap="flat" cmpd="sng">
                <a:solidFill>
                  <a:schemeClr val="dk2"/>
                </a:solidFill>
                <a:prstDash val="solid"/>
                <a:round/>
                <a:headEnd type="none" w="med" len="med"/>
                <a:tailEnd type="triangle" w="med" len="med"/>
              </a:ln>
            </p:spPr>
          </p:cxnSp>
          <p:cxnSp>
            <p:nvCxnSpPr>
              <p:cNvPr id="6228" name="Google Shape;6228;p61"/>
              <p:cNvCxnSpPr/>
              <p:nvPr/>
            </p:nvCxnSpPr>
            <p:spPr>
              <a:xfrm rot="10800000" flipH="1">
                <a:off x="6674752" y="1464453"/>
                <a:ext cx="217800" cy="4800"/>
              </a:xfrm>
              <a:prstGeom prst="straightConnector1">
                <a:avLst/>
              </a:prstGeom>
              <a:noFill/>
              <a:ln w="9525" cap="flat" cmpd="sng">
                <a:solidFill>
                  <a:schemeClr val="dk2"/>
                </a:solidFill>
                <a:prstDash val="solid"/>
                <a:round/>
                <a:headEnd type="none" w="med" len="med"/>
                <a:tailEnd type="triangle" w="med" len="med"/>
              </a:ln>
            </p:spPr>
          </p:cxnSp>
        </p:grpSp>
        <p:sp>
          <p:nvSpPr>
            <p:cNvPr id="6229" name="Google Shape;6229;p61"/>
            <p:cNvSpPr txBox="1"/>
            <p:nvPr/>
          </p:nvSpPr>
          <p:spPr>
            <a:xfrm>
              <a:off x="6960750" y="668700"/>
              <a:ext cx="467400" cy="287700"/>
            </a:xfrm>
            <a:prstGeom prst="rect">
              <a:avLst/>
            </a:prstGeom>
            <a:noFill/>
            <a:ln>
              <a:noFill/>
            </a:ln>
          </p:spPr>
          <p:txBody>
            <a:bodyPr spcFirstLastPara="1" wrap="square" lIns="91425" tIns="0" rIns="91425" bIns="0" anchor="t" anchorCtr="0">
              <a:noAutofit/>
            </a:bodyPr>
            <a:lstStyle/>
            <a:p>
              <a:r>
                <a:rPr lang="en" sz="1100">
                  <a:latin typeface="Consolas"/>
                  <a:ea typeface="Consolas"/>
                  <a:cs typeface="Consolas"/>
                  <a:sym typeface="Consolas"/>
                </a:rPr>
                <a:t>p</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sp>
          <p:nvSpPr>
            <p:cNvPr id="6230" name="Google Shape;6230;p61"/>
            <p:cNvSpPr txBox="1"/>
            <p:nvPr/>
          </p:nvSpPr>
          <p:spPr>
            <a:xfrm>
              <a:off x="6960750" y="1321050"/>
              <a:ext cx="467400" cy="287700"/>
            </a:xfrm>
            <a:prstGeom prst="rect">
              <a:avLst/>
            </a:prstGeom>
            <a:noFill/>
            <a:ln>
              <a:noFill/>
            </a:ln>
          </p:spPr>
          <p:txBody>
            <a:bodyPr spcFirstLastPara="1" wrap="square" lIns="91425" tIns="0" rIns="91425" bIns="0" anchor="t" anchorCtr="0">
              <a:noAutofit/>
            </a:bodyPr>
            <a:lstStyle/>
            <a:p>
              <a:r>
                <a:rPr lang="en" sz="1100">
                  <a:latin typeface="Consolas"/>
                  <a:ea typeface="Consolas"/>
                  <a:cs typeface="Consolas"/>
                  <a:sym typeface="Consolas"/>
                </a:rPr>
                <a:t>p</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grpSp>
      <p:sp>
        <p:nvSpPr>
          <p:cNvPr id="6231" name="Google Shape;6231;p61"/>
          <p:cNvSpPr txBox="1"/>
          <p:nvPr/>
        </p:nvSpPr>
        <p:spPr>
          <a:xfrm>
            <a:off x="3336575" y="4384232"/>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r>
              <a:rPr lang="en">
                <a:latin typeface="Consolas"/>
                <a:ea typeface="Consolas"/>
                <a:cs typeface="Consolas"/>
                <a:sym typeface="Consolas"/>
              </a:rPr>
              <a:t>Softmax Prediction with 2 outputs</a:t>
            </a:r>
            <a:endParaRPr>
              <a:latin typeface="Consolas"/>
              <a:ea typeface="Consolas"/>
              <a:cs typeface="Consolas"/>
              <a:sym typeface="Consolas"/>
            </a:endParaRPr>
          </a:p>
        </p:txBody>
      </p:sp>
      <p:cxnSp>
        <p:nvCxnSpPr>
          <p:cNvPr id="6232" name="Google Shape;6232;p61"/>
          <p:cNvCxnSpPr/>
          <p:nvPr/>
        </p:nvCxnSpPr>
        <p:spPr>
          <a:xfrm>
            <a:off x="4103624" y="3203731"/>
            <a:ext cx="257700" cy="57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6236"/>
        <p:cNvGrpSpPr/>
        <p:nvPr/>
      </p:nvGrpSpPr>
      <p:grpSpPr>
        <a:xfrm>
          <a:off x="0" y="0"/>
          <a:ext cx="0" cy="0"/>
          <a:chOff x="0" y="0"/>
          <a:chExt cx="0" cy="0"/>
        </a:xfrm>
      </p:grpSpPr>
      <p:sp>
        <p:nvSpPr>
          <p:cNvPr id="6237" name="Google Shape;6237;p62"/>
          <p:cNvSpPr txBox="1">
            <a:spLocks noGrp="1"/>
          </p:cNvSpPr>
          <p:nvPr>
            <p:ph type="title"/>
          </p:nvPr>
        </p:nvSpPr>
        <p:spPr>
          <a:xfrm>
            <a:off x="311700" y="3149331"/>
            <a:ext cx="8520600" cy="572700"/>
          </a:xfrm>
          <a:prstGeom prst="rect">
            <a:avLst/>
          </a:prstGeom>
        </p:spPr>
        <p:txBody>
          <a:bodyPr spcFirstLastPara="1" wrap="square" lIns="91425" tIns="91425" rIns="91425" bIns="91425" anchor="t" anchorCtr="0">
            <a:noAutofit/>
          </a:bodyPr>
          <a:lstStyle/>
          <a:p>
            <a:pPr algn="ctr"/>
            <a:r>
              <a:rPr lang="en">
                <a:solidFill>
                  <a:srgbClr val="FFFFFF"/>
                </a:solidFill>
              </a:rPr>
              <a:t>Miscellaneous</a:t>
            </a:r>
            <a:endParaRPr>
              <a:solidFill>
                <a:srgbClr val="FFFF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241"/>
        <p:cNvGrpSpPr/>
        <p:nvPr/>
      </p:nvGrpSpPr>
      <p:grpSpPr>
        <a:xfrm>
          <a:off x="0" y="0"/>
          <a:ext cx="0" cy="0"/>
          <a:chOff x="0" y="0"/>
          <a:chExt cx="0" cy="0"/>
        </a:xfrm>
      </p:grpSpPr>
      <p:sp>
        <p:nvSpPr>
          <p:cNvPr id="6242" name="Google Shape;6242;p63"/>
          <p:cNvSpPr/>
          <p:nvPr/>
        </p:nvSpPr>
        <p:spPr>
          <a:xfrm>
            <a:off x="2034224" y="1849331"/>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43" name="Google Shape;6243;p63"/>
          <p:cNvSpPr/>
          <p:nvPr/>
        </p:nvSpPr>
        <p:spPr>
          <a:xfrm>
            <a:off x="1326538" y="2150656"/>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44" name="Google Shape;6244;p63"/>
          <p:cNvSpPr/>
          <p:nvPr/>
        </p:nvSpPr>
        <p:spPr>
          <a:xfrm>
            <a:off x="1376755" y="282613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45" name="Google Shape;6245;p63"/>
          <p:cNvSpPr/>
          <p:nvPr/>
        </p:nvSpPr>
        <p:spPr>
          <a:xfrm>
            <a:off x="2104093" y="2524807"/>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46" name="Google Shape;6246;p63"/>
          <p:cNvSpPr/>
          <p:nvPr/>
        </p:nvSpPr>
        <p:spPr>
          <a:xfrm rot="5400000">
            <a:off x="2196899" y="3322703"/>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47" name="Google Shape;6247;p63"/>
          <p:cNvSpPr/>
          <p:nvPr/>
        </p:nvSpPr>
        <p:spPr>
          <a:xfrm>
            <a:off x="2411575" y="3445245"/>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48" name="Google Shape;6248;p63"/>
          <p:cNvSpPr/>
          <p:nvPr/>
        </p:nvSpPr>
        <p:spPr>
          <a:xfrm>
            <a:off x="2289146" y="3764884"/>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49" name="Google Shape;6249;p63"/>
          <p:cNvSpPr/>
          <p:nvPr/>
        </p:nvSpPr>
        <p:spPr>
          <a:xfrm>
            <a:off x="2530518" y="3764884"/>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50" name="Google Shape;6250;p63"/>
          <p:cNvSpPr/>
          <p:nvPr/>
        </p:nvSpPr>
        <p:spPr>
          <a:xfrm>
            <a:off x="2649481" y="4331169"/>
            <a:ext cx="993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51" name="Google Shape;6251;p63"/>
          <p:cNvSpPr/>
          <p:nvPr/>
        </p:nvSpPr>
        <p:spPr>
          <a:xfrm rot="5400000">
            <a:off x="2649441" y="4207786"/>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52" name="Google Shape;6252;p63"/>
          <p:cNvSpPr/>
          <p:nvPr/>
        </p:nvSpPr>
        <p:spPr>
          <a:xfrm>
            <a:off x="2903726" y="4331169"/>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53" name="Google Shape;6253;p63"/>
          <p:cNvSpPr/>
          <p:nvPr/>
        </p:nvSpPr>
        <p:spPr>
          <a:xfrm>
            <a:off x="2776604" y="448148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54" name="Google Shape;6254;p63"/>
          <p:cNvSpPr/>
          <p:nvPr/>
        </p:nvSpPr>
        <p:spPr>
          <a:xfrm>
            <a:off x="3088317" y="448148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55" name="Google Shape;6255;p63"/>
          <p:cNvSpPr/>
          <p:nvPr/>
        </p:nvSpPr>
        <p:spPr>
          <a:xfrm>
            <a:off x="2219898" y="1849331"/>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56" name="Google Shape;6256;p63"/>
          <p:cNvSpPr/>
          <p:nvPr/>
        </p:nvSpPr>
        <p:spPr>
          <a:xfrm>
            <a:off x="2212653" y="3445245"/>
            <a:ext cx="534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57" name="Google Shape;6257;p63"/>
          <p:cNvSpPr/>
          <p:nvPr/>
        </p:nvSpPr>
        <p:spPr>
          <a:xfrm>
            <a:off x="2649481" y="3445245"/>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58" name="Google Shape;6258;p63"/>
          <p:cNvSpPr/>
          <p:nvPr/>
        </p:nvSpPr>
        <p:spPr>
          <a:xfrm>
            <a:off x="3215428" y="4331169"/>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59" name="Google Shape;6259;p63"/>
          <p:cNvSpPr/>
          <p:nvPr/>
        </p:nvSpPr>
        <p:spPr>
          <a:xfrm rot="5400000">
            <a:off x="3244125" y="4741921"/>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60" name="Google Shape;6260;p63"/>
          <p:cNvSpPr/>
          <p:nvPr/>
        </p:nvSpPr>
        <p:spPr>
          <a:xfrm>
            <a:off x="3215423" y="4852158"/>
            <a:ext cx="1569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61" name="Google Shape;6261;p63"/>
          <p:cNvSpPr/>
          <p:nvPr/>
        </p:nvSpPr>
        <p:spPr>
          <a:xfrm>
            <a:off x="3509127" y="4852158"/>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62" name="Google Shape;6262;p63"/>
          <p:cNvSpPr/>
          <p:nvPr/>
        </p:nvSpPr>
        <p:spPr>
          <a:xfrm>
            <a:off x="3391018" y="494607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63" name="Google Shape;6263;p63"/>
          <p:cNvSpPr/>
          <p:nvPr/>
        </p:nvSpPr>
        <p:spPr>
          <a:xfrm>
            <a:off x="3859581" y="4852158"/>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64" name="Google Shape;6264;p63"/>
          <p:cNvSpPr/>
          <p:nvPr/>
        </p:nvSpPr>
        <p:spPr>
          <a:xfrm>
            <a:off x="3741474" y="494607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65" name="Google Shape;6265;p63"/>
          <p:cNvSpPr/>
          <p:nvPr/>
        </p:nvSpPr>
        <p:spPr>
          <a:xfrm>
            <a:off x="3859591" y="5249298"/>
            <a:ext cx="2136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66" name="Google Shape;6266;p63"/>
          <p:cNvSpPr/>
          <p:nvPr/>
        </p:nvSpPr>
        <p:spPr>
          <a:xfrm rot="5400000">
            <a:off x="3916672" y="5145517"/>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67" name="Google Shape;6267;p63"/>
          <p:cNvSpPr/>
          <p:nvPr/>
        </p:nvSpPr>
        <p:spPr>
          <a:xfrm>
            <a:off x="4231701" y="5249299"/>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68" name="Google Shape;6268;p63"/>
          <p:cNvSpPr/>
          <p:nvPr/>
        </p:nvSpPr>
        <p:spPr>
          <a:xfrm>
            <a:off x="4102760" y="5264211"/>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69" name="Google Shape;6269;p63"/>
          <p:cNvSpPr/>
          <p:nvPr/>
        </p:nvSpPr>
        <p:spPr>
          <a:xfrm>
            <a:off x="4700497" y="5249299"/>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70" name="Google Shape;6270;p63"/>
          <p:cNvSpPr/>
          <p:nvPr/>
        </p:nvSpPr>
        <p:spPr>
          <a:xfrm>
            <a:off x="4571557" y="5264211"/>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71" name="Google Shape;6271;p63"/>
          <p:cNvSpPr/>
          <p:nvPr/>
        </p:nvSpPr>
        <p:spPr>
          <a:xfrm>
            <a:off x="4487859" y="4852138"/>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72" name="Google Shape;6272;p63"/>
          <p:cNvSpPr/>
          <p:nvPr/>
        </p:nvSpPr>
        <p:spPr>
          <a:xfrm>
            <a:off x="4704240" y="4852131"/>
            <a:ext cx="3048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73" name="Google Shape;6273;p63"/>
          <p:cNvSpPr/>
          <p:nvPr/>
        </p:nvSpPr>
        <p:spPr>
          <a:xfrm>
            <a:off x="5185793" y="4852138"/>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74" name="Google Shape;6274;p63"/>
          <p:cNvSpPr/>
          <p:nvPr/>
        </p:nvSpPr>
        <p:spPr>
          <a:xfrm>
            <a:off x="5047319" y="4946031"/>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75" name="Google Shape;6275;p63"/>
          <p:cNvSpPr/>
          <p:nvPr/>
        </p:nvSpPr>
        <p:spPr>
          <a:xfrm>
            <a:off x="5539224" y="4852138"/>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76" name="Google Shape;6276;p63"/>
          <p:cNvSpPr/>
          <p:nvPr/>
        </p:nvSpPr>
        <p:spPr>
          <a:xfrm>
            <a:off x="5419619" y="494605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77" name="Google Shape;6277;p63"/>
          <p:cNvSpPr/>
          <p:nvPr/>
        </p:nvSpPr>
        <p:spPr>
          <a:xfrm rot="5400000" flipH="1">
            <a:off x="4754833" y="5147854"/>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78" name="Google Shape;6278;p63"/>
          <p:cNvSpPr/>
          <p:nvPr/>
        </p:nvSpPr>
        <p:spPr>
          <a:xfrm>
            <a:off x="5539234" y="4331169"/>
            <a:ext cx="2136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79" name="Google Shape;6279;p63"/>
          <p:cNvSpPr/>
          <p:nvPr/>
        </p:nvSpPr>
        <p:spPr>
          <a:xfrm>
            <a:off x="5377901" y="4331169"/>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80" name="Google Shape;6280;p63"/>
          <p:cNvSpPr/>
          <p:nvPr/>
        </p:nvSpPr>
        <p:spPr>
          <a:xfrm rot="5400000" flipH="1">
            <a:off x="5596315" y="4741940"/>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81" name="Google Shape;6281;p63"/>
          <p:cNvSpPr/>
          <p:nvPr/>
        </p:nvSpPr>
        <p:spPr>
          <a:xfrm>
            <a:off x="5915326" y="4331181"/>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82" name="Google Shape;6282;p63"/>
          <p:cNvSpPr/>
          <p:nvPr/>
        </p:nvSpPr>
        <p:spPr>
          <a:xfrm>
            <a:off x="5776320" y="448148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83" name="Google Shape;6283;p63"/>
          <p:cNvSpPr/>
          <p:nvPr/>
        </p:nvSpPr>
        <p:spPr>
          <a:xfrm rot="5400000" flipH="1">
            <a:off x="6304004" y="4207824"/>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84" name="Google Shape;6284;p63"/>
          <p:cNvSpPr/>
          <p:nvPr/>
        </p:nvSpPr>
        <p:spPr>
          <a:xfrm>
            <a:off x="6270339" y="3445257"/>
            <a:ext cx="1569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85" name="Google Shape;6285;p63"/>
          <p:cNvSpPr/>
          <p:nvPr/>
        </p:nvSpPr>
        <p:spPr>
          <a:xfrm>
            <a:off x="6275222" y="4331106"/>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86" name="Google Shape;6286;p63"/>
          <p:cNvSpPr/>
          <p:nvPr/>
        </p:nvSpPr>
        <p:spPr>
          <a:xfrm>
            <a:off x="6120015" y="4466863"/>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87" name="Google Shape;6287;p63"/>
          <p:cNvSpPr/>
          <p:nvPr/>
        </p:nvSpPr>
        <p:spPr>
          <a:xfrm>
            <a:off x="6163859" y="3445245"/>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88" name="Google Shape;6288;p63"/>
          <p:cNvSpPr/>
          <p:nvPr/>
        </p:nvSpPr>
        <p:spPr>
          <a:xfrm>
            <a:off x="6625205" y="3445245"/>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89" name="Google Shape;6289;p63"/>
          <p:cNvSpPr/>
          <p:nvPr/>
        </p:nvSpPr>
        <p:spPr>
          <a:xfrm>
            <a:off x="6491123" y="3764884"/>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90" name="Google Shape;6290;p63"/>
          <p:cNvSpPr/>
          <p:nvPr/>
        </p:nvSpPr>
        <p:spPr>
          <a:xfrm>
            <a:off x="6893376" y="3445245"/>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91" name="Google Shape;6291;p63"/>
          <p:cNvSpPr/>
          <p:nvPr/>
        </p:nvSpPr>
        <p:spPr>
          <a:xfrm>
            <a:off x="6759293" y="3764884"/>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92" name="Google Shape;6292;p63"/>
          <p:cNvSpPr/>
          <p:nvPr/>
        </p:nvSpPr>
        <p:spPr>
          <a:xfrm rot="5400000" flipH="1">
            <a:off x="6893353" y="3322754"/>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93" name="Google Shape;6293;p63"/>
          <p:cNvSpPr/>
          <p:nvPr/>
        </p:nvSpPr>
        <p:spPr>
          <a:xfrm>
            <a:off x="6893376" y="1849331"/>
            <a:ext cx="993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94" name="Google Shape;6294;p63"/>
          <p:cNvSpPr/>
          <p:nvPr/>
        </p:nvSpPr>
        <p:spPr>
          <a:xfrm>
            <a:off x="6834183" y="1849331"/>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95" name="Google Shape;6295;p63"/>
          <p:cNvSpPr/>
          <p:nvPr/>
        </p:nvSpPr>
        <p:spPr>
          <a:xfrm>
            <a:off x="7390141" y="1849331"/>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96" name="Google Shape;6296;p63"/>
          <p:cNvSpPr/>
          <p:nvPr/>
        </p:nvSpPr>
        <p:spPr>
          <a:xfrm>
            <a:off x="7253396" y="252463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97" name="Google Shape;6297;p63"/>
          <p:cNvSpPr/>
          <p:nvPr/>
        </p:nvSpPr>
        <p:spPr>
          <a:xfrm>
            <a:off x="7496344" y="2524807"/>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98" name="Google Shape;6298;p63"/>
          <p:cNvSpPr/>
          <p:nvPr/>
        </p:nvSpPr>
        <p:spPr>
          <a:xfrm>
            <a:off x="7648434" y="1849331"/>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99" name="Google Shape;6299;p63"/>
          <p:cNvSpPr/>
          <p:nvPr/>
        </p:nvSpPr>
        <p:spPr>
          <a:xfrm>
            <a:off x="7162568" y="1849331"/>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00" name="Google Shape;6300;p63"/>
          <p:cNvSpPr/>
          <p:nvPr/>
        </p:nvSpPr>
        <p:spPr>
          <a:xfrm>
            <a:off x="7027957" y="252463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301" name="Google Shape;6301;p63"/>
          <p:cNvCxnSpPr/>
          <p:nvPr/>
        </p:nvCxnSpPr>
        <p:spPr>
          <a:xfrm>
            <a:off x="2423475" y="2559426"/>
            <a:ext cx="4271700" cy="0"/>
          </a:xfrm>
          <a:prstGeom prst="straightConnector1">
            <a:avLst/>
          </a:prstGeom>
          <a:noFill/>
          <a:ln w="19050" cap="flat" cmpd="sng">
            <a:solidFill>
              <a:srgbClr val="980000"/>
            </a:solidFill>
            <a:prstDash val="solid"/>
            <a:round/>
            <a:headEnd type="none" w="med" len="med"/>
            <a:tailEnd type="triangle" w="med" len="med"/>
          </a:ln>
        </p:spPr>
      </p:cxnSp>
      <p:cxnSp>
        <p:nvCxnSpPr>
          <p:cNvPr id="6302" name="Google Shape;6302;p63"/>
          <p:cNvCxnSpPr/>
          <p:nvPr/>
        </p:nvCxnSpPr>
        <p:spPr>
          <a:xfrm rot="10800000" flipH="1">
            <a:off x="2879225" y="3784569"/>
            <a:ext cx="3154200" cy="26700"/>
          </a:xfrm>
          <a:prstGeom prst="straightConnector1">
            <a:avLst/>
          </a:prstGeom>
          <a:noFill/>
          <a:ln w="19050" cap="flat" cmpd="sng">
            <a:solidFill>
              <a:srgbClr val="980000"/>
            </a:solidFill>
            <a:prstDash val="solid"/>
            <a:round/>
            <a:headEnd type="none" w="med" len="med"/>
            <a:tailEnd type="triangle" w="med" len="med"/>
          </a:ln>
        </p:spPr>
      </p:cxnSp>
      <p:cxnSp>
        <p:nvCxnSpPr>
          <p:cNvPr id="6303" name="Google Shape;6303;p63"/>
          <p:cNvCxnSpPr/>
          <p:nvPr/>
        </p:nvCxnSpPr>
        <p:spPr>
          <a:xfrm>
            <a:off x="3459818" y="4498356"/>
            <a:ext cx="1830600" cy="6600"/>
          </a:xfrm>
          <a:prstGeom prst="straightConnector1">
            <a:avLst/>
          </a:prstGeom>
          <a:noFill/>
          <a:ln w="19050" cap="flat" cmpd="sng">
            <a:solidFill>
              <a:srgbClr val="980000"/>
            </a:solidFill>
            <a:prstDash val="solid"/>
            <a:round/>
            <a:headEnd type="none" w="med" len="med"/>
            <a:tailEnd type="triangle" w="med" len="med"/>
          </a:ln>
        </p:spPr>
      </p:cxnSp>
      <p:cxnSp>
        <p:nvCxnSpPr>
          <p:cNvPr id="6304" name="Google Shape;6304;p63"/>
          <p:cNvCxnSpPr/>
          <p:nvPr/>
        </p:nvCxnSpPr>
        <p:spPr>
          <a:xfrm rot="10800000" flipH="1">
            <a:off x="4128145" y="4979394"/>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05" name="Google Shape;6305;p63"/>
          <p:cNvSpPr txBox="1"/>
          <p:nvPr/>
        </p:nvSpPr>
        <p:spPr>
          <a:xfrm>
            <a:off x="1218992" y="1972139"/>
            <a:ext cx="213600" cy="210900"/>
          </a:xfrm>
          <a:prstGeom prst="rect">
            <a:avLst/>
          </a:prstGeom>
          <a:noFill/>
          <a:ln>
            <a:noFill/>
          </a:ln>
        </p:spPr>
        <p:txBody>
          <a:bodyPr spcFirstLastPara="1" wrap="square" lIns="91425" tIns="91425" rIns="91425" bIns="91425" anchor="ctr" anchorCtr="0">
            <a:noAutofit/>
          </a:bodyPr>
          <a:lstStyle/>
          <a:p>
            <a:pPr algn="ctr"/>
            <a:r>
              <a:rPr lang="en" sz="900">
                <a:solidFill>
                  <a:srgbClr val="434343"/>
                </a:solidFill>
                <a:latin typeface="Roboto"/>
                <a:ea typeface="Roboto"/>
                <a:cs typeface="Roboto"/>
                <a:sym typeface="Roboto"/>
              </a:rPr>
              <a:t>3</a:t>
            </a:r>
            <a:endParaRPr sz="900">
              <a:solidFill>
                <a:srgbClr val="434343"/>
              </a:solidFill>
              <a:latin typeface="Roboto"/>
              <a:ea typeface="Roboto"/>
              <a:cs typeface="Roboto"/>
              <a:sym typeface="Roboto"/>
            </a:endParaRPr>
          </a:p>
        </p:txBody>
      </p:sp>
      <p:sp>
        <p:nvSpPr>
          <p:cNvPr id="6306" name="Google Shape;6306;p63"/>
          <p:cNvSpPr txBox="1"/>
          <p:nvPr/>
        </p:nvSpPr>
        <p:spPr>
          <a:xfrm>
            <a:off x="3081625" y="4118884"/>
            <a:ext cx="424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07" name="Google Shape;6307;p63"/>
          <p:cNvSpPr txBox="1"/>
          <p:nvPr/>
        </p:nvSpPr>
        <p:spPr>
          <a:xfrm>
            <a:off x="1304008" y="1980229"/>
            <a:ext cx="424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8" name="Google Shape;6308;p63"/>
          <p:cNvSpPr txBox="1"/>
          <p:nvPr/>
        </p:nvSpPr>
        <p:spPr>
          <a:xfrm>
            <a:off x="2027109" y="1678904"/>
            <a:ext cx="424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9" name="Google Shape;6309;p63"/>
          <p:cNvSpPr txBox="1"/>
          <p:nvPr/>
        </p:nvSpPr>
        <p:spPr>
          <a:xfrm>
            <a:off x="2244026" y="3252054"/>
            <a:ext cx="424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0" name="Google Shape;6310;p63"/>
          <p:cNvSpPr txBox="1"/>
          <p:nvPr/>
        </p:nvSpPr>
        <p:spPr>
          <a:xfrm>
            <a:off x="2486876" y="3262629"/>
            <a:ext cx="424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1" name="Google Shape;6311;p63"/>
          <p:cNvSpPr txBox="1"/>
          <p:nvPr/>
        </p:nvSpPr>
        <p:spPr>
          <a:xfrm>
            <a:off x="2769925" y="4118779"/>
            <a:ext cx="424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12" name="Google Shape;6312;p63"/>
          <p:cNvSpPr txBox="1"/>
          <p:nvPr/>
        </p:nvSpPr>
        <p:spPr>
          <a:xfrm>
            <a:off x="3403701" y="4673533"/>
            <a:ext cx="424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3" name="Google Shape;6313;p63"/>
          <p:cNvSpPr txBox="1"/>
          <p:nvPr/>
        </p:nvSpPr>
        <p:spPr>
          <a:xfrm>
            <a:off x="3754050" y="4674266"/>
            <a:ext cx="424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4" name="Google Shape;6314;p63"/>
          <p:cNvSpPr txBox="1"/>
          <p:nvPr/>
        </p:nvSpPr>
        <p:spPr>
          <a:xfrm>
            <a:off x="4184549" y="5308792"/>
            <a:ext cx="424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5" name="Google Shape;6315;p63"/>
          <p:cNvSpPr txBox="1"/>
          <p:nvPr/>
        </p:nvSpPr>
        <p:spPr>
          <a:xfrm>
            <a:off x="4643325" y="5317617"/>
            <a:ext cx="424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6" name="Google Shape;6316;p63"/>
          <p:cNvSpPr txBox="1"/>
          <p:nvPr/>
        </p:nvSpPr>
        <p:spPr>
          <a:xfrm>
            <a:off x="4348915" y="4671271"/>
            <a:ext cx="7791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128+256</a:t>
            </a:r>
            <a:endParaRPr sz="1000">
              <a:solidFill>
                <a:srgbClr val="434343"/>
              </a:solidFill>
              <a:latin typeface="Roboto"/>
              <a:ea typeface="Roboto"/>
              <a:cs typeface="Roboto"/>
              <a:sym typeface="Roboto"/>
            </a:endParaRPr>
          </a:p>
        </p:txBody>
      </p:sp>
      <p:sp>
        <p:nvSpPr>
          <p:cNvPr id="6317" name="Google Shape;6317;p63"/>
          <p:cNvSpPr txBox="1"/>
          <p:nvPr/>
        </p:nvSpPr>
        <p:spPr>
          <a:xfrm>
            <a:off x="5064138" y="4671286"/>
            <a:ext cx="424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8" name="Google Shape;6318;p63"/>
          <p:cNvSpPr txBox="1"/>
          <p:nvPr/>
        </p:nvSpPr>
        <p:spPr>
          <a:xfrm>
            <a:off x="7453423" y="1678917"/>
            <a:ext cx="424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p:txBody>
      </p:sp>
      <p:sp>
        <p:nvSpPr>
          <p:cNvPr id="6319" name="Google Shape;6319;p63"/>
          <p:cNvSpPr txBox="1"/>
          <p:nvPr/>
        </p:nvSpPr>
        <p:spPr>
          <a:xfrm>
            <a:off x="5234525" y="4148072"/>
            <a:ext cx="6168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64+128</a:t>
            </a:r>
            <a:endParaRPr sz="1000">
              <a:solidFill>
                <a:srgbClr val="434343"/>
              </a:solidFill>
              <a:latin typeface="Roboto"/>
              <a:ea typeface="Roboto"/>
              <a:cs typeface="Roboto"/>
              <a:sym typeface="Roboto"/>
            </a:endParaRPr>
          </a:p>
        </p:txBody>
      </p:sp>
      <p:sp>
        <p:nvSpPr>
          <p:cNvPr id="6320" name="Google Shape;6320;p63"/>
          <p:cNvSpPr txBox="1"/>
          <p:nvPr/>
        </p:nvSpPr>
        <p:spPr>
          <a:xfrm>
            <a:off x="5769394" y="4151174"/>
            <a:ext cx="424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21" name="Google Shape;6321;p63"/>
          <p:cNvSpPr txBox="1"/>
          <p:nvPr/>
        </p:nvSpPr>
        <p:spPr>
          <a:xfrm>
            <a:off x="5997608" y="3266051"/>
            <a:ext cx="5616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32+64</a:t>
            </a:r>
            <a:endParaRPr sz="1000">
              <a:solidFill>
                <a:srgbClr val="434343"/>
              </a:solidFill>
              <a:latin typeface="Roboto"/>
              <a:ea typeface="Roboto"/>
              <a:cs typeface="Roboto"/>
              <a:sym typeface="Roboto"/>
            </a:endParaRPr>
          </a:p>
        </p:txBody>
      </p:sp>
      <p:sp>
        <p:nvSpPr>
          <p:cNvPr id="6322" name="Google Shape;6322;p63"/>
          <p:cNvSpPr txBox="1"/>
          <p:nvPr/>
        </p:nvSpPr>
        <p:spPr>
          <a:xfrm>
            <a:off x="6394051" y="3262661"/>
            <a:ext cx="5616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23" name="Google Shape;6323;p63"/>
          <p:cNvSpPr txBox="1"/>
          <p:nvPr/>
        </p:nvSpPr>
        <p:spPr>
          <a:xfrm>
            <a:off x="6610408" y="1670808"/>
            <a:ext cx="5616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16+32</a:t>
            </a:r>
            <a:endParaRPr sz="1000">
              <a:solidFill>
                <a:srgbClr val="434343"/>
              </a:solidFill>
              <a:latin typeface="Roboto"/>
              <a:ea typeface="Roboto"/>
              <a:cs typeface="Roboto"/>
              <a:sym typeface="Roboto"/>
            </a:endParaRPr>
          </a:p>
        </p:txBody>
      </p:sp>
      <p:sp>
        <p:nvSpPr>
          <p:cNvPr id="6324" name="Google Shape;6324;p63"/>
          <p:cNvSpPr txBox="1"/>
          <p:nvPr/>
        </p:nvSpPr>
        <p:spPr>
          <a:xfrm>
            <a:off x="6970446" y="1670819"/>
            <a:ext cx="424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5" name="Google Shape;6325;p63"/>
          <p:cNvSpPr txBox="1"/>
          <p:nvPr/>
        </p:nvSpPr>
        <p:spPr>
          <a:xfrm>
            <a:off x="7204675" y="1678902"/>
            <a:ext cx="424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6" name="Google Shape;6326;p63"/>
          <p:cNvSpPr/>
          <p:nvPr/>
        </p:nvSpPr>
        <p:spPr>
          <a:xfrm>
            <a:off x="2792513" y="1884719"/>
            <a:ext cx="3477000" cy="615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27" name="Google Shape;6327;p63"/>
          <p:cNvSpPr/>
          <p:nvPr/>
        </p:nvSpPr>
        <p:spPr>
          <a:xfrm>
            <a:off x="2870130" y="195234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28" name="Google Shape;6328;p63"/>
          <p:cNvSpPr/>
          <p:nvPr/>
        </p:nvSpPr>
        <p:spPr>
          <a:xfrm rot="5400000">
            <a:off x="2870149" y="2140616"/>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329" name="Google Shape;6329;p63"/>
          <p:cNvCxnSpPr/>
          <p:nvPr/>
        </p:nvCxnSpPr>
        <p:spPr>
          <a:xfrm rot="10800000" flipH="1">
            <a:off x="4051317" y="2191157"/>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30" name="Google Shape;6330;p63"/>
          <p:cNvSpPr/>
          <p:nvPr/>
        </p:nvSpPr>
        <p:spPr>
          <a:xfrm>
            <a:off x="4264413" y="2332095"/>
            <a:ext cx="99300" cy="1248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31" name="Google Shape;6331;p63"/>
          <p:cNvSpPr/>
          <p:nvPr/>
        </p:nvSpPr>
        <p:spPr>
          <a:xfrm>
            <a:off x="4243219" y="1952346"/>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32" name="Google Shape;6332;p63"/>
          <p:cNvSpPr/>
          <p:nvPr/>
        </p:nvSpPr>
        <p:spPr>
          <a:xfrm rot="5400000" flipH="1">
            <a:off x="2870129" y="2343750"/>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33" name="Google Shape;6333;p63"/>
          <p:cNvSpPr/>
          <p:nvPr/>
        </p:nvSpPr>
        <p:spPr>
          <a:xfrm>
            <a:off x="2118959" y="3182455"/>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34" name="Google Shape;6334;p63"/>
          <p:cNvSpPr/>
          <p:nvPr/>
        </p:nvSpPr>
        <p:spPr>
          <a:xfrm>
            <a:off x="2545384" y="4078479"/>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35" name="Google Shape;6335;p63"/>
          <p:cNvSpPr/>
          <p:nvPr/>
        </p:nvSpPr>
        <p:spPr>
          <a:xfrm>
            <a:off x="3103235" y="4604655"/>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36" name="Google Shape;6336;p63"/>
          <p:cNvSpPr/>
          <p:nvPr/>
        </p:nvSpPr>
        <p:spPr>
          <a:xfrm>
            <a:off x="4586409" y="5379430"/>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37" name="Google Shape;6337;p63"/>
          <p:cNvSpPr/>
          <p:nvPr/>
        </p:nvSpPr>
        <p:spPr>
          <a:xfrm>
            <a:off x="6774135" y="4078479"/>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38" name="Google Shape;6338;p63"/>
          <p:cNvSpPr/>
          <p:nvPr/>
        </p:nvSpPr>
        <p:spPr>
          <a:xfrm>
            <a:off x="7511184" y="3182455"/>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39" name="Google Shape;6339;p63"/>
          <p:cNvSpPr/>
          <p:nvPr/>
        </p:nvSpPr>
        <p:spPr>
          <a:xfrm>
            <a:off x="6138922" y="4604655"/>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40" name="Google Shape;6340;p63"/>
          <p:cNvSpPr/>
          <p:nvPr/>
        </p:nvSpPr>
        <p:spPr>
          <a:xfrm>
            <a:off x="5421171" y="5036430"/>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41" name="Google Shape;6341;p63"/>
          <p:cNvSpPr/>
          <p:nvPr/>
        </p:nvSpPr>
        <p:spPr>
          <a:xfrm>
            <a:off x="3743034" y="5036430"/>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42" name="Google Shape;6342;p63"/>
          <p:cNvSpPr/>
          <p:nvPr/>
        </p:nvSpPr>
        <p:spPr>
          <a:xfrm>
            <a:off x="5328634" y="1972142"/>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43" name="Google Shape;6343;p63"/>
          <p:cNvSpPr/>
          <p:nvPr/>
        </p:nvSpPr>
        <p:spPr>
          <a:xfrm>
            <a:off x="5328634" y="2157867"/>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44" name="Google Shape;6344;p63"/>
          <p:cNvSpPr/>
          <p:nvPr/>
        </p:nvSpPr>
        <p:spPr>
          <a:xfrm>
            <a:off x="5328634" y="2343755"/>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45" name="Google Shape;6345;p63"/>
          <p:cNvSpPr txBox="1"/>
          <p:nvPr/>
        </p:nvSpPr>
        <p:spPr>
          <a:xfrm>
            <a:off x="2819238" y="1881706"/>
            <a:ext cx="1261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Convolution 3x3</a:t>
            </a:r>
            <a:endParaRPr sz="1000">
              <a:solidFill>
                <a:srgbClr val="434343"/>
              </a:solidFill>
              <a:latin typeface="Roboto"/>
              <a:ea typeface="Roboto"/>
              <a:cs typeface="Roboto"/>
              <a:sym typeface="Roboto"/>
            </a:endParaRPr>
          </a:p>
        </p:txBody>
      </p:sp>
      <p:sp>
        <p:nvSpPr>
          <p:cNvPr id="6346" name="Google Shape;6346;p63"/>
          <p:cNvSpPr txBox="1"/>
          <p:nvPr/>
        </p:nvSpPr>
        <p:spPr>
          <a:xfrm>
            <a:off x="2819238" y="2068282"/>
            <a:ext cx="1261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Max Pooling 2x2</a:t>
            </a:r>
            <a:endParaRPr sz="1000">
              <a:solidFill>
                <a:srgbClr val="434343"/>
              </a:solidFill>
              <a:latin typeface="Roboto"/>
              <a:ea typeface="Roboto"/>
              <a:cs typeface="Roboto"/>
              <a:sym typeface="Roboto"/>
            </a:endParaRPr>
          </a:p>
        </p:txBody>
      </p:sp>
      <p:sp>
        <p:nvSpPr>
          <p:cNvPr id="6347" name="Google Shape;6347;p63"/>
          <p:cNvSpPr txBox="1"/>
          <p:nvPr/>
        </p:nvSpPr>
        <p:spPr>
          <a:xfrm>
            <a:off x="4212986" y="1881706"/>
            <a:ext cx="1261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Convolution 1x1</a:t>
            </a:r>
            <a:endParaRPr sz="1000">
              <a:solidFill>
                <a:srgbClr val="434343"/>
              </a:solidFill>
              <a:latin typeface="Roboto"/>
              <a:ea typeface="Roboto"/>
              <a:cs typeface="Roboto"/>
              <a:sym typeface="Roboto"/>
            </a:endParaRPr>
          </a:p>
        </p:txBody>
      </p:sp>
      <p:sp>
        <p:nvSpPr>
          <p:cNvPr id="6348" name="Google Shape;6348;p63"/>
          <p:cNvSpPr txBox="1"/>
          <p:nvPr/>
        </p:nvSpPr>
        <p:spPr>
          <a:xfrm>
            <a:off x="4218440" y="2087232"/>
            <a:ext cx="1261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Skip connection</a:t>
            </a:r>
            <a:endParaRPr sz="1000">
              <a:solidFill>
                <a:srgbClr val="434343"/>
              </a:solidFill>
              <a:latin typeface="Roboto"/>
              <a:ea typeface="Roboto"/>
              <a:cs typeface="Roboto"/>
              <a:sym typeface="Roboto"/>
            </a:endParaRPr>
          </a:p>
        </p:txBody>
      </p:sp>
      <p:sp>
        <p:nvSpPr>
          <p:cNvPr id="6349" name="Google Shape;6349;p63"/>
          <p:cNvSpPr txBox="1"/>
          <p:nvPr/>
        </p:nvSpPr>
        <p:spPr>
          <a:xfrm>
            <a:off x="2819238" y="2289056"/>
            <a:ext cx="1261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Up Sampling 2x2</a:t>
            </a:r>
            <a:endParaRPr sz="1000">
              <a:solidFill>
                <a:srgbClr val="434343"/>
              </a:solidFill>
              <a:latin typeface="Roboto"/>
              <a:ea typeface="Roboto"/>
              <a:cs typeface="Roboto"/>
              <a:sym typeface="Roboto"/>
            </a:endParaRPr>
          </a:p>
        </p:txBody>
      </p:sp>
      <p:sp>
        <p:nvSpPr>
          <p:cNvPr id="6350" name="Google Shape;6350;p63"/>
          <p:cNvSpPr txBox="1"/>
          <p:nvPr/>
        </p:nvSpPr>
        <p:spPr>
          <a:xfrm>
            <a:off x="4141869" y="2286443"/>
            <a:ext cx="12615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Block copied</a:t>
            </a:r>
            <a:endParaRPr sz="1000">
              <a:solidFill>
                <a:srgbClr val="434343"/>
              </a:solidFill>
              <a:latin typeface="Roboto"/>
              <a:ea typeface="Roboto"/>
              <a:cs typeface="Roboto"/>
              <a:sym typeface="Roboto"/>
            </a:endParaRPr>
          </a:p>
        </p:txBody>
      </p:sp>
      <p:sp>
        <p:nvSpPr>
          <p:cNvPr id="6351" name="Google Shape;6351;p63"/>
          <p:cNvSpPr txBox="1"/>
          <p:nvPr/>
        </p:nvSpPr>
        <p:spPr>
          <a:xfrm>
            <a:off x="5392856" y="1901356"/>
            <a:ext cx="8490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Dropout 0.1</a:t>
            </a:r>
            <a:endParaRPr sz="1000">
              <a:solidFill>
                <a:srgbClr val="434343"/>
              </a:solidFill>
              <a:latin typeface="Roboto"/>
              <a:ea typeface="Roboto"/>
              <a:cs typeface="Roboto"/>
              <a:sym typeface="Roboto"/>
            </a:endParaRPr>
          </a:p>
        </p:txBody>
      </p:sp>
      <p:sp>
        <p:nvSpPr>
          <p:cNvPr id="6352" name="Google Shape;6352;p63"/>
          <p:cNvSpPr txBox="1"/>
          <p:nvPr/>
        </p:nvSpPr>
        <p:spPr>
          <a:xfrm>
            <a:off x="5395228" y="2087319"/>
            <a:ext cx="8490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Dropout 0.2</a:t>
            </a:r>
            <a:endParaRPr sz="1000">
              <a:solidFill>
                <a:srgbClr val="434343"/>
              </a:solidFill>
              <a:latin typeface="Roboto"/>
              <a:ea typeface="Roboto"/>
              <a:cs typeface="Roboto"/>
              <a:sym typeface="Roboto"/>
            </a:endParaRPr>
          </a:p>
        </p:txBody>
      </p:sp>
      <p:sp>
        <p:nvSpPr>
          <p:cNvPr id="6353" name="Google Shape;6353;p63"/>
          <p:cNvSpPr txBox="1"/>
          <p:nvPr/>
        </p:nvSpPr>
        <p:spPr>
          <a:xfrm>
            <a:off x="5395252" y="2273101"/>
            <a:ext cx="849000" cy="210900"/>
          </a:xfrm>
          <a:prstGeom prst="rect">
            <a:avLst/>
          </a:prstGeom>
          <a:noFill/>
          <a:ln>
            <a:noFill/>
          </a:ln>
        </p:spPr>
        <p:txBody>
          <a:bodyPr spcFirstLastPara="1" wrap="square" lIns="91425" tIns="91425" rIns="91425" bIns="91425" anchor="ctr" anchorCtr="0">
            <a:noAutofit/>
          </a:bodyPr>
          <a:lstStyle/>
          <a:p>
            <a:pPr algn="ctr"/>
            <a:r>
              <a:rPr lang="en" sz="1000">
                <a:solidFill>
                  <a:srgbClr val="434343"/>
                </a:solidFill>
                <a:latin typeface="Roboto"/>
                <a:ea typeface="Roboto"/>
                <a:cs typeface="Roboto"/>
                <a:sym typeface="Roboto"/>
              </a:rPr>
              <a:t>Dropout 0.3</a:t>
            </a:r>
            <a:endParaRPr sz="1000">
              <a:solidFill>
                <a:srgbClr val="434343"/>
              </a:solidFill>
              <a:latin typeface="Roboto"/>
              <a:ea typeface="Roboto"/>
              <a:cs typeface="Roboto"/>
              <a:sym typeface="Roboto"/>
            </a:endParaRPr>
          </a:p>
        </p:txBody>
      </p:sp>
      <p:sp>
        <p:nvSpPr>
          <p:cNvPr id="6354" name="Google Shape;6354;p63"/>
          <p:cNvSpPr/>
          <p:nvPr/>
        </p:nvSpPr>
        <p:spPr>
          <a:xfrm>
            <a:off x="185513" y="2365406"/>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55" name="Google Shape;6355;p63"/>
          <p:cNvSpPr/>
          <p:nvPr/>
        </p:nvSpPr>
        <p:spPr>
          <a:xfrm>
            <a:off x="261713" y="2441606"/>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56" name="Google Shape;6356;p63"/>
          <p:cNvSpPr/>
          <p:nvPr/>
        </p:nvSpPr>
        <p:spPr>
          <a:xfrm>
            <a:off x="337913" y="2517806"/>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57" name="Google Shape;6357;p63"/>
          <p:cNvSpPr/>
          <p:nvPr/>
        </p:nvSpPr>
        <p:spPr>
          <a:xfrm>
            <a:off x="414113" y="2594006"/>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58" name="Google Shape;6358;p63"/>
          <p:cNvSpPr/>
          <p:nvPr/>
        </p:nvSpPr>
        <p:spPr>
          <a:xfrm>
            <a:off x="7796288" y="2025982"/>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59" name="Google Shape;6359;p63"/>
          <p:cNvSpPr/>
          <p:nvPr/>
        </p:nvSpPr>
        <p:spPr>
          <a:xfrm>
            <a:off x="7872488" y="2102181"/>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60" name="Google Shape;6360;p63"/>
          <p:cNvSpPr/>
          <p:nvPr/>
        </p:nvSpPr>
        <p:spPr>
          <a:xfrm>
            <a:off x="7948688" y="2178381"/>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61" name="Google Shape;6361;p63"/>
          <p:cNvSpPr/>
          <p:nvPr/>
        </p:nvSpPr>
        <p:spPr>
          <a:xfrm>
            <a:off x="8024888" y="2254581"/>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365"/>
        <p:cNvGrpSpPr/>
        <p:nvPr/>
      </p:nvGrpSpPr>
      <p:grpSpPr>
        <a:xfrm>
          <a:off x="0" y="0"/>
          <a:ext cx="0" cy="0"/>
          <a:chOff x="0" y="0"/>
          <a:chExt cx="0" cy="0"/>
        </a:xfrm>
      </p:grpSpPr>
      <p:sp>
        <p:nvSpPr>
          <p:cNvPr id="6366" name="Google Shape;6366;p64"/>
          <p:cNvSpPr/>
          <p:nvPr/>
        </p:nvSpPr>
        <p:spPr>
          <a:xfrm rot="5400000">
            <a:off x="3092876" y="4674456"/>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Conv3-32</a:t>
            </a:r>
            <a:endParaRPr sz="1200"/>
          </a:p>
        </p:txBody>
      </p:sp>
      <p:sp>
        <p:nvSpPr>
          <p:cNvPr id="6367" name="Google Shape;6367;p64"/>
          <p:cNvSpPr/>
          <p:nvPr/>
        </p:nvSpPr>
        <p:spPr>
          <a:xfrm rot="5400000">
            <a:off x="3788850" y="4677605"/>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Conv3-32</a:t>
            </a:r>
            <a:endParaRPr sz="1200"/>
          </a:p>
        </p:txBody>
      </p:sp>
      <p:sp>
        <p:nvSpPr>
          <p:cNvPr id="6368" name="Google Shape;6368;p64"/>
          <p:cNvSpPr/>
          <p:nvPr/>
        </p:nvSpPr>
        <p:spPr>
          <a:xfrm rot="5400000">
            <a:off x="3439300" y="4677605"/>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Clr>
                <a:schemeClr val="dk1"/>
              </a:buClr>
              <a:buSzPts val="1100"/>
            </a:pPr>
            <a:r>
              <a:rPr lang="en" sz="1200">
                <a:solidFill>
                  <a:schemeClr val="dk1"/>
                </a:solidFill>
              </a:rPr>
              <a:t>Conv3-32</a:t>
            </a:r>
            <a:endParaRPr sz="1200"/>
          </a:p>
        </p:txBody>
      </p:sp>
      <p:sp>
        <p:nvSpPr>
          <p:cNvPr id="6369" name="Google Shape;6369;p64"/>
          <p:cNvSpPr/>
          <p:nvPr/>
        </p:nvSpPr>
        <p:spPr>
          <a:xfrm rot="5400000">
            <a:off x="4485025" y="4680605"/>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Clr>
                <a:schemeClr val="dk1"/>
              </a:buClr>
              <a:buSzPts val="1100"/>
            </a:pPr>
            <a:r>
              <a:rPr lang="en" sz="1200">
                <a:solidFill>
                  <a:schemeClr val="dk1"/>
                </a:solidFill>
              </a:rPr>
              <a:t>Max-Pool</a:t>
            </a:r>
            <a:endParaRPr sz="1200"/>
          </a:p>
        </p:txBody>
      </p:sp>
      <p:sp>
        <p:nvSpPr>
          <p:cNvPr id="6370" name="Google Shape;6370;p64"/>
          <p:cNvSpPr/>
          <p:nvPr/>
        </p:nvSpPr>
        <p:spPr>
          <a:xfrm rot="5400000">
            <a:off x="4135450" y="4680605"/>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Clr>
                <a:schemeClr val="dk1"/>
              </a:buClr>
              <a:buSzPts val="1100"/>
            </a:pPr>
            <a:r>
              <a:rPr lang="en" sz="1200">
                <a:solidFill>
                  <a:schemeClr val="dk1"/>
                </a:solidFill>
              </a:rPr>
              <a:t>Conv3-32</a:t>
            </a:r>
            <a:endParaRPr sz="1200"/>
          </a:p>
        </p:txBody>
      </p:sp>
      <p:sp>
        <p:nvSpPr>
          <p:cNvPr id="6371" name="Google Shape;6371;p64"/>
          <p:cNvSpPr/>
          <p:nvPr/>
        </p:nvSpPr>
        <p:spPr>
          <a:xfrm rot="5400000">
            <a:off x="5883325" y="4680605"/>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Clr>
                <a:schemeClr val="dk1"/>
              </a:buClr>
              <a:buSzPts val="1100"/>
            </a:pPr>
            <a:r>
              <a:rPr lang="en" sz="1200">
                <a:solidFill>
                  <a:schemeClr val="dk1"/>
                </a:solidFill>
              </a:rPr>
              <a:t>Conv3-128</a:t>
            </a:r>
            <a:endParaRPr sz="1200"/>
          </a:p>
        </p:txBody>
      </p:sp>
      <p:sp>
        <p:nvSpPr>
          <p:cNvPr id="6372" name="Google Shape;6372;p64"/>
          <p:cNvSpPr/>
          <p:nvPr/>
        </p:nvSpPr>
        <p:spPr>
          <a:xfrm rot="5400000">
            <a:off x="6232900" y="4680605"/>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Clr>
                <a:schemeClr val="dk1"/>
              </a:buClr>
              <a:buSzPts val="1100"/>
            </a:pPr>
            <a:r>
              <a:rPr lang="en" sz="1200">
                <a:solidFill>
                  <a:schemeClr val="dk1"/>
                </a:solidFill>
              </a:rPr>
              <a:t>Max-Pool</a:t>
            </a:r>
            <a:endParaRPr sz="1200"/>
          </a:p>
        </p:txBody>
      </p:sp>
      <p:sp>
        <p:nvSpPr>
          <p:cNvPr id="6373" name="Google Shape;6373;p64"/>
          <p:cNvSpPr/>
          <p:nvPr/>
        </p:nvSpPr>
        <p:spPr>
          <a:xfrm rot="5400000">
            <a:off x="4834600" y="4680605"/>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Conv3-64</a:t>
            </a:r>
            <a:endParaRPr sz="1200"/>
          </a:p>
        </p:txBody>
      </p:sp>
      <p:sp>
        <p:nvSpPr>
          <p:cNvPr id="6374" name="Google Shape;6374;p64"/>
          <p:cNvSpPr/>
          <p:nvPr/>
        </p:nvSpPr>
        <p:spPr>
          <a:xfrm rot="5400000">
            <a:off x="5184175" y="4680606"/>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Conv3-64</a:t>
            </a:r>
            <a:endParaRPr sz="1200"/>
          </a:p>
        </p:txBody>
      </p:sp>
      <p:sp>
        <p:nvSpPr>
          <p:cNvPr id="6375" name="Google Shape;6375;p64"/>
          <p:cNvSpPr/>
          <p:nvPr/>
        </p:nvSpPr>
        <p:spPr>
          <a:xfrm rot="5400000">
            <a:off x="5533750" y="4680605"/>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Max-Pool</a:t>
            </a:r>
            <a:endParaRPr sz="1200"/>
          </a:p>
        </p:txBody>
      </p:sp>
      <p:cxnSp>
        <p:nvCxnSpPr>
          <p:cNvPr id="6376" name="Google Shape;6376;p64"/>
          <p:cNvCxnSpPr>
            <a:stCxn id="6366" idx="0"/>
            <a:endCxn id="6368" idx="2"/>
          </p:cNvCxnSpPr>
          <p:nvPr/>
        </p:nvCxnSpPr>
        <p:spPr>
          <a:xfrm>
            <a:off x="3694676" y="4812006"/>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7" name="Google Shape;6377;p64"/>
          <p:cNvCxnSpPr>
            <a:stCxn id="6368" idx="0"/>
            <a:endCxn id="6368" idx="0"/>
          </p:cNvCxnSpPr>
          <p:nvPr/>
        </p:nvCxnSpPr>
        <p:spPr>
          <a:xfrm>
            <a:off x="4044250" y="4815155"/>
            <a:ext cx="0" cy="0"/>
          </a:xfrm>
          <a:prstGeom prst="straightConnector1">
            <a:avLst/>
          </a:prstGeom>
          <a:noFill/>
          <a:ln w="9525" cap="flat" cmpd="sng">
            <a:solidFill>
              <a:schemeClr val="dk2"/>
            </a:solidFill>
            <a:prstDash val="solid"/>
            <a:round/>
            <a:headEnd type="none" w="med" len="med"/>
            <a:tailEnd type="none" w="med" len="med"/>
          </a:ln>
        </p:spPr>
      </p:cxnSp>
      <p:cxnSp>
        <p:nvCxnSpPr>
          <p:cNvPr id="6378" name="Google Shape;6378;p64"/>
          <p:cNvCxnSpPr>
            <a:stCxn id="6367" idx="0"/>
            <a:endCxn id="6370" idx="2"/>
          </p:cNvCxnSpPr>
          <p:nvPr/>
        </p:nvCxnSpPr>
        <p:spPr>
          <a:xfrm>
            <a:off x="4393800" y="4815155"/>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9" name="Google Shape;6379;p64"/>
          <p:cNvCxnSpPr>
            <a:stCxn id="6368" idx="0"/>
            <a:endCxn id="6368" idx="0"/>
          </p:cNvCxnSpPr>
          <p:nvPr/>
        </p:nvCxnSpPr>
        <p:spPr>
          <a:xfrm>
            <a:off x="4044250" y="4815155"/>
            <a:ext cx="0" cy="0"/>
          </a:xfrm>
          <a:prstGeom prst="straightConnector1">
            <a:avLst/>
          </a:prstGeom>
          <a:noFill/>
          <a:ln w="9525" cap="flat" cmpd="sng">
            <a:solidFill>
              <a:schemeClr val="dk2"/>
            </a:solidFill>
            <a:prstDash val="solid"/>
            <a:round/>
            <a:headEnd type="none" w="med" len="med"/>
            <a:tailEnd type="none" w="med" len="med"/>
          </a:ln>
        </p:spPr>
      </p:cxnSp>
      <p:cxnSp>
        <p:nvCxnSpPr>
          <p:cNvPr id="6380" name="Google Shape;6380;p64"/>
          <p:cNvCxnSpPr>
            <a:stCxn id="6368" idx="0"/>
            <a:endCxn id="6368" idx="0"/>
          </p:cNvCxnSpPr>
          <p:nvPr/>
        </p:nvCxnSpPr>
        <p:spPr>
          <a:xfrm>
            <a:off x="4044250" y="4815155"/>
            <a:ext cx="0" cy="0"/>
          </a:xfrm>
          <a:prstGeom prst="straightConnector1">
            <a:avLst/>
          </a:prstGeom>
          <a:noFill/>
          <a:ln w="9525" cap="flat" cmpd="sng">
            <a:solidFill>
              <a:schemeClr val="dk2"/>
            </a:solidFill>
            <a:prstDash val="solid"/>
            <a:round/>
            <a:headEnd type="none" w="med" len="med"/>
            <a:tailEnd type="none" w="med" len="med"/>
          </a:ln>
        </p:spPr>
      </p:cxnSp>
      <p:cxnSp>
        <p:nvCxnSpPr>
          <p:cNvPr id="6381" name="Google Shape;6381;p64"/>
          <p:cNvCxnSpPr>
            <a:stCxn id="6367" idx="2"/>
            <a:endCxn id="6368" idx="0"/>
          </p:cNvCxnSpPr>
          <p:nvPr/>
        </p:nvCxnSpPr>
        <p:spPr>
          <a:xfrm rot="10800000">
            <a:off x="4044300" y="4815155"/>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2" name="Google Shape;6382;p64"/>
          <p:cNvCxnSpPr>
            <a:stCxn id="6370" idx="0"/>
            <a:endCxn id="6369" idx="2"/>
          </p:cNvCxnSpPr>
          <p:nvPr/>
        </p:nvCxnSpPr>
        <p:spPr>
          <a:xfrm>
            <a:off x="4743400" y="4818155"/>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3" name="Google Shape;6383;p64"/>
          <p:cNvCxnSpPr>
            <a:stCxn id="6369" idx="0"/>
            <a:endCxn id="6373" idx="2"/>
          </p:cNvCxnSpPr>
          <p:nvPr/>
        </p:nvCxnSpPr>
        <p:spPr>
          <a:xfrm>
            <a:off x="5092975" y="4818155"/>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4" name="Google Shape;6384;p64"/>
          <p:cNvCxnSpPr>
            <a:stCxn id="6373" idx="0"/>
            <a:endCxn id="6374" idx="2"/>
          </p:cNvCxnSpPr>
          <p:nvPr/>
        </p:nvCxnSpPr>
        <p:spPr>
          <a:xfrm>
            <a:off x="5442550" y="4818155"/>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5" name="Google Shape;6385;p64"/>
          <p:cNvCxnSpPr>
            <a:stCxn id="6374" idx="0"/>
            <a:endCxn id="6375" idx="2"/>
          </p:cNvCxnSpPr>
          <p:nvPr/>
        </p:nvCxnSpPr>
        <p:spPr>
          <a:xfrm>
            <a:off x="5792125" y="4818156"/>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6" name="Google Shape;6386;p64"/>
          <p:cNvCxnSpPr>
            <a:stCxn id="6375" idx="0"/>
            <a:endCxn id="6371" idx="2"/>
          </p:cNvCxnSpPr>
          <p:nvPr/>
        </p:nvCxnSpPr>
        <p:spPr>
          <a:xfrm>
            <a:off x="6141701" y="4818155"/>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7" name="Google Shape;6387;p64"/>
          <p:cNvCxnSpPr>
            <a:stCxn id="6371" idx="0"/>
            <a:endCxn id="6372" idx="2"/>
          </p:cNvCxnSpPr>
          <p:nvPr/>
        </p:nvCxnSpPr>
        <p:spPr>
          <a:xfrm>
            <a:off x="6491276" y="4818155"/>
            <a:ext cx="74400" cy="0"/>
          </a:xfrm>
          <a:prstGeom prst="straightConnector1">
            <a:avLst/>
          </a:prstGeom>
          <a:noFill/>
          <a:ln w="9525" cap="flat" cmpd="sng">
            <a:solidFill>
              <a:schemeClr val="dk2"/>
            </a:solidFill>
            <a:prstDash val="solid"/>
            <a:round/>
            <a:headEnd type="none" w="med" len="med"/>
            <a:tailEnd type="none" w="med" len="med"/>
          </a:ln>
        </p:spPr>
      </p:cxnSp>
      <p:sp>
        <p:nvSpPr>
          <p:cNvPr id="6388" name="Google Shape;6388;p64"/>
          <p:cNvSpPr/>
          <p:nvPr/>
        </p:nvSpPr>
        <p:spPr>
          <a:xfrm>
            <a:off x="1579048" y="3477585"/>
            <a:ext cx="7731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100"/>
              <a:t>Input</a:t>
            </a:r>
            <a:endParaRPr sz="1100"/>
          </a:p>
        </p:txBody>
      </p:sp>
      <p:sp>
        <p:nvSpPr>
          <p:cNvPr id="6389" name="Google Shape;6389;p64"/>
          <p:cNvSpPr/>
          <p:nvPr/>
        </p:nvSpPr>
        <p:spPr>
          <a:xfrm>
            <a:off x="1579048" y="3128012"/>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100"/>
              <a:t>Conv</a:t>
            </a:r>
            <a:endParaRPr sz="1100"/>
          </a:p>
        </p:txBody>
      </p:sp>
      <p:sp>
        <p:nvSpPr>
          <p:cNvPr id="6390" name="Google Shape;6390;p64"/>
          <p:cNvSpPr/>
          <p:nvPr/>
        </p:nvSpPr>
        <p:spPr>
          <a:xfrm>
            <a:off x="1579048" y="2428866"/>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100"/>
              <a:t>Conv</a:t>
            </a:r>
            <a:endParaRPr sz="1100"/>
          </a:p>
        </p:txBody>
      </p:sp>
      <p:sp>
        <p:nvSpPr>
          <p:cNvPr id="6391" name="Google Shape;6391;p64"/>
          <p:cNvSpPr/>
          <p:nvPr/>
        </p:nvSpPr>
        <p:spPr>
          <a:xfrm>
            <a:off x="1579048" y="2778438"/>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100"/>
              <a:t>Max-Pool</a:t>
            </a:r>
            <a:endParaRPr sz="1100"/>
          </a:p>
        </p:txBody>
      </p:sp>
      <p:sp>
        <p:nvSpPr>
          <p:cNvPr id="6392" name="Google Shape;6392;p64"/>
          <p:cNvSpPr/>
          <p:nvPr/>
        </p:nvSpPr>
        <p:spPr>
          <a:xfrm>
            <a:off x="1579048" y="2079281"/>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100"/>
              <a:t>Max-Pool</a:t>
            </a:r>
            <a:endParaRPr sz="1100"/>
          </a:p>
        </p:txBody>
      </p:sp>
      <p:sp>
        <p:nvSpPr>
          <p:cNvPr id="6393" name="Google Shape;6393;p64"/>
          <p:cNvSpPr/>
          <p:nvPr/>
        </p:nvSpPr>
        <p:spPr>
          <a:xfrm>
            <a:off x="1579048" y="1720504"/>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100"/>
              <a:t>FC</a:t>
            </a:r>
            <a:endParaRPr sz="1100"/>
          </a:p>
        </p:txBody>
      </p:sp>
      <p:sp>
        <p:nvSpPr>
          <p:cNvPr id="6394" name="Google Shape;6394;p64"/>
          <p:cNvSpPr txBox="1"/>
          <p:nvPr/>
        </p:nvSpPr>
        <p:spPr>
          <a:xfrm rot="-3921551">
            <a:off x="1050352" y="3359960"/>
            <a:ext cx="679253" cy="268345"/>
          </a:xfrm>
          <a:prstGeom prst="rect">
            <a:avLst/>
          </a:prstGeom>
          <a:noFill/>
          <a:ln>
            <a:noFill/>
          </a:ln>
        </p:spPr>
        <p:txBody>
          <a:bodyPr spcFirstLastPara="1" wrap="square" lIns="91425" tIns="91425" rIns="91425" bIns="91425" anchor="ctr" anchorCtr="0">
            <a:noAutofit/>
          </a:bodyPr>
          <a:lstStyle/>
          <a:p>
            <a:pPr algn="r"/>
            <a:r>
              <a:rPr lang="en" sz="1000"/>
              <a:t>Layer1</a:t>
            </a:r>
            <a:endParaRPr sz="1000"/>
          </a:p>
        </p:txBody>
      </p:sp>
      <p:sp>
        <p:nvSpPr>
          <p:cNvPr id="6395" name="Google Shape;6395;p64"/>
          <p:cNvSpPr/>
          <p:nvPr/>
        </p:nvSpPr>
        <p:spPr>
          <a:xfrm>
            <a:off x="1579048" y="808910"/>
            <a:ext cx="7731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100"/>
              <a:t>Softmax</a:t>
            </a:r>
            <a:endParaRPr sz="1100"/>
          </a:p>
        </p:txBody>
      </p:sp>
      <p:sp>
        <p:nvSpPr>
          <p:cNvPr id="6396" name="Google Shape;6396;p64"/>
          <p:cNvSpPr/>
          <p:nvPr/>
        </p:nvSpPr>
        <p:spPr>
          <a:xfrm>
            <a:off x="1579048" y="1356060"/>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100"/>
              <a:t>FC</a:t>
            </a:r>
            <a:endParaRPr sz="1100"/>
          </a:p>
        </p:txBody>
      </p:sp>
      <p:cxnSp>
        <p:nvCxnSpPr>
          <p:cNvPr id="6397" name="Google Shape;6397;p64"/>
          <p:cNvCxnSpPr>
            <a:stCxn id="6388" idx="0"/>
            <a:endCxn id="6389" idx="2"/>
          </p:cNvCxnSpPr>
          <p:nvPr/>
        </p:nvCxnSpPr>
        <p:spPr>
          <a:xfrm rot="10800000">
            <a:off x="1965598" y="3403185"/>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8" name="Google Shape;6398;p64"/>
          <p:cNvCxnSpPr>
            <a:stCxn id="6389" idx="0"/>
            <a:endCxn id="6391" idx="2"/>
          </p:cNvCxnSpPr>
          <p:nvPr/>
        </p:nvCxnSpPr>
        <p:spPr>
          <a:xfrm rot="10800000">
            <a:off x="1965598" y="3053612"/>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9" name="Google Shape;6399;p64"/>
          <p:cNvCxnSpPr>
            <a:stCxn id="6391" idx="0"/>
            <a:endCxn id="6391" idx="0"/>
          </p:cNvCxnSpPr>
          <p:nvPr/>
        </p:nvCxnSpPr>
        <p:spPr>
          <a:xfrm>
            <a:off x="1965598" y="2778438"/>
            <a:ext cx="0" cy="0"/>
          </a:xfrm>
          <a:prstGeom prst="straightConnector1">
            <a:avLst/>
          </a:prstGeom>
          <a:noFill/>
          <a:ln w="9525" cap="flat" cmpd="sng">
            <a:solidFill>
              <a:schemeClr val="dk2"/>
            </a:solidFill>
            <a:prstDash val="solid"/>
            <a:round/>
            <a:headEnd type="none" w="med" len="med"/>
            <a:tailEnd type="none" w="med" len="med"/>
          </a:ln>
        </p:spPr>
      </p:cxnSp>
      <p:cxnSp>
        <p:nvCxnSpPr>
          <p:cNvPr id="6400" name="Google Shape;6400;p64"/>
          <p:cNvCxnSpPr>
            <a:stCxn id="6390" idx="0"/>
            <a:endCxn id="6392" idx="2"/>
          </p:cNvCxnSpPr>
          <p:nvPr/>
        </p:nvCxnSpPr>
        <p:spPr>
          <a:xfrm rot="10800000">
            <a:off x="1965598" y="2354466"/>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1" name="Google Shape;6401;p64"/>
          <p:cNvCxnSpPr>
            <a:stCxn id="6391" idx="0"/>
            <a:endCxn id="6391" idx="0"/>
          </p:cNvCxnSpPr>
          <p:nvPr/>
        </p:nvCxnSpPr>
        <p:spPr>
          <a:xfrm>
            <a:off x="1965598" y="2778438"/>
            <a:ext cx="0" cy="0"/>
          </a:xfrm>
          <a:prstGeom prst="straightConnector1">
            <a:avLst/>
          </a:prstGeom>
          <a:noFill/>
          <a:ln w="9525" cap="flat" cmpd="sng">
            <a:solidFill>
              <a:schemeClr val="dk2"/>
            </a:solidFill>
            <a:prstDash val="solid"/>
            <a:round/>
            <a:headEnd type="none" w="med" len="med"/>
            <a:tailEnd type="none" w="med" len="med"/>
          </a:ln>
        </p:spPr>
      </p:cxnSp>
      <p:cxnSp>
        <p:nvCxnSpPr>
          <p:cNvPr id="6402" name="Google Shape;6402;p64"/>
          <p:cNvCxnSpPr>
            <a:stCxn id="6391" idx="0"/>
            <a:endCxn id="6391" idx="0"/>
          </p:cNvCxnSpPr>
          <p:nvPr/>
        </p:nvCxnSpPr>
        <p:spPr>
          <a:xfrm>
            <a:off x="1965598" y="2778438"/>
            <a:ext cx="0" cy="0"/>
          </a:xfrm>
          <a:prstGeom prst="straightConnector1">
            <a:avLst/>
          </a:prstGeom>
          <a:noFill/>
          <a:ln w="9525" cap="flat" cmpd="sng">
            <a:solidFill>
              <a:schemeClr val="dk2"/>
            </a:solidFill>
            <a:prstDash val="solid"/>
            <a:round/>
            <a:headEnd type="none" w="med" len="med"/>
            <a:tailEnd type="none" w="med" len="med"/>
          </a:ln>
        </p:spPr>
      </p:cxnSp>
      <p:cxnSp>
        <p:nvCxnSpPr>
          <p:cNvPr id="6403" name="Google Shape;6403;p64"/>
          <p:cNvCxnSpPr>
            <a:stCxn id="6390" idx="2"/>
            <a:endCxn id="6391" idx="0"/>
          </p:cNvCxnSpPr>
          <p:nvPr/>
        </p:nvCxnSpPr>
        <p:spPr>
          <a:xfrm>
            <a:off x="1965598" y="2703966"/>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4" name="Google Shape;6404;p64"/>
          <p:cNvCxnSpPr>
            <a:stCxn id="6392" idx="0"/>
            <a:endCxn id="6405" idx="2"/>
          </p:cNvCxnSpPr>
          <p:nvPr/>
        </p:nvCxnSpPr>
        <p:spPr>
          <a:xfrm rot="10800000">
            <a:off x="1965598" y="2004881"/>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6" name="Google Shape;6406;p64"/>
          <p:cNvCxnSpPr>
            <a:stCxn id="6393" idx="0"/>
            <a:endCxn id="6396" idx="2"/>
          </p:cNvCxnSpPr>
          <p:nvPr/>
        </p:nvCxnSpPr>
        <p:spPr>
          <a:xfrm rot="10800000">
            <a:off x="1965598" y="1631104"/>
            <a:ext cx="0" cy="89400"/>
          </a:xfrm>
          <a:prstGeom prst="straightConnector1">
            <a:avLst/>
          </a:prstGeom>
          <a:noFill/>
          <a:ln w="9525" cap="flat" cmpd="sng">
            <a:solidFill>
              <a:schemeClr val="dk2"/>
            </a:solidFill>
            <a:prstDash val="solid"/>
            <a:round/>
            <a:headEnd type="none" w="med" len="med"/>
            <a:tailEnd type="none" w="med" len="med"/>
          </a:ln>
        </p:spPr>
      </p:cxnSp>
      <p:cxnSp>
        <p:nvCxnSpPr>
          <p:cNvPr id="6407" name="Google Shape;6407;p64"/>
          <p:cNvCxnSpPr>
            <a:stCxn id="6396" idx="0"/>
            <a:endCxn id="6395" idx="2"/>
          </p:cNvCxnSpPr>
          <p:nvPr/>
        </p:nvCxnSpPr>
        <p:spPr>
          <a:xfrm rot="10800000">
            <a:off x="1965598" y="1083960"/>
            <a:ext cx="0" cy="272100"/>
          </a:xfrm>
          <a:prstGeom prst="straightConnector1">
            <a:avLst/>
          </a:prstGeom>
          <a:noFill/>
          <a:ln w="9525" cap="flat" cmpd="sng">
            <a:solidFill>
              <a:schemeClr val="dk2"/>
            </a:solidFill>
            <a:prstDash val="solid"/>
            <a:round/>
            <a:headEnd type="none" w="med" len="med"/>
            <a:tailEnd type="none" w="med" len="med"/>
          </a:ln>
        </p:spPr>
      </p:cxnSp>
      <p:sp>
        <p:nvSpPr>
          <p:cNvPr id="6408" name="Google Shape;6408;p64"/>
          <p:cNvSpPr txBox="1"/>
          <p:nvPr/>
        </p:nvSpPr>
        <p:spPr>
          <a:xfrm rot="-3921551">
            <a:off x="1050352" y="2674160"/>
            <a:ext cx="679253" cy="268345"/>
          </a:xfrm>
          <a:prstGeom prst="rect">
            <a:avLst/>
          </a:prstGeom>
          <a:noFill/>
          <a:ln>
            <a:noFill/>
          </a:ln>
        </p:spPr>
        <p:txBody>
          <a:bodyPr spcFirstLastPara="1" wrap="square" lIns="91425" tIns="91425" rIns="91425" bIns="91425" anchor="ctr" anchorCtr="0">
            <a:noAutofit/>
          </a:bodyPr>
          <a:lstStyle/>
          <a:p>
            <a:pPr algn="r"/>
            <a:r>
              <a:rPr lang="en" sz="1000"/>
              <a:t>Layer2</a:t>
            </a:r>
            <a:endParaRPr sz="1000"/>
          </a:p>
        </p:txBody>
      </p:sp>
      <p:sp>
        <p:nvSpPr>
          <p:cNvPr id="6409" name="Google Shape;6409;p64"/>
          <p:cNvSpPr txBox="1"/>
          <p:nvPr/>
        </p:nvSpPr>
        <p:spPr>
          <a:xfrm rot="-3921551">
            <a:off x="1050352" y="1912160"/>
            <a:ext cx="679253" cy="268345"/>
          </a:xfrm>
          <a:prstGeom prst="rect">
            <a:avLst/>
          </a:prstGeom>
          <a:noFill/>
          <a:ln>
            <a:noFill/>
          </a:ln>
        </p:spPr>
        <p:txBody>
          <a:bodyPr spcFirstLastPara="1" wrap="square" lIns="91425" tIns="91425" rIns="91425" bIns="91425" anchor="ctr" anchorCtr="0">
            <a:noAutofit/>
          </a:bodyPr>
          <a:lstStyle/>
          <a:p>
            <a:pPr algn="r"/>
            <a:r>
              <a:rPr lang="en" sz="1000"/>
              <a:t>Layer3</a:t>
            </a:r>
            <a:endParaRPr sz="1000"/>
          </a:p>
        </p:txBody>
      </p:sp>
      <p:sp>
        <p:nvSpPr>
          <p:cNvPr id="6410" name="Google Shape;6410;p64"/>
          <p:cNvSpPr txBox="1"/>
          <p:nvPr/>
        </p:nvSpPr>
        <p:spPr>
          <a:xfrm rot="-3921551">
            <a:off x="1050352" y="1572978"/>
            <a:ext cx="679253" cy="268345"/>
          </a:xfrm>
          <a:prstGeom prst="rect">
            <a:avLst/>
          </a:prstGeom>
          <a:noFill/>
          <a:ln>
            <a:noFill/>
          </a:ln>
        </p:spPr>
        <p:txBody>
          <a:bodyPr spcFirstLastPara="1" wrap="square" lIns="91425" tIns="91425" rIns="91425" bIns="91425" anchor="ctr" anchorCtr="0">
            <a:noAutofit/>
          </a:bodyPr>
          <a:lstStyle/>
          <a:p>
            <a:pPr algn="r"/>
            <a:r>
              <a:rPr lang="en" sz="1000"/>
              <a:t>Layer4</a:t>
            </a:r>
            <a:endParaRPr sz="1000"/>
          </a:p>
        </p:txBody>
      </p:sp>
      <p:sp>
        <p:nvSpPr>
          <p:cNvPr id="6411" name="Google Shape;6411;p64"/>
          <p:cNvSpPr txBox="1"/>
          <p:nvPr/>
        </p:nvSpPr>
        <p:spPr>
          <a:xfrm rot="1478449">
            <a:off x="3030179" y="4023657"/>
            <a:ext cx="679253" cy="268345"/>
          </a:xfrm>
          <a:prstGeom prst="rect">
            <a:avLst/>
          </a:prstGeom>
          <a:noFill/>
          <a:ln>
            <a:noFill/>
          </a:ln>
        </p:spPr>
        <p:txBody>
          <a:bodyPr spcFirstLastPara="1" wrap="square" lIns="91425" tIns="91425" rIns="91425" bIns="91425" anchor="ctr" anchorCtr="0">
            <a:noAutofit/>
          </a:bodyPr>
          <a:lstStyle/>
          <a:p>
            <a:pPr algn="r"/>
            <a:r>
              <a:rPr lang="en" sz="1000"/>
              <a:t>Layer1</a:t>
            </a:r>
            <a:endParaRPr sz="1000"/>
          </a:p>
        </p:txBody>
      </p:sp>
      <p:sp>
        <p:nvSpPr>
          <p:cNvPr id="6412" name="Google Shape;6412;p64"/>
          <p:cNvSpPr txBox="1"/>
          <p:nvPr/>
        </p:nvSpPr>
        <p:spPr>
          <a:xfrm rot="1478449">
            <a:off x="4782779" y="4051162"/>
            <a:ext cx="679253" cy="268345"/>
          </a:xfrm>
          <a:prstGeom prst="rect">
            <a:avLst/>
          </a:prstGeom>
          <a:noFill/>
          <a:ln>
            <a:noFill/>
          </a:ln>
        </p:spPr>
        <p:txBody>
          <a:bodyPr spcFirstLastPara="1" wrap="square" lIns="91425" tIns="91425" rIns="91425" bIns="91425" anchor="ctr" anchorCtr="0">
            <a:noAutofit/>
          </a:bodyPr>
          <a:lstStyle/>
          <a:p>
            <a:pPr algn="r"/>
            <a:r>
              <a:rPr lang="en" sz="1000"/>
              <a:t>Layer2</a:t>
            </a:r>
            <a:endParaRPr sz="1000"/>
          </a:p>
        </p:txBody>
      </p:sp>
      <p:sp>
        <p:nvSpPr>
          <p:cNvPr id="6413" name="Google Shape;6413;p64"/>
          <p:cNvSpPr txBox="1"/>
          <p:nvPr/>
        </p:nvSpPr>
        <p:spPr>
          <a:xfrm rot="1478449">
            <a:off x="5822073" y="4050601"/>
            <a:ext cx="679253" cy="268345"/>
          </a:xfrm>
          <a:prstGeom prst="rect">
            <a:avLst/>
          </a:prstGeom>
          <a:noFill/>
          <a:ln>
            <a:noFill/>
          </a:ln>
        </p:spPr>
        <p:txBody>
          <a:bodyPr spcFirstLastPara="1" wrap="square" lIns="91425" tIns="91425" rIns="91425" bIns="91425" anchor="ctr" anchorCtr="0">
            <a:noAutofit/>
          </a:bodyPr>
          <a:lstStyle/>
          <a:p>
            <a:pPr algn="r"/>
            <a:r>
              <a:rPr lang="en" sz="1000"/>
              <a:t>Layer3</a:t>
            </a:r>
            <a:endParaRPr sz="1000"/>
          </a:p>
        </p:txBody>
      </p:sp>
      <p:sp>
        <p:nvSpPr>
          <p:cNvPr id="6414" name="Google Shape;6414;p64"/>
          <p:cNvSpPr txBox="1"/>
          <p:nvPr/>
        </p:nvSpPr>
        <p:spPr>
          <a:xfrm rot="1478449">
            <a:off x="6556307" y="4023652"/>
            <a:ext cx="679253" cy="268345"/>
          </a:xfrm>
          <a:prstGeom prst="rect">
            <a:avLst/>
          </a:prstGeom>
          <a:noFill/>
          <a:ln>
            <a:noFill/>
          </a:ln>
        </p:spPr>
        <p:txBody>
          <a:bodyPr spcFirstLastPara="1" wrap="square" lIns="91425" tIns="91425" rIns="91425" bIns="91425" anchor="ctr" anchorCtr="0">
            <a:noAutofit/>
          </a:bodyPr>
          <a:lstStyle/>
          <a:p>
            <a:pPr algn="r"/>
            <a:r>
              <a:rPr lang="en" sz="1000"/>
              <a:t>Layer4</a:t>
            </a:r>
            <a:endParaRPr sz="1000"/>
          </a:p>
        </p:txBody>
      </p:sp>
      <p:sp>
        <p:nvSpPr>
          <p:cNvPr id="6415" name="Google Shape;6415;p64"/>
          <p:cNvSpPr/>
          <p:nvPr/>
        </p:nvSpPr>
        <p:spPr>
          <a:xfrm rot="5400000">
            <a:off x="3657700" y="2282630"/>
            <a:ext cx="9285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Input</a:t>
            </a:r>
            <a:endParaRPr sz="1200"/>
          </a:p>
        </p:txBody>
      </p:sp>
      <p:sp>
        <p:nvSpPr>
          <p:cNvPr id="6416" name="Google Shape;6416;p64"/>
          <p:cNvSpPr/>
          <p:nvPr/>
        </p:nvSpPr>
        <p:spPr>
          <a:xfrm rot="5400000">
            <a:off x="4007276" y="2282632"/>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Conv3-32</a:t>
            </a:r>
            <a:endParaRPr sz="1200"/>
          </a:p>
        </p:txBody>
      </p:sp>
      <p:sp>
        <p:nvSpPr>
          <p:cNvPr id="6417" name="Google Shape;6417;p64"/>
          <p:cNvSpPr/>
          <p:nvPr/>
        </p:nvSpPr>
        <p:spPr>
          <a:xfrm rot="5400000">
            <a:off x="4703251" y="2285780"/>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Conv3-32</a:t>
            </a:r>
            <a:endParaRPr sz="1200"/>
          </a:p>
        </p:txBody>
      </p:sp>
      <p:sp>
        <p:nvSpPr>
          <p:cNvPr id="6418" name="Google Shape;6418;p64"/>
          <p:cNvSpPr/>
          <p:nvPr/>
        </p:nvSpPr>
        <p:spPr>
          <a:xfrm rot="5400000">
            <a:off x="4353701" y="2285780"/>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solidFill>
                  <a:schemeClr val="dk1"/>
                </a:solidFill>
              </a:rPr>
              <a:t>Conv3-32</a:t>
            </a:r>
            <a:endParaRPr sz="1200"/>
          </a:p>
        </p:txBody>
      </p:sp>
      <p:sp>
        <p:nvSpPr>
          <p:cNvPr id="6419" name="Google Shape;6419;p64"/>
          <p:cNvSpPr/>
          <p:nvPr/>
        </p:nvSpPr>
        <p:spPr>
          <a:xfrm rot="5400000">
            <a:off x="5399425" y="2288780"/>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solidFill>
                  <a:schemeClr val="dk1"/>
                </a:solidFill>
              </a:rPr>
              <a:t>Max-Pool</a:t>
            </a:r>
            <a:endParaRPr sz="1200"/>
          </a:p>
        </p:txBody>
      </p:sp>
      <p:sp>
        <p:nvSpPr>
          <p:cNvPr id="6420" name="Google Shape;6420;p64"/>
          <p:cNvSpPr/>
          <p:nvPr/>
        </p:nvSpPr>
        <p:spPr>
          <a:xfrm rot="5400000">
            <a:off x="5049850" y="2288780"/>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solidFill>
                  <a:schemeClr val="dk1"/>
                </a:solidFill>
              </a:rPr>
              <a:t>Conv3-32</a:t>
            </a:r>
            <a:endParaRPr sz="1200"/>
          </a:p>
        </p:txBody>
      </p:sp>
      <p:sp>
        <p:nvSpPr>
          <p:cNvPr id="6421" name="Google Shape;6421;p64"/>
          <p:cNvSpPr/>
          <p:nvPr/>
        </p:nvSpPr>
        <p:spPr>
          <a:xfrm rot="5400000">
            <a:off x="6797725" y="2288780"/>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solidFill>
                  <a:schemeClr val="dk1"/>
                </a:solidFill>
              </a:rPr>
              <a:t>Conv3-128</a:t>
            </a:r>
            <a:endParaRPr sz="1200"/>
          </a:p>
        </p:txBody>
      </p:sp>
      <p:sp>
        <p:nvSpPr>
          <p:cNvPr id="6422" name="Google Shape;6422;p64"/>
          <p:cNvSpPr/>
          <p:nvPr/>
        </p:nvSpPr>
        <p:spPr>
          <a:xfrm rot="5400000">
            <a:off x="5749000" y="2288780"/>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Conv3-64</a:t>
            </a:r>
            <a:endParaRPr sz="1200"/>
          </a:p>
        </p:txBody>
      </p:sp>
      <p:sp>
        <p:nvSpPr>
          <p:cNvPr id="6423" name="Google Shape;6423;p64"/>
          <p:cNvSpPr/>
          <p:nvPr/>
        </p:nvSpPr>
        <p:spPr>
          <a:xfrm rot="5400000">
            <a:off x="6098575" y="2288782"/>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Conv3-64</a:t>
            </a:r>
            <a:endParaRPr sz="1200"/>
          </a:p>
        </p:txBody>
      </p:sp>
      <p:sp>
        <p:nvSpPr>
          <p:cNvPr id="6424" name="Google Shape;6424;p64"/>
          <p:cNvSpPr/>
          <p:nvPr/>
        </p:nvSpPr>
        <p:spPr>
          <a:xfrm rot="5400000">
            <a:off x="6448150" y="2288780"/>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Max-Pool</a:t>
            </a:r>
            <a:endParaRPr sz="1200"/>
          </a:p>
        </p:txBody>
      </p:sp>
      <p:cxnSp>
        <p:nvCxnSpPr>
          <p:cNvPr id="6425" name="Google Shape;6425;p64"/>
          <p:cNvCxnSpPr>
            <a:stCxn id="6415" idx="0"/>
            <a:endCxn id="6416" idx="2"/>
          </p:cNvCxnSpPr>
          <p:nvPr/>
        </p:nvCxnSpPr>
        <p:spPr>
          <a:xfrm>
            <a:off x="4259500" y="2420180"/>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26" name="Google Shape;6426;p64"/>
          <p:cNvCxnSpPr>
            <a:stCxn id="6416" idx="0"/>
            <a:endCxn id="6418" idx="2"/>
          </p:cNvCxnSpPr>
          <p:nvPr/>
        </p:nvCxnSpPr>
        <p:spPr>
          <a:xfrm>
            <a:off x="4609076" y="2420181"/>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7" name="Google Shape;6427;p64"/>
          <p:cNvCxnSpPr>
            <a:stCxn id="6418" idx="0"/>
            <a:endCxn id="6418" idx="0"/>
          </p:cNvCxnSpPr>
          <p:nvPr/>
        </p:nvCxnSpPr>
        <p:spPr>
          <a:xfrm>
            <a:off x="4958650" y="2423330"/>
            <a:ext cx="0" cy="0"/>
          </a:xfrm>
          <a:prstGeom prst="straightConnector1">
            <a:avLst/>
          </a:prstGeom>
          <a:noFill/>
          <a:ln w="9525" cap="flat" cmpd="sng">
            <a:solidFill>
              <a:schemeClr val="dk2"/>
            </a:solidFill>
            <a:prstDash val="solid"/>
            <a:round/>
            <a:headEnd type="none" w="med" len="med"/>
            <a:tailEnd type="none" w="med" len="med"/>
          </a:ln>
        </p:spPr>
      </p:cxnSp>
      <p:cxnSp>
        <p:nvCxnSpPr>
          <p:cNvPr id="6428" name="Google Shape;6428;p64"/>
          <p:cNvCxnSpPr>
            <a:stCxn id="6417" idx="0"/>
            <a:endCxn id="6420" idx="2"/>
          </p:cNvCxnSpPr>
          <p:nvPr/>
        </p:nvCxnSpPr>
        <p:spPr>
          <a:xfrm>
            <a:off x="5308201" y="2423331"/>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9" name="Google Shape;6429;p64"/>
          <p:cNvCxnSpPr>
            <a:stCxn id="6418" idx="0"/>
            <a:endCxn id="6418" idx="0"/>
          </p:cNvCxnSpPr>
          <p:nvPr/>
        </p:nvCxnSpPr>
        <p:spPr>
          <a:xfrm>
            <a:off x="4958650" y="2423330"/>
            <a:ext cx="0" cy="0"/>
          </a:xfrm>
          <a:prstGeom prst="straightConnector1">
            <a:avLst/>
          </a:prstGeom>
          <a:noFill/>
          <a:ln w="9525" cap="flat" cmpd="sng">
            <a:solidFill>
              <a:schemeClr val="dk2"/>
            </a:solidFill>
            <a:prstDash val="solid"/>
            <a:round/>
            <a:headEnd type="none" w="med" len="med"/>
            <a:tailEnd type="none" w="med" len="med"/>
          </a:ln>
        </p:spPr>
      </p:cxnSp>
      <p:cxnSp>
        <p:nvCxnSpPr>
          <p:cNvPr id="6430" name="Google Shape;6430;p64"/>
          <p:cNvCxnSpPr>
            <a:stCxn id="6418" idx="0"/>
            <a:endCxn id="6418" idx="0"/>
          </p:cNvCxnSpPr>
          <p:nvPr/>
        </p:nvCxnSpPr>
        <p:spPr>
          <a:xfrm>
            <a:off x="4958650" y="2423330"/>
            <a:ext cx="0" cy="0"/>
          </a:xfrm>
          <a:prstGeom prst="straightConnector1">
            <a:avLst/>
          </a:prstGeom>
          <a:noFill/>
          <a:ln w="9525" cap="flat" cmpd="sng">
            <a:solidFill>
              <a:schemeClr val="dk2"/>
            </a:solidFill>
            <a:prstDash val="solid"/>
            <a:round/>
            <a:headEnd type="none" w="med" len="med"/>
            <a:tailEnd type="none" w="med" len="med"/>
          </a:ln>
        </p:spPr>
      </p:cxnSp>
      <p:cxnSp>
        <p:nvCxnSpPr>
          <p:cNvPr id="6431" name="Google Shape;6431;p64"/>
          <p:cNvCxnSpPr>
            <a:stCxn id="6417" idx="2"/>
            <a:endCxn id="6418" idx="0"/>
          </p:cNvCxnSpPr>
          <p:nvPr/>
        </p:nvCxnSpPr>
        <p:spPr>
          <a:xfrm rot="10800000">
            <a:off x="4958701" y="2423330"/>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2" name="Google Shape;6432;p64"/>
          <p:cNvCxnSpPr>
            <a:stCxn id="6420" idx="0"/>
            <a:endCxn id="6419" idx="2"/>
          </p:cNvCxnSpPr>
          <p:nvPr/>
        </p:nvCxnSpPr>
        <p:spPr>
          <a:xfrm>
            <a:off x="5657800" y="2426330"/>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3" name="Google Shape;6433;p64"/>
          <p:cNvCxnSpPr>
            <a:stCxn id="6419" idx="0"/>
            <a:endCxn id="6422" idx="2"/>
          </p:cNvCxnSpPr>
          <p:nvPr/>
        </p:nvCxnSpPr>
        <p:spPr>
          <a:xfrm>
            <a:off x="6007375" y="2426330"/>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4" name="Google Shape;6434;p64"/>
          <p:cNvCxnSpPr>
            <a:stCxn id="6422" idx="0"/>
            <a:endCxn id="6423" idx="2"/>
          </p:cNvCxnSpPr>
          <p:nvPr/>
        </p:nvCxnSpPr>
        <p:spPr>
          <a:xfrm>
            <a:off x="6356950" y="2426330"/>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5" name="Google Shape;6435;p64"/>
          <p:cNvCxnSpPr>
            <a:stCxn id="6423" idx="0"/>
            <a:endCxn id="6424" idx="2"/>
          </p:cNvCxnSpPr>
          <p:nvPr/>
        </p:nvCxnSpPr>
        <p:spPr>
          <a:xfrm>
            <a:off x="6706525" y="2426331"/>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6" name="Google Shape;6436;p64"/>
          <p:cNvCxnSpPr>
            <a:stCxn id="6424" idx="0"/>
            <a:endCxn id="6421" idx="2"/>
          </p:cNvCxnSpPr>
          <p:nvPr/>
        </p:nvCxnSpPr>
        <p:spPr>
          <a:xfrm>
            <a:off x="7056100" y="2426330"/>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7" name="Google Shape;6437;p64"/>
          <p:cNvCxnSpPr>
            <a:stCxn id="6421" idx="0"/>
            <a:endCxn id="6438" idx="2"/>
          </p:cNvCxnSpPr>
          <p:nvPr/>
        </p:nvCxnSpPr>
        <p:spPr>
          <a:xfrm>
            <a:off x="7405675" y="2426330"/>
            <a:ext cx="74400" cy="0"/>
          </a:xfrm>
          <a:prstGeom prst="straightConnector1">
            <a:avLst/>
          </a:prstGeom>
          <a:noFill/>
          <a:ln w="9525" cap="flat" cmpd="sng">
            <a:solidFill>
              <a:schemeClr val="dk2"/>
            </a:solidFill>
            <a:prstDash val="solid"/>
            <a:round/>
            <a:headEnd type="none" w="med" len="med"/>
            <a:tailEnd type="none" w="med" len="med"/>
          </a:ln>
        </p:spPr>
      </p:cxnSp>
      <p:sp>
        <p:nvSpPr>
          <p:cNvPr id="6439" name="Google Shape;6439;p64"/>
          <p:cNvSpPr txBox="1"/>
          <p:nvPr/>
        </p:nvSpPr>
        <p:spPr>
          <a:xfrm rot="1478449">
            <a:off x="3944579" y="1631832"/>
            <a:ext cx="679253" cy="268345"/>
          </a:xfrm>
          <a:prstGeom prst="rect">
            <a:avLst/>
          </a:prstGeom>
          <a:noFill/>
          <a:ln>
            <a:noFill/>
          </a:ln>
        </p:spPr>
        <p:txBody>
          <a:bodyPr spcFirstLastPara="1" wrap="square" lIns="91425" tIns="91425" rIns="91425" bIns="91425" anchor="ctr" anchorCtr="0">
            <a:noAutofit/>
          </a:bodyPr>
          <a:lstStyle/>
          <a:p>
            <a:pPr algn="r"/>
            <a:r>
              <a:rPr lang="en" sz="1000"/>
              <a:t>Layer1</a:t>
            </a:r>
            <a:endParaRPr sz="1000"/>
          </a:p>
        </p:txBody>
      </p:sp>
      <p:sp>
        <p:nvSpPr>
          <p:cNvPr id="6440" name="Google Shape;6440;p64"/>
          <p:cNvSpPr txBox="1"/>
          <p:nvPr/>
        </p:nvSpPr>
        <p:spPr>
          <a:xfrm rot="1478449">
            <a:off x="5697179" y="1659338"/>
            <a:ext cx="679253" cy="268345"/>
          </a:xfrm>
          <a:prstGeom prst="rect">
            <a:avLst/>
          </a:prstGeom>
          <a:noFill/>
          <a:ln>
            <a:noFill/>
          </a:ln>
        </p:spPr>
        <p:txBody>
          <a:bodyPr spcFirstLastPara="1" wrap="square" lIns="91425" tIns="91425" rIns="91425" bIns="91425" anchor="ctr" anchorCtr="0">
            <a:noAutofit/>
          </a:bodyPr>
          <a:lstStyle/>
          <a:p>
            <a:pPr algn="r"/>
            <a:r>
              <a:rPr lang="en" sz="1000"/>
              <a:t>Layer2</a:t>
            </a:r>
            <a:endParaRPr sz="1000"/>
          </a:p>
        </p:txBody>
      </p:sp>
      <p:sp>
        <p:nvSpPr>
          <p:cNvPr id="6441" name="Google Shape;6441;p64"/>
          <p:cNvSpPr txBox="1"/>
          <p:nvPr/>
        </p:nvSpPr>
        <p:spPr>
          <a:xfrm rot="1478449">
            <a:off x="6736473" y="1658776"/>
            <a:ext cx="679253" cy="268345"/>
          </a:xfrm>
          <a:prstGeom prst="rect">
            <a:avLst/>
          </a:prstGeom>
          <a:noFill/>
          <a:ln>
            <a:noFill/>
          </a:ln>
        </p:spPr>
        <p:txBody>
          <a:bodyPr spcFirstLastPara="1" wrap="square" lIns="91425" tIns="91425" rIns="91425" bIns="91425" anchor="ctr" anchorCtr="0">
            <a:noAutofit/>
          </a:bodyPr>
          <a:lstStyle/>
          <a:p>
            <a:pPr algn="r"/>
            <a:r>
              <a:rPr lang="en" sz="1000"/>
              <a:t>Layer3</a:t>
            </a:r>
            <a:endParaRPr sz="1000"/>
          </a:p>
        </p:txBody>
      </p:sp>
      <p:sp>
        <p:nvSpPr>
          <p:cNvPr id="6442" name="Google Shape;6442;p64"/>
          <p:cNvSpPr/>
          <p:nvPr/>
        </p:nvSpPr>
        <p:spPr>
          <a:xfrm rot="5400000">
            <a:off x="6582475" y="4680605"/>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FC-512</a:t>
            </a:r>
            <a:endParaRPr sz="1200"/>
          </a:p>
        </p:txBody>
      </p:sp>
      <p:cxnSp>
        <p:nvCxnSpPr>
          <p:cNvPr id="6443" name="Google Shape;6443;p64"/>
          <p:cNvCxnSpPr/>
          <p:nvPr/>
        </p:nvCxnSpPr>
        <p:spPr>
          <a:xfrm>
            <a:off x="6840888" y="4812005"/>
            <a:ext cx="74400" cy="0"/>
          </a:xfrm>
          <a:prstGeom prst="straightConnector1">
            <a:avLst/>
          </a:prstGeom>
          <a:noFill/>
          <a:ln w="9525" cap="flat" cmpd="sng">
            <a:solidFill>
              <a:schemeClr val="dk2"/>
            </a:solidFill>
            <a:prstDash val="solid"/>
            <a:round/>
            <a:headEnd type="none" w="med" len="med"/>
            <a:tailEnd type="none" w="med" len="med"/>
          </a:ln>
        </p:spPr>
      </p:cxnSp>
      <p:sp>
        <p:nvSpPr>
          <p:cNvPr id="6444" name="Google Shape;6444;p64"/>
          <p:cNvSpPr/>
          <p:nvPr/>
        </p:nvSpPr>
        <p:spPr>
          <a:xfrm rot="5400000">
            <a:off x="6932050" y="4674455"/>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solidFill>
                  <a:schemeClr val="dk1"/>
                </a:solidFill>
              </a:rPr>
              <a:t>Output</a:t>
            </a:r>
            <a:endParaRPr sz="1200"/>
          </a:p>
        </p:txBody>
      </p:sp>
      <p:cxnSp>
        <p:nvCxnSpPr>
          <p:cNvPr id="6445" name="Google Shape;6445;p64"/>
          <p:cNvCxnSpPr/>
          <p:nvPr/>
        </p:nvCxnSpPr>
        <p:spPr>
          <a:xfrm>
            <a:off x="7190413" y="4812005"/>
            <a:ext cx="74400" cy="0"/>
          </a:xfrm>
          <a:prstGeom prst="straightConnector1">
            <a:avLst/>
          </a:prstGeom>
          <a:noFill/>
          <a:ln w="9525" cap="flat" cmpd="sng">
            <a:solidFill>
              <a:schemeClr val="dk2"/>
            </a:solidFill>
            <a:prstDash val="solid"/>
            <a:round/>
            <a:headEnd type="none" w="med" len="med"/>
            <a:tailEnd type="none" w="med" len="med"/>
          </a:ln>
        </p:spPr>
      </p:cxnSp>
      <p:sp>
        <p:nvSpPr>
          <p:cNvPr id="6446" name="Google Shape;6446;p64"/>
          <p:cNvSpPr/>
          <p:nvPr/>
        </p:nvSpPr>
        <p:spPr>
          <a:xfrm rot="5400000">
            <a:off x="7147300" y="2288780"/>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solidFill>
                  <a:schemeClr val="dk1"/>
                </a:solidFill>
              </a:rPr>
              <a:t>Max-Pool</a:t>
            </a:r>
            <a:endParaRPr sz="1200"/>
          </a:p>
        </p:txBody>
      </p:sp>
      <p:sp>
        <p:nvSpPr>
          <p:cNvPr id="6447" name="Google Shape;6447;p64"/>
          <p:cNvSpPr/>
          <p:nvPr/>
        </p:nvSpPr>
        <p:spPr>
          <a:xfrm rot="5400000">
            <a:off x="7496875" y="2288780"/>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FC-512</a:t>
            </a:r>
            <a:endParaRPr sz="1200"/>
          </a:p>
        </p:txBody>
      </p:sp>
      <p:cxnSp>
        <p:nvCxnSpPr>
          <p:cNvPr id="6448" name="Google Shape;6448;p64"/>
          <p:cNvCxnSpPr/>
          <p:nvPr/>
        </p:nvCxnSpPr>
        <p:spPr>
          <a:xfrm>
            <a:off x="7755289" y="2420180"/>
            <a:ext cx="74400" cy="0"/>
          </a:xfrm>
          <a:prstGeom prst="straightConnector1">
            <a:avLst/>
          </a:prstGeom>
          <a:noFill/>
          <a:ln w="9525" cap="flat" cmpd="sng">
            <a:solidFill>
              <a:schemeClr val="dk2"/>
            </a:solidFill>
            <a:prstDash val="solid"/>
            <a:round/>
            <a:headEnd type="none" w="med" len="med"/>
            <a:tailEnd type="none" w="med" len="med"/>
          </a:ln>
        </p:spPr>
      </p:cxnSp>
      <p:sp>
        <p:nvSpPr>
          <p:cNvPr id="6449" name="Google Shape;6449;p64"/>
          <p:cNvSpPr/>
          <p:nvPr/>
        </p:nvSpPr>
        <p:spPr>
          <a:xfrm rot="5400000">
            <a:off x="7846450" y="2282630"/>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solidFill>
                  <a:schemeClr val="dk1"/>
                </a:solidFill>
              </a:rPr>
              <a:t>Output</a:t>
            </a:r>
            <a:endParaRPr sz="1200"/>
          </a:p>
        </p:txBody>
      </p:sp>
      <p:cxnSp>
        <p:nvCxnSpPr>
          <p:cNvPr id="6450" name="Google Shape;6450;p64"/>
          <p:cNvCxnSpPr/>
          <p:nvPr/>
        </p:nvCxnSpPr>
        <p:spPr>
          <a:xfrm>
            <a:off x="8104813" y="2420180"/>
            <a:ext cx="74400" cy="0"/>
          </a:xfrm>
          <a:prstGeom prst="straightConnector1">
            <a:avLst/>
          </a:prstGeom>
          <a:noFill/>
          <a:ln w="9525" cap="flat" cmpd="sng">
            <a:solidFill>
              <a:schemeClr val="dk2"/>
            </a:solidFill>
            <a:prstDash val="solid"/>
            <a:round/>
            <a:headEnd type="none" w="med" len="med"/>
            <a:tailEnd type="none" w="med" len="med"/>
          </a:ln>
        </p:spPr>
      </p:cxnSp>
      <p:sp>
        <p:nvSpPr>
          <p:cNvPr id="6451" name="Google Shape;6451;p64"/>
          <p:cNvSpPr txBox="1"/>
          <p:nvPr/>
        </p:nvSpPr>
        <p:spPr>
          <a:xfrm rot="1478449">
            <a:off x="7449773" y="1658776"/>
            <a:ext cx="679253" cy="268345"/>
          </a:xfrm>
          <a:prstGeom prst="rect">
            <a:avLst/>
          </a:prstGeom>
          <a:noFill/>
          <a:ln>
            <a:noFill/>
          </a:ln>
        </p:spPr>
        <p:txBody>
          <a:bodyPr spcFirstLastPara="1" wrap="square" lIns="91425" tIns="91425" rIns="91425" bIns="91425" anchor="ctr" anchorCtr="0">
            <a:noAutofit/>
          </a:bodyPr>
          <a:lstStyle/>
          <a:p>
            <a:pPr algn="r"/>
            <a:endParaRPr sz="1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455"/>
        <p:cNvGrpSpPr/>
        <p:nvPr/>
      </p:nvGrpSpPr>
      <p:grpSpPr>
        <a:xfrm>
          <a:off x="0" y="0"/>
          <a:ext cx="0" cy="0"/>
          <a:chOff x="0" y="0"/>
          <a:chExt cx="0" cy="0"/>
        </a:xfrm>
      </p:grpSpPr>
      <p:sp>
        <p:nvSpPr>
          <p:cNvPr id="6456" name="Google Shape;6456;p65"/>
          <p:cNvSpPr/>
          <p:nvPr/>
        </p:nvSpPr>
        <p:spPr>
          <a:xfrm>
            <a:off x="3773088" y="4381856"/>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Previous layer</a:t>
            </a:r>
            <a:endParaRPr sz="1000"/>
          </a:p>
        </p:txBody>
      </p:sp>
      <p:sp>
        <p:nvSpPr>
          <p:cNvPr id="6457" name="Google Shape;6457;p65"/>
          <p:cNvSpPr/>
          <p:nvPr/>
        </p:nvSpPr>
        <p:spPr>
          <a:xfrm>
            <a:off x="1396313" y="3384856"/>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1x1 convolutions</a:t>
            </a:r>
            <a:endParaRPr sz="1000"/>
          </a:p>
        </p:txBody>
      </p:sp>
      <p:sp>
        <p:nvSpPr>
          <p:cNvPr id="6458" name="Google Shape;6458;p65"/>
          <p:cNvSpPr/>
          <p:nvPr/>
        </p:nvSpPr>
        <p:spPr>
          <a:xfrm>
            <a:off x="2835688" y="3648906"/>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1x1 convolutions</a:t>
            </a:r>
            <a:endParaRPr sz="1000"/>
          </a:p>
        </p:txBody>
      </p:sp>
      <p:sp>
        <p:nvSpPr>
          <p:cNvPr id="6459" name="Google Shape;6459;p65"/>
          <p:cNvSpPr/>
          <p:nvPr/>
        </p:nvSpPr>
        <p:spPr>
          <a:xfrm>
            <a:off x="2835688" y="3077106"/>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3x3 convolutions</a:t>
            </a:r>
            <a:endParaRPr sz="1000"/>
          </a:p>
        </p:txBody>
      </p:sp>
      <p:sp>
        <p:nvSpPr>
          <p:cNvPr id="6460" name="Google Shape;6460;p65"/>
          <p:cNvSpPr/>
          <p:nvPr/>
        </p:nvSpPr>
        <p:spPr>
          <a:xfrm>
            <a:off x="4275063" y="3648906"/>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1x1 convolutions</a:t>
            </a:r>
            <a:endParaRPr sz="1000"/>
          </a:p>
        </p:txBody>
      </p:sp>
      <p:sp>
        <p:nvSpPr>
          <p:cNvPr id="6461" name="Google Shape;6461;p65"/>
          <p:cNvSpPr/>
          <p:nvPr/>
        </p:nvSpPr>
        <p:spPr>
          <a:xfrm>
            <a:off x="4275063" y="3077106"/>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5x5 convolutions</a:t>
            </a:r>
            <a:endParaRPr sz="1000"/>
          </a:p>
        </p:txBody>
      </p:sp>
      <p:sp>
        <p:nvSpPr>
          <p:cNvPr id="6462" name="Google Shape;6462;p65"/>
          <p:cNvSpPr/>
          <p:nvPr/>
        </p:nvSpPr>
        <p:spPr>
          <a:xfrm>
            <a:off x="5643489" y="3648906"/>
            <a:ext cx="1240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3x3 max pooling</a:t>
            </a:r>
            <a:endParaRPr sz="1000"/>
          </a:p>
        </p:txBody>
      </p:sp>
      <p:sp>
        <p:nvSpPr>
          <p:cNvPr id="6463" name="Google Shape;6463;p65"/>
          <p:cNvSpPr/>
          <p:nvPr/>
        </p:nvSpPr>
        <p:spPr>
          <a:xfrm>
            <a:off x="5643489" y="3077106"/>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1x1 convolutions</a:t>
            </a:r>
            <a:endParaRPr sz="1000"/>
          </a:p>
        </p:txBody>
      </p:sp>
      <p:sp>
        <p:nvSpPr>
          <p:cNvPr id="6464" name="Google Shape;6464;p65"/>
          <p:cNvSpPr/>
          <p:nvPr/>
        </p:nvSpPr>
        <p:spPr>
          <a:xfrm>
            <a:off x="3773088" y="2422656"/>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Filter concatenation</a:t>
            </a:r>
            <a:endParaRPr sz="1000"/>
          </a:p>
        </p:txBody>
      </p:sp>
      <p:cxnSp>
        <p:nvCxnSpPr>
          <p:cNvPr id="6465" name="Google Shape;6465;p65"/>
          <p:cNvCxnSpPr>
            <a:stCxn id="6456" idx="0"/>
            <a:endCxn id="6458" idx="2"/>
          </p:cNvCxnSpPr>
          <p:nvPr/>
        </p:nvCxnSpPr>
        <p:spPr>
          <a:xfrm rot="5400000" flipH="1">
            <a:off x="3755388" y="3744056"/>
            <a:ext cx="338100" cy="937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6" name="Google Shape;6466;p65"/>
          <p:cNvCxnSpPr>
            <a:stCxn id="6456" idx="0"/>
            <a:endCxn id="6457" idx="2"/>
          </p:cNvCxnSpPr>
          <p:nvPr/>
        </p:nvCxnSpPr>
        <p:spPr>
          <a:xfrm rot="5400000" flipH="1">
            <a:off x="2903688" y="2892356"/>
            <a:ext cx="602100" cy="2376900"/>
          </a:xfrm>
          <a:prstGeom prst="curvedConnector3">
            <a:avLst>
              <a:gd name="adj1" fmla="val 25764"/>
            </a:avLst>
          </a:prstGeom>
          <a:noFill/>
          <a:ln w="9525" cap="flat" cmpd="sng">
            <a:solidFill>
              <a:schemeClr val="dk2"/>
            </a:solidFill>
            <a:prstDash val="solid"/>
            <a:round/>
            <a:headEnd type="none" w="med" len="med"/>
            <a:tailEnd type="triangle" w="med" len="med"/>
          </a:ln>
        </p:spPr>
      </p:cxnSp>
      <p:cxnSp>
        <p:nvCxnSpPr>
          <p:cNvPr id="6467" name="Google Shape;6467;p65"/>
          <p:cNvCxnSpPr>
            <a:stCxn id="6456" idx="0"/>
            <a:endCxn id="6460" idx="2"/>
          </p:cNvCxnSpPr>
          <p:nvPr/>
        </p:nvCxnSpPr>
        <p:spPr>
          <a:xfrm rot="-5400000">
            <a:off x="4475088" y="3961856"/>
            <a:ext cx="338100" cy="5019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8" name="Google Shape;6468;p65"/>
          <p:cNvCxnSpPr>
            <a:stCxn id="6456" idx="0"/>
            <a:endCxn id="6462" idx="2"/>
          </p:cNvCxnSpPr>
          <p:nvPr/>
        </p:nvCxnSpPr>
        <p:spPr>
          <a:xfrm rot="-5400000">
            <a:off x="5159388" y="3277556"/>
            <a:ext cx="338100" cy="1870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9" name="Google Shape;6469;p65"/>
          <p:cNvCxnSpPr>
            <a:stCxn id="6458" idx="0"/>
            <a:endCxn id="6459" idx="2"/>
          </p:cNvCxnSpPr>
          <p:nvPr/>
        </p:nvCxnSpPr>
        <p:spPr>
          <a:xfrm rot="-5400000">
            <a:off x="3367588" y="3560106"/>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0" name="Google Shape;6470;p65"/>
          <p:cNvCxnSpPr>
            <a:stCxn id="6460" idx="0"/>
            <a:endCxn id="6461" idx="2"/>
          </p:cNvCxnSpPr>
          <p:nvPr/>
        </p:nvCxnSpPr>
        <p:spPr>
          <a:xfrm rot="-5400000">
            <a:off x="4806963" y="3560106"/>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1" name="Google Shape;6471;p65"/>
          <p:cNvCxnSpPr>
            <a:stCxn id="6462" idx="0"/>
            <a:endCxn id="6463" idx="2"/>
          </p:cNvCxnSpPr>
          <p:nvPr/>
        </p:nvCxnSpPr>
        <p:spPr>
          <a:xfrm rot="-5400000">
            <a:off x="6175389" y="3560106"/>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2" name="Google Shape;6472;p65"/>
          <p:cNvCxnSpPr>
            <a:stCxn id="6457" idx="0"/>
            <a:endCxn id="6464" idx="2"/>
          </p:cNvCxnSpPr>
          <p:nvPr/>
        </p:nvCxnSpPr>
        <p:spPr>
          <a:xfrm rot="-5400000">
            <a:off x="2921214" y="1912756"/>
            <a:ext cx="567300" cy="2376900"/>
          </a:xfrm>
          <a:prstGeom prst="curvedConnector3">
            <a:avLst>
              <a:gd name="adj1" fmla="val 85365"/>
            </a:avLst>
          </a:prstGeom>
          <a:noFill/>
          <a:ln w="9525" cap="flat" cmpd="sng">
            <a:solidFill>
              <a:schemeClr val="dk2"/>
            </a:solidFill>
            <a:prstDash val="solid"/>
            <a:round/>
            <a:headEnd type="none" w="med" len="med"/>
            <a:tailEnd type="triangle" w="med" len="med"/>
          </a:ln>
        </p:spPr>
      </p:cxnSp>
      <p:cxnSp>
        <p:nvCxnSpPr>
          <p:cNvPr id="6473" name="Google Shape;6473;p65"/>
          <p:cNvCxnSpPr>
            <a:stCxn id="6459" idx="0"/>
            <a:endCxn id="6464" idx="2"/>
          </p:cNvCxnSpPr>
          <p:nvPr/>
        </p:nvCxnSpPr>
        <p:spPr>
          <a:xfrm rot="-5400000">
            <a:off x="3794638" y="2478456"/>
            <a:ext cx="259800" cy="9375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4" name="Google Shape;6474;p65"/>
          <p:cNvCxnSpPr>
            <a:stCxn id="6461" idx="0"/>
            <a:endCxn id="6464" idx="2"/>
          </p:cNvCxnSpPr>
          <p:nvPr/>
        </p:nvCxnSpPr>
        <p:spPr>
          <a:xfrm rot="5400000" flipH="1">
            <a:off x="4514313" y="2696256"/>
            <a:ext cx="259800" cy="5019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5" name="Google Shape;6475;p65"/>
          <p:cNvCxnSpPr>
            <a:stCxn id="6463" idx="0"/>
            <a:endCxn id="6464" idx="2"/>
          </p:cNvCxnSpPr>
          <p:nvPr/>
        </p:nvCxnSpPr>
        <p:spPr>
          <a:xfrm rot="5400000" flipH="1">
            <a:off x="5198438" y="2011956"/>
            <a:ext cx="259800" cy="1870500"/>
          </a:xfrm>
          <a:prstGeom prst="curvedConnector3">
            <a:avLst>
              <a:gd name="adj1" fmla="val 4997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479"/>
        <p:cNvGrpSpPr/>
        <p:nvPr/>
      </p:nvGrpSpPr>
      <p:grpSpPr>
        <a:xfrm>
          <a:off x="0" y="0"/>
          <a:ext cx="0" cy="0"/>
          <a:chOff x="0" y="0"/>
          <a:chExt cx="0" cy="0"/>
        </a:xfrm>
      </p:grpSpPr>
      <p:sp>
        <p:nvSpPr>
          <p:cNvPr id="6480" name="Google Shape;6480;p66"/>
          <p:cNvSpPr/>
          <p:nvPr/>
        </p:nvSpPr>
        <p:spPr>
          <a:xfrm>
            <a:off x="3971889" y="1959056"/>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Previous layer</a:t>
            </a:r>
            <a:endParaRPr sz="1000"/>
          </a:p>
        </p:txBody>
      </p:sp>
      <p:sp>
        <p:nvSpPr>
          <p:cNvPr id="6481" name="Google Shape;6481;p66"/>
          <p:cNvSpPr/>
          <p:nvPr/>
        </p:nvSpPr>
        <p:spPr>
          <a:xfrm>
            <a:off x="2496864" y="2731545"/>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1x3 conv, </a:t>
            </a:r>
            <a:endParaRPr sz="1000"/>
          </a:p>
          <a:p>
            <a:pPr algn="ctr"/>
            <a:r>
              <a:rPr lang="en" sz="1000"/>
              <a:t>1 padding</a:t>
            </a:r>
            <a:endParaRPr sz="1000"/>
          </a:p>
        </p:txBody>
      </p:sp>
      <p:sp>
        <p:nvSpPr>
          <p:cNvPr id="6482" name="Google Shape;6482;p66"/>
          <p:cNvSpPr/>
          <p:nvPr/>
        </p:nvSpPr>
        <p:spPr>
          <a:xfrm>
            <a:off x="3971889" y="3777707"/>
            <a:ext cx="1240200" cy="405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1x5 conv,</a:t>
            </a:r>
            <a:endParaRPr sz="1000"/>
          </a:p>
          <a:p>
            <a:pPr algn="ctr"/>
            <a:r>
              <a:rPr lang="en" sz="1000"/>
              <a:t>2 padding</a:t>
            </a:r>
            <a:endParaRPr sz="1000"/>
          </a:p>
        </p:txBody>
      </p:sp>
      <p:sp>
        <p:nvSpPr>
          <p:cNvPr id="6483" name="Google Shape;6483;p66"/>
          <p:cNvSpPr/>
          <p:nvPr/>
        </p:nvSpPr>
        <p:spPr>
          <a:xfrm>
            <a:off x="3971889" y="2868370"/>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Clr>
                <a:schemeClr val="dk1"/>
              </a:buClr>
              <a:buSzPts val="1100"/>
            </a:pPr>
            <a:r>
              <a:rPr lang="en" sz="1000">
                <a:solidFill>
                  <a:schemeClr val="dk1"/>
                </a:solidFill>
              </a:rPr>
              <a:t>1x3 conv, </a:t>
            </a:r>
            <a:endParaRPr sz="1000">
              <a:solidFill>
                <a:schemeClr val="dk1"/>
              </a:solidFill>
            </a:endParaRPr>
          </a:p>
          <a:p>
            <a:pPr algn="ctr">
              <a:buClr>
                <a:schemeClr val="dk1"/>
              </a:buClr>
              <a:buSzPts val="1100"/>
            </a:pPr>
            <a:r>
              <a:rPr lang="en" sz="1000">
                <a:solidFill>
                  <a:schemeClr val="dk1"/>
                </a:solidFill>
              </a:rPr>
              <a:t>1 padding</a:t>
            </a:r>
            <a:endParaRPr sz="1000"/>
          </a:p>
        </p:txBody>
      </p:sp>
      <p:sp>
        <p:nvSpPr>
          <p:cNvPr id="6484" name="Google Shape;6484;p66"/>
          <p:cNvSpPr/>
          <p:nvPr/>
        </p:nvSpPr>
        <p:spPr>
          <a:xfrm>
            <a:off x="5406939" y="3226458"/>
            <a:ext cx="1240200" cy="405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1x7 conv,</a:t>
            </a:r>
            <a:endParaRPr sz="1000"/>
          </a:p>
          <a:p>
            <a:pPr algn="ctr"/>
            <a:r>
              <a:rPr lang="en" sz="1000"/>
              <a:t>3 padding</a:t>
            </a:r>
            <a:endParaRPr sz="1000"/>
          </a:p>
        </p:txBody>
      </p:sp>
      <p:sp>
        <p:nvSpPr>
          <p:cNvPr id="6485" name="Google Shape;6485;p66"/>
          <p:cNvSpPr/>
          <p:nvPr/>
        </p:nvSpPr>
        <p:spPr>
          <a:xfrm>
            <a:off x="3972188" y="4834959"/>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Filter concatenation</a:t>
            </a:r>
            <a:endParaRPr sz="1000"/>
          </a:p>
        </p:txBody>
      </p:sp>
      <p:cxnSp>
        <p:nvCxnSpPr>
          <p:cNvPr id="6486" name="Google Shape;6486;p66"/>
          <p:cNvCxnSpPr>
            <a:stCxn id="6485" idx="0"/>
            <a:endCxn id="6487" idx="2"/>
          </p:cNvCxnSpPr>
          <p:nvPr/>
        </p:nvCxnSpPr>
        <p:spPr>
          <a:xfrm rot="5400000" flipH="1">
            <a:off x="3646388" y="3889060"/>
            <a:ext cx="416400" cy="1475400"/>
          </a:xfrm>
          <a:prstGeom prst="curvedConnector3">
            <a:avLst>
              <a:gd name="adj1" fmla="val 50002"/>
            </a:avLst>
          </a:prstGeom>
          <a:noFill/>
          <a:ln w="9525" cap="flat" cmpd="sng">
            <a:solidFill>
              <a:schemeClr val="dk2"/>
            </a:solidFill>
            <a:prstDash val="solid"/>
            <a:round/>
            <a:headEnd type="triangle" w="med" len="med"/>
            <a:tailEnd type="none" w="med" len="med"/>
          </a:ln>
        </p:spPr>
      </p:cxnSp>
      <p:cxnSp>
        <p:nvCxnSpPr>
          <p:cNvPr id="6488" name="Google Shape;6488;p66"/>
          <p:cNvCxnSpPr>
            <a:stCxn id="6485" idx="0"/>
            <a:endCxn id="6484" idx="2"/>
          </p:cNvCxnSpPr>
          <p:nvPr/>
        </p:nvCxnSpPr>
        <p:spPr>
          <a:xfrm rot="-5400000">
            <a:off x="4708088" y="3515859"/>
            <a:ext cx="1203300" cy="1434900"/>
          </a:xfrm>
          <a:prstGeom prst="curvedConnector3">
            <a:avLst>
              <a:gd name="adj1" fmla="val 49996"/>
            </a:avLst>
          </a:prstGeom>
          <a:noFill/>
          <a:ln w="9525" cap="flat" cmpd="sng">
            <a:solidFill>
              <a:schemeClr val="dk2"/>
            </a:solidFill>
            <a:prstDash val="solid"/>
            <a:round/>
            <a:headEnd type="triangle" w="med" len="med"/>
            <a:tailEnd type="none" w="med" len="med"/>
          </a:ln>
        </p:spPr>
      </p:cxnSp>
      <p:sp>
        <p:nvSpPr>
          <p:cNvPr id="6489" name="Google Shape;6489;p66"/>
          <p:cNvSpPr/>
          <p:nvPr/>
        </p:nvSpPr>
        <p:spPr>
          <a:xfrm>
            <a:off x="2496864" y="3372408"/>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Clr>
                <a:schemeClr val="dk1"/>
              </a:buClr>
              <a:buSzPts val="1100"/>
            </a:pPr>
            <a:r>
              <a:rPr lang="en" sz="1000">
                <a:solidFill>
                  <a:schemeClr val="dk1"/>
                </a:solidFill>
              </a:rPr>
              <a:t>1x3 conv, </a:t>
            </a:r>
            <a:endParaRPr sz="1000">
              <a:solidFill>
                <a:schemeClr val="dk1"/>
              </a:solidFill>
            </a:endParaRPr>
          </a:p>
          <a:p>
            <a:pPr algn="ctr">
              <a:buClr>
                <a:schemeClr val="dk1"/>
              </a:buClr>
              <a:buSzPts val="1100"/>
            </a:pPr>
            <a:r>
              <a:rPr lang="en" sz="1000">
                <a:solidFill>
                  <a:schemeClr val="dk1"/>
                </a:solidFill>
              </a:rPr>
              <a:t>1 padding</a:t>
            </a:r>
            <a:endParaRPr sz="1000"/>
          </a:p>
        </p:txBody>
      </p:sp>
      <p:sp>
        <p:nvSpPr>
          <p:cNvPr id="6487" name="Google Shape;6487;p66"/>
          <p:cNvSpPr/>
          <p:nvPr/>
        </p:nvSpPr>
        <p:spPr>
          <a:xfrm>
            <a:off x="2496864" y="4013245"/>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Clr>
                <a:schemeClr val="dk1"/>
              </a:buClr>
              <a:buSzPts val="1100"/>
            </a:pPr>
            <a:r>
              <a:rPr lang="en" sz="1000">
                <a:solidFill>
                  <a:schemeClr val="dk1"/>
                </a:solidFill>
              </a:rPr>
              <a:t>1x3 conv, </a:t>
            </a:r>
            <a:endParaRPr sz="1000">
              <a:solidFill>
                <a:schemeClr val="dk1"/>
              </a:solidFill>
            </a:endParaRPr>
          </a:p>
          <a:p>
            <a:pPr algn="ctr">
              <a:buClr>
                <a:schemeClr val="dk1"/>
              </a:buClr>
              <a:buSzPts val="1100"/>
            </a:pPr>
            <a:r>
              <a:rPr lang="en" sz="1000">
                <a:solidFill>
                  <a:schemeClr val="dk1"/>
                </a:solidFill>
              </a:rPr>
              <a:t>1 padding</a:t>
            </a:r>
            <a:endParaRPr sz="1000"/>
          </a:p>
        </p:txBody>
      </p:sp>
      <p:cxnSp>
        <p:nvCxnSpPr>
          <p:cNvPr id="6490" name="Google Shape;6490;p66"/>
          <p:cNvCxnSpPr>
            <a:stCxn id="6481" idx="2"/>
            <a:endCxn id="6489" idx="0"/>
          </p:cNvCxnSpPr>
          <p:nvPr/>
        </p:nvCxnSpPr>
        <p:spPr>
          <a:xfrm>
            <a:off x="3116963" y="3136846"/>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1" name="Google Shape;6491;p66"/>
          <p:cNvCxnSpPr>
            <a:stCxn id="6489" idx="2"/>
            <a:endCxn id="6487" idx="0"/>
          </p:cNvCxnSpPr>
          <p:nvPr/>
        </p:nvCxnSpPr>
        <p:spPr>
          <a:xfrm>
            <a:off x="3116963" y="3777708"/>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2" name="Google Shape;6492;p66"/>
          <p:cNvCxnSpPr>
            <a:stCxn id="6483" idx="2"/>
            <a:endCxn id="6482" idx="0"/>
          </p:cNvCxnSpPr>
          <p:nvPr/>
        </p:nvCxnSpPr>
        <p:spPr>
          <a:xfrm>
            <a:off x="4591988" y="3273670"/>
            <a:ext cx="0" cy="504000"/>
          </a:xfrm>
          <a:prstGeom prst="straightConnector1">
            <a:avLst/>
          </a:prstGeom>
          <a:noFill/>
          <a:ln w="9525" cap="flat" cmpd="sng">
            <a:solidFill>
              <a:schemeClr val="dk2"/>
            </a:solidFill>
            <a:prstDash val="solid"/>
            <a:round/>
            <a:headEnd type="none" w="med" len="med"/>
            <a:tailEnd type="triangle" w="med" len="med"/>
          </a:ln>
        </p:spPr>
      </p:cxnSp>
      <p:cxnSp>
        <p:nvCxnSpPr>
          <p:cNvPr id="6493" name="Google Shape;6493;p66"/>
          <p:cNvCxnSpPr>
            <a:stCxn id="6482" idx="2"/>
            <a:endCxn id="6485" idx="0"/>
          </p:cNvCxnSpPr>
          <p:nvPr/>
        </p:nvCxnSpPr>
        <p:spPr>
          <a:xfrm>
            <a:off x="4591988" y="4183007"/>
            <a:ext cx="300" cy="651900"/>
          </a:xfrm>
          <a:prstGeom prst="straightConnector1">
            <a:avLst/>
          </a:prstGeom>
          <a:noFill/>
          <a:ln w="9525" cap="flat" cmpd="sng">
            <a:solidFill>
              <a:schemeClr val="dk2"/>
            </a:solidFill>
            <a:prstDash val="solid"/>
            <a:round/>
            <a:headEnd type="none" w="med" len="med"/>
            <a:tailEnd type="triangle" w="med" len="med"/>
          </a:ln>
        </p:spPr>
      </p:cxnSp>
      <p:cxnSp>
        <p:nvCxnSpPr>
          <p:cNvPr id="6494" name="Google Shape;6494;p66"/>
          <p:cNvCxnSpPr>
            <a:stCxn id="6480" idx="2"/>
            <a:endCxn id="6481" idx="0"/>
          </p:cNvCxnSpPr>
          <p:nvPr/>
        </p:nvCxnSpPr>
        <p:spPr>
          <a:xfrm rot="5400000">
            <a:off x="3670838" y="1810406"/>
            <a:ext cx="367200" cy="1475100"/>
          </a:xfrm>
          <a:prstGeom prst="curvedConnector3">
            <a:avLst>
              <a:gd name="adj1" fmla="val 49999"/>
            </a:avLst>
          </a:prstGeom>
          <a:noFill/>
          <a:ln w="9525" cap="flat" cmpd="sng">
            <a:solidFill>
              <a:schemeClr val="dk2"/>
            </a:solidFill>
            <a:prstDash val="solid"/>
            <a:round/>
            <a:headEnd type="none" w="med" len="med"/>
            <a:tailEnd type="triangle" w="med" len="med"/>
          </a:ln>
        </p:spPr>
      </p:cxnSp>
      <p:cxnSp>
        <p:nvCxnSpPr>
          <p:cNvPr id="6495" name="Google Shape;6495;p66"/>
          <p:cNvCxnSpPr>
            <a:stCxn id="6480" idx="2"/>
            <a:endCxn id="6483" idx="0"/>
          </p:cNvCxnSpPr>
          <p:nvPr/>
        </p:nvCxnSpPr>
        <p:spPr>
          <a:xfrm rot="-5400000" flipH="1">
            <a:off x="4340288" y="2616056"/>
            <a:ext cx="504000" cy="600"/>
          </a:xfrm>
          <a:prstGeom prst="curvedConnector3">
            <a:avLst>
              <a:gd name="adj1" fmla="val 50001"/>
            </a:avLst>
          </a:prstGeom>
          <a:noFill/>
          <a:ln w="9525" cap="flat" cmpd="sng">
            <a:solidFill>
              <a:schemeClr val="dk2"/>
            </a:solidFill>
            <a:prstDash val="solid"/>
            <a:round/>
            <a:headEnd type="none" w="med" len="med"/>
            <a:tailEnd type="triangle" w="med" len="med"/>
          </a:ln>
        </p:spPr>
      </p:cxnSp>
      <p:cxnSp>
        <p:nvCxnSpPr>
          <p:cNvPr id="6496" name="Google Shape;6496;p66"/>
          <p:cNvCxnSpPr>
            <a:stCxn id="6480" idx="2"/>
            <a:endCxn id="6484" idx="0"/>
          </p:cNvCxnSpPr>
          <p:nvPr/>
        </p:nvCxnSpPr>
        <p:spPr>
          <a:xfrm rot="-5400000" flipH="1">
            <a:off x="4878488" y="2077857"/>
            <a:ext cx="862200" cy="1435200"/>
          </a:xfrm>
          <a:prstGeom prst="curvedConnector3">
            <a:avLst>
              <a:gd name="adj1" fmla="val 49994"/>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00"/>
        <p:cNvGrpSpPr/>
        <p:nvPr/>
      </p:nvGrpSpPr>
      <p:grpSpPr>
        <a:xfrm>
          <a:off x="0" y="0"/>
          <a:ext cx="0" cy="0"/>
          <a:chOff x="0" y="0"/>
          <a:chExt cx="0" cy="0"/>
        </a:xfrm>
      </p:grpSpPr>
      <p:sp>
        <p:nvSpPr>
          <p:cNvPr id="6501" name="Google Shape;6501;p67"/>
          <p:cNvSpPr/>
          <p:nvPr/>
        </p:nvSpPr>
        <p:spPr>
          <a:xfrm rot="5400000">
            <a:off x="7075" y="3462111"/>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Input</a:t>
            </a:r>
            <a:endParaRPr sz="1200"/>
          </a:p>
        </p:txBody>
      </p:sp>
      <p:sp>
        <p:nvSpPr>
          <p:cNvPr id="6502" name="Google Shape;6502;p67"/>
          <p:cNvSpPr/>
          <p:nvPr/>
        </p:nvSpPr>
        <p:spPr>
          <a:xfrm rot="5400000">
            <a:off x="349775" y="3462111"/>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a:t>
            </a:r>
            <a:endParaRPr sz="1200"/>
          </a:p>
        </p:txBody>
      </p:sp>
      <p:sp>
        <p:nvSpPr>
          <p:cNvPr id="6503" name="Google Shape;6503;p67"/>
          <p:cNvSpPr/>
          <p:nvPr/>
        </p:nvSpPr>
        <p:spPr>
          <a:xfrm rot="5400000">
            <a:off x="692425" y="3462111"/>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Max-Pool</a:t>
            </a:r>
            <a:endParaRPr sz="1200"/>
          </a:p>
        </p:txBody>
      </p:sp>
      <p:cxnSp>
        <p:nvCxnSpPr>
          <p:cNvPr id="6504" name="Google Shape;6504;p67"/>
          <p:cNvCxnSpPr>
            <a:stCxn id="6501" idx="0"/>
            <a:endCxn id="6502" idx="2"/>
          </p:cNvCxnSpPr>
          <p:nvPr/>
        </p:nvCxnSpPr>
        <p:spPr>
          <a:xfrm>
            <a:off x="561775" y="3599661"/>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05" name="Google Shape;6505;p67"/>
          <p:cNvCxnSpPr>
            <a:stCxn id="6503" idx="0"/>
            <a:endCxn id="6503" idx="0"/>
          </p:cNvCxnSpPr>
          <p:nvPr/>
        </p:nvCxnSpPr>
        <p:spPr>
          <a:xfrm>
            <a:off x="1247125"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06" name="Google Shape;6506;p67"/>
          <p:cNvCxnSpPr>
            <a:stCxn id="6503" idx="0"/>
            <a:endCxn id="6503" idx="0"/>
          </p:cNvCxnSpPr>
          <p:nvPr/>
        </p:nvCxnSpPr>
        <p:spPr>
          <a:xfrm>
            <a:off x="1247125"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07" name="Google Shape;6507;p67"/>
          <p:cNvCxnSpPr>
            <a:stCxn id="6503" idx="0"/>
            <a:endCxn id="6503" idx="0"/>
          </p:cNvCxnSpPr>
          <p:nvPr/>
        </p:nvCxnSpPr>
        <p:spPr>
          <a:xfrm>
            <a:off x="1247125" y="3599661"/>
            <a:ext cx="0" cy="0"/>
          </a:xfrm>
          <a:prstGeom prst="straightConnector1">
            <a:avLst/>
          </a:prstGeom>
          <a:noFill/>
          <a:ln w="9525" cap="flat" cmpd="sng">
            <a:solidFill>
              <a:schemeClr val="dk2"/>
            </a:solidFill>
            <a:prstDash val="solid"/>
            <a:round/>
            <a:headEnd type="none" w="med" len="med"/>
            <a:tailEnd type="none" w="med" len="med"/>
          </a:ln>
        </p:spPr>
      </p:cxnSp>
      <p:sp>
        <p:nvSpPr>
          <p:cNvPr id="6508" name="Google Shape;6508;p67"/>
          <p:cNvSpPr/>
          <p:nvPr/>
        </p:nvSpPr>
        <p:spPr>
          <a:xfrm rot="5400000">
            <a:off x="2062750" y="3462111"/>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Max-Pool</a:t>
            </a:r>
            <a:endParaRPr sz="1200"/>
          </a:p>
        </p:txBody>
      </p:sp>
      <p:cxnSp>
        <p:nvCxnSpPr>
          <p:cNvPr id="6509" name="Google Shape;6509;p67"/>
          <p:cNvCxnSpPr>
            <a:stCxn id="6508" idx="0"/>
            <a:endCxn id="6508" idx="0"/>
          </p:cNvCxnSpPr>
          <p:nvPr/>
        </p:nvCxnSpPr>
        <p:spPr>
          <a:xfrm>
            <a:off x="2617450"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10" name="Google Shape;6510;p67"/>
          <p:cNvCxnSpPr>
            <a:stCxn id="6508" idx="0"/>
            <a:endCxn id="6508" idx="0"/>
          </p:cNvCxnSpPr>
          <p:nvPr/>
        </p:nvCxnSpPr>
        <p:spPr>
          <a:xfrm>
            <a:off x="2617450"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11" name="Google Shape;6511;p67"/>
          <p:cNvCxnSpPr>
            <a:stCxn id="6508" idx="0"/>
            <a:endCxn id="6508" idx="0"/>
          </p:cNvCxnSpPr>
          <p:nvPr/>
        </p:nvCxnSpPr>
        <p:spPr>
          <a:xfrm>
            <a:off x="2617450" y="3599661"/>
            <a:ext cx="0" cy="0"/>
          </a:xfrm>
          <a:prstGeom prst="straightConnector1">
            <a:avLst/>
          </a:prstGeom>
          <a:noFill/>
          <a:ln w="9525" cap="flat" cmpd="sng">
            <a:solidFill>
              <a:schemeClr val="dk2"/>
            </a:solidFill>
            <a:prstDash val="solid"/>
            <a:round/>
            <a:headEnd type="none" w="med" len="med"/>
            <a:tailEnd type="none" w="med" len="med"/>
          </a:ln>
        </p:spPr>
      </p:cxnSp>
      <p:sp>
        <p:nvSpPr>
          <p:cNvPr id="6512" name="Google Shape;6512;p67"/>
          <p:cNvSpPr/>
          <p:nvPr/>
        </p:nvSpPr>
        <p:spPr>
          <a:xfrm rot="5400000">
            <a:off x="3090850" y="3462111"/>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Max-Pool</a:t>
            </a:r>
            <a:endParaRPr sz="1200"/>
          </a:p>
        </p:txBody>
      </p:sp>
      <p:cxnSp>
        <p:nvCxnSpPr>
          <p:cNvPr id="6513" name="Google Shape;6513;p67"/>
          <p:cNvCxnSpPr>
            <a:stCxn id="6512" idx="0"/>
            <a:endCxn id="6512" idx="0"/>
          </p:cNvCxnSpPr>
          <p:nvPr/>
        </p:nvCxnSpPr>
        <p:spPr>
          <a:xfrm>
            <a:off x="3645550"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14" name="Google Shape;6514;p67"/>
          <p:cNvCxnSpPr>
            <a:stCxn id="6512" idx="0"/>
            <a:endCxn id="6512" idx="0"/>
          </p:cNvCxnSpPr>
          <p:nvPr/>
        </p:nvCxnSpPr>
        <p:spPr>
          <a:xfrm>
            <a:off x="3645550"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15" name="Google Shape;6515;p67"/>
          <p:cNvCxnSpPr>
            <a:stCxn id="6512" idx="0"/>
            <a:endCxn id="6512" idx="0"/>
          </p:cNvCxnSpPr>
          <p:nvPr/>
        </p:nvCxnSpPr>
        <p:spPr>
          <a:xfrm>
            <a:off x="3645550" y="3599661"/>
            <a:ext cx="0" cy="0"/>
          </a:xfrm>
          <a:prstGeom prst="straightConnector1">
            <a:avLst/>
          </a:prstGeom>
          <a:noFill/>
          <a:ln w="9525" cap="flat" cmpd="sng">
            <a:solidFill>
              <a:schemeClr val="dk2"/>
            </a:solidFill>
            <a:prstDash val="solid"/>
            <a:round/>
            <a:headEnd type="none" w="med" len="med"/>
            <a:tailEnd type="none" w="med" len="med"/>
          </a:ln>
        </p:spPr>
      </p:cxnSp>
      <p:sp>
        <p:nvSpPr>
          <p:cNvPr id="6516" name="Google Shape;6516;p67"/>
          <p:cNvSpPr/>
          <p:nvPr/>
        </p:nvSpPr>
        <p:spPr>
          <a:xfrm rot="5400000">
            <a:off x="2405450" y="3462111"/>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Inception</a:t>
            </a:r>
            <a:endParaRPr sz="1200"/>
          </a:p>
        </p:txBody>
      </p:sp>
      <p:sp>
        <p:nvSpPr>
          <p:cNvPr id="6517" name="Google Shape;6517;p67"/>
          <p:cNvSpPr/>
          <p:nvPr/>
        </p:nvSpPr>
        <p:spPr>
          <a:xfrm rot="5400000">
            <a:off x="2748151" y="3462111"/>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Inception</a:t>
            </a:r>
            <a:endParaRPr sz="1200"/>
          </a:p>
        </p:txBody>
      </p:sp>
      <p:sp>
        <p:nvSpPr>
          <p:cNvPr id="6518" name="Google Shape;6518;p67"/>
          <p:cNvSpPr/>
          <p:nvPr/>
        </p:nvSpPr>
        <p:spPr>
          <a:xfrm rot="5400000">
            <a:off x="5166737" y="3462111"/>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Max-Pool</a:t>
            </a:r>
            <a:endParaRPr sz="1200"/>
          </a:p>
        </p:txBody>
      </p:sp>
      <p:cxnSp>
        <p:nvCxnSpPr>
          <p:cNvPr id="6519" name="Google Shape;6519;p67"/>
          <p:cNvCxnSpPr>
            <a:stCxn id="6518" idx="0"/>
            <a:endCxn id="6518" idx="0"/>
          </p:cNvCxnSpPr>
          <p:nvPr/>
        </p:nvCxnSpPr>
        <p:spPr>
          <a:xfrm>
            <a:off x="5721436"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20" name="Google Shape;6520;p67"/>
          <p:cNvCxnSpPr>
            <a:stCxn id="6518" idx="0"/>
            <a:endCxn id="6518" idx="0"/>
          </p:cNvCxnSpPr>
          <p:nvPr/>
        </p:nvCxnSpPr>
        <p:spPr>
          <a:xfrm>
            <a:off x="5721436"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21" name="Google Shape;6521;p67"/>
          <p:cNvCxnSpPr>
            <a:stCxn id="6518" idx="0"/>
            <a:endCxn id="6518" idx="0"/>
          </p:cNvCxnSpPr>
          <p:nvPr/>
        </p:nvCxnSpPr>
        <p:spPr>
          <a:xfrm>
            <a:off x="5721436"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22" name="Google Shape;6522;p67"/>
          <p:cNvCxnSpPr/>
          <p:nvPr/>
        </p:nvCxnSpPr>
        <p:spPr>
          <a:xfrm>
            <a:off x="6754675"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23" name="Google Shape;6523;p67"/>
          <p:cNvCxnSpPr/>
          <p:nvPr/>
        </p:nvCxnSpPr>
        <p:spPr>
          <a:xfrm>
            <a:off x="6754675"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24" name="Google Shape;6524;p67"/>
          <p:cNvCxnSpPr/>
          <p:nvPr/>
        </p:nvCxnSpPr>
        <p:spPr>
          <a:xfrm>
            <a:off x="6754675"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25" name="Google Shape;6525;p67"/>
          <p:cNvCxnSpPr/>
          <p:nvPr/>
        </p:nvCxnSpPr>
        <p:spPr>
          <a:xfrm>
            <a:off x="972075"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26" name="Google Shape;6526;p67"/>
          <p:cNvCxnSpPr>
            <a:stCxn id="6527" idx="0"/>
            <a:endCxn id="6508" idx="2"/>
          </p:cNvCxnSpPr>
          <p:nvPr/>
        </p:nvCxnSpPr>
        <p:spPr>
          <a:xfrm>
            <a:off x="2274850" y="3599661"/>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8" name="Google Shape;6528;p67"/>
          <p:cNvCxnSpPr>
            <a:stCxn id="6508" idx="0"/>
            <a:endCxn id="6516" idx="2"/>
          </p:cNvCxnSpPr>
          <p:nvPr/>
        </p:nvCxnSpPr>
        <p:spPr>
          <a:xfrm>
            <a:off x="2617450" y="3599661"/>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9" name="Google Shape;6529;p67"/>
          <p:cNvCxnSpPr>
            <a:stCxn id="6516" idx="0"/>
            <a:endCxn id="6517" idx="2"/>
          </p:cNvCxnSpPr>
          <p:nvPr/>
        </p:nvCxnSpPr>
        <p:spPr>
          <a:xfrm>
            <a:off x="2960151" y="3599661"/>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0" name="Google Shape;6530;p67"/>
          <p:cNvCxnSpPr/>
          <p:nvPr/>
        </p:nvCxnSpPr>
        <p:spPr>
          <a:xfrm rot="10800000">
            <a:off x="5378736" y="3599661"/>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1" name="Google Shape;6531;p67"/>
          <p:cNvCxnSpPr/>
          <p:nvPr/>
        </p:nvCxnSpPr>
        <p:spPr>
          <a:xfrm>
            <a:off x="1247175"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32" name="Google Shape;6532;p67"/>
          <p:cNvCxnSpPr/>
          <p:nvPr/>
        </p:nvCxnSpPr>
        <p:spPr>
          <a:xfrm>
            <a:off x="972075"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33" name="Google Shape;6533;p67"/>
          <p:cNvCxnSpPr>
            <a:stCxn id="6503" idx="2"/>
            <a:endCxn id="6534" idx="0"/>
          </p:cNvCxnSpPr>
          <p:nvPr/>
        </p:nvCxnSpPr>
        <p:spPr>
          <a:xfrm rot="10800000">
            <a:off x="904525" y="3599661"/>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5" name="Google Shape;6535;p67"/>
          <p:cNvCxnSpPr>
            <a:stCxn id="6534" idx="2"/>
            <a:endCxn id="6502" idx="0"/>
          </p:cNvCxnSpPr>
          <p:nvPr/>
        </p:nvCxnSpPr>
        <p:spPr>
          <a:xfrm rot="10800000">
            <a:off x="904475" y="3599661"/>
            <a:ext cx="67500" cy="0"/>
          </a:xfrm>
          <a:prstGeom prst="straightConnector1">
            <a:avLst/>
          </a:prstGeom>
          <a:noFill/>
          <a:ln w="9525" cap="flat" cmpd="sng">
            <a:solidFill>
              <a:schemeClr val="dk2"/>
            </a:solidFill>
            <a:prstDash val="solid"/>
            <a:round/>
            <a:headEnd type="none" w="med" len="med"/>
            <a:tailEnd type="none" w="med" len="med"/>
          </a:ln>
        </p:spPr>
      </p:cxnSp>
      <p:sp>
        <p:nvSpPr>
          <p:cNvPr id="6536" name="Google Shape;6536;p67"/>
          <p:cNvSpPr/>
          <p:nvPr/>
        </p:nvSpPr>
        <p:spPr>
          <a:xfrm rot="5400000">
            <a:off x="1034925" y="3462111"/>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a:t>
            </a:r>
            <a:endParaRPr sz="1200"/>
          </a:p>
        </p:txBody>
      </p:sp>
      <p:sp>
        <p:nvSpPr>
          <p:cNvPr id="6537" name="Google Shape;6537;p67"/>
          <p:cNvSpPr/>
          <p:nvPr/>
        </p:nvSpPr>
        <p:spPr>
          <a:xfrm rot="5400000">
            <a:off x="1377576" y="3462111"/>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Max-Pool</a:t>
            </a:r>
            <a:endParaRPr sz="1200"/>
          </a:p>
        </p:txBody>
      </p:sp>
      <p:cxnSp>
        <p:nvCxnSpPr>
          <p:cNvPr id="6538" name="Google Shape;6538;p67"/>
          <p:cNvCxnSpPr>
            <a:stCxn id="6537" idx="0"/>
            <a:endCxn id="6537" idx="0"/>
          </p:cNvCxnSpPr>
          <p:nvPr/>
        </p:nvCxnSpPr>
        <p:spPr>
          <a:xfrm>
            <a:off x="1932275"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39" name="Google Shape;6539;p67"/>
          <p:cNvCxnSpPr>
            <a:stCxn id="6537" idx="0"/>
            <a:endCxn id="6537" idx="0"/>
          </p:cNvCxnSpPr>
          <p:nvPr/>
        </p:nvCxnSpPr>
        <p:spPr>
          <a:xfrm>
            <a:off x="1932275"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40" name="Google Shape;6540;p67"/>
          <p:cNvCxnSpPr>
            <a:stCxn id="6537" idx="0"/>
            <a:endCxn id="6537" idx="0"/>
          </p:cNvCxnSpPr>
          <p:nvPr/>
        </p:nvCxnSpPr>
        <p:spPr>
          <a:xfrm>
            <a:off x="1932275" y="3599661"/>
            <a:ext cx="0" cy="0"/>
          </a:xfrm>
          <a:prstGeom prst="straightConnector1">
            <a:avLst/>
          </a:prstGeom>
          <a:noFill/>
          <a:ln w="9525" cap="flat" cmpd="sng">
            <a:solidFill>
              <a:schemeClr val="dk2"/>
            </a:solidFill>
            <a:prstDash val="solid"/>
            <a:round/>
            <a:headEnd type="none" w="med" len="med"/>
            <a:tailEnd type="none" w="med" len="med"/>
          </a:ln>
        </p:spPr>
      </p:cxnSp>
      <p:cxnSp>
        <p:nvCxnSpPr>
          <p:cNvPr id="6541" name="Google Shape;6541;p67"/>
          <p:cNvCxnSpPr/>
          <p:nvPr/>
        </p:nvCxnSpPr>
        <p:spPr>
          <a:xfrm>
            <a:off x="1124475" y="3752061"/>
            <a:ext cx="0" cy="0"/>
          </a:xfrm>
          <a:prstGeom prst="straightConnector1">
            <a:avLst/>
          </a:prstGeom>
          <a:noFill/>
          <a:ln w="9525" cap="flat" cmpd="sng">
            <a:solidFill>
              <a:schemeClr val="dk2"/>
            </a:solidFill>
            <a:prstDash val="solid"/>
            <a:round/>
            <a:headEnd type="none" w="med" len="med"/>
            <a:tailEnd type="none" w="med" len="med"/>
          </a:ln>
        </p:spPr>
      </p:cxnSp>
      <p:cxnSp>
        <p:nvCxnSpPr>
          <p:cNvPr id="6542" name="Google Shape;6542;p67"/>
          <p:cNvCxnSpPr/>
          <p:nvPr/>
        </p:nvCxnSpPr>
        <p:spPr>
          <a:xfrm>
            <a:off x="1399575" y="3752061"/>
            <a:ext cx="0" cy="0"/>
          </a:xfrm>
          <a:prstGeom prst="straightConnector1">
            <a:avLst/>
          </a:prstGeom>
          <a:noFill/>
          <a:ln w="9525" cap="flat" cmpd="sng">
            <a:solidFill>
              <a:schemeClr val="dk2"/>
            </a:solidFill>
            <a:prstDash val="solid"/>
            <a:round/>
            <a:headEnd type="none" w="med" len="med"/>
            <a:tailEnd type="none" w="med" len="med"/>
          </a:ln>
        </p:spPr>
      </p:cxnSp>
      <p:cxnSp>
        <p:nvCxnSpPr>
          <p:cNvPr id="6543" name="Google Shape;6543;p67"/>
          <p:cNvCxnSpPr/>
          <p:nvPr/>
        </p:nvCxnSpPr>
        <p:spPr>
          <a:xfrm>
            <a:off x="1124475" y="3752061"/>
            <a:ext cx="0" cy="0"/>
          </a:xfrm>
          <a:prstGeom prst="straightConnector1">
            <a:avLst/>
          </a:prstGeom>
          <a:noFill/>
          <a:ln w="9525" cap="flat" cmpd="sng">
            <a:solidFill>
              <a:schemeClr val="dk2"/>
            </a:solidFill>
            <a:prstDash val="solid"/>
            <a:round/>
            <a:headEnd type="none" w="med" len="med"/>
            <a:tailEnd type="none" w="med" len="med"/>
          </a:ln>
        </p:spPr>
      </p:cxnSp>
      <p:cxnSp>
        <p:nvCxnSpPr>
          <p:cNvPr id="6544" name="Google Shape;6544;p67"/>
          <p:cNvCxnSpPr>
            <a:stCxn id="6537" idx="2"/>
          </p:cNvCxnSpPr>
          <p:nvPr/>
        </p:nvCxnSpPr>
        <p:spPr>
          <a:xfrm rot="10800000">
            <a:off x="1589676" y="3599661"/>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45" name="Google Shape;6545;p67"/>
          <p:cNvCxnSpPr>
            <a:endCxn id="6536" idx="0"/>
          </p:cNvCxnSpPr>
          <p:nvPr/>
        </p:nvCxnSpPr>
        <p:spPr>
          <a:xfrm rot="10800000">
            <a:off x="1589626" y="3599661"/>
            <a:ext cx="67500" cy="0"/>
          </a:xfrm>
          <a:prstGeom prst="straightConnector1">
            <a:avLst/>
          </a:prstGeom>
          <a:noFill/>
          <a:ln w="9525" cap="flat" cmpd="sng">
            <a:solidFill>
              <a:schemeClr val="dk2"/>
            </a:solidFill>
            <a:prstDash val="solid"/>
            <a:round/>
            <a:headEnd type="none" w="med" len="med"/>
            <a:tailEnd type="none" w="med" len="med"/>
          </a:ln>
        </p:spPr>
      </p:cxnSp>
      <p:sp>
        <p:nvSpPr>
          <p:cNvPr id="6546" name="Google Shape;6546;p67"/>
          <p:cNvSpPr/>
          <p:nvPr/>
        </p:nvSpPr>
        <p:spPr>
          <a:xfrm rot="5400000">
            <a:off x="1720150" y="3462111"/>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a:t>
            </a:r>
            <a:endParaRPr sz="1200"/>
          </a:p>
        </p:txBody>
      </p:sp>
      <p:sp>
        <p:nvSpPr>
          <p:cNvPr id="6547" name="Google Shape;6547;p67"/>
          <p:cNvSpPr/>
          <p:nvPr/>
        </p:nvSpPr>
        <p:spPr>
          <a:xfrm rot="5400000">
            <a:off x="3451226" y="3462111"/>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Inception</a:t>
            </a:r>
            <a:endParaRPr sz="1200"/>
          </a:p>
        </p:txBody>
      </p:sp>
      <p:sp>
        <p:nvSpPr>
          <p:cNvPr id="6548" name="Google Shape;6548;p67"/>
          <p:cNvSpPr/>
          <p:nvPr/>
        </p:nvSpPr>
        <p:spPr>
          <a:xfrm rot="5400000">
            <a:off x="3793925" y="3462111"/>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Inception</a:t>
            </a:r>
            <a:endParaRPr sz="1200"/>
          </a:p>
        </p:txBody>
      </p:sp>
      <p:sp>
        <p:nvSpPr>
          <p:cNvPr id="6549" name="Google Shape;6549;p67"/>
          <p:cNvSpPr/>
          <p:nvPr/>
        </p:nvSpPr>
        <p:spPr>
          <a:xfrm rot="5400000">
            <a:off x="4136625" y="3462111"/>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Inception</a:t>
            </a:r>
            <a:endParaRPr sz="1200"/>
          </a:p>
        </p:txBody>
      </p:sp>
      <p:sp>
        <p:nvSpPr>
          <p:cNvPr id="6550" name="Google Shape;6550;p67"/>
          <p:cNvSpPr/>
          <p:nvPr/>
        </p:nvSpPr>
        <p:spPr>
          <a:xfrm rot="5400000">
            <a:off x="4479325" y="3462111"/>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Inception</a:t>
            </a:r>
            <a:endParaRPr sz="1200"/>
          </a:p>
        </p:txBody>
      </p:sp>
      <p:sp>
        <p:nvSpPr>
          <p:cNvPr id="6551" name="Google Shape;6551;p67"/>
          <p:cNvSpPr/>
          <p:nvPr/>
        </p:nvSpPr>
        <p:spPr>
          <a:xfrm rot="5400000">
            <a:off x="4822026" y="3462111"/>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Inception</a:t>
            </a:r>
            <a:endParaRPr sz="1200"/>
          </a:p>
        </p:txBody>
      </p:sp>
      <p:cxnSp>
        <p:nvCxnSpPr>
          <p:cNvPr id="6552" name="Google Shape;6552;p67"/>
          <p:cNvCxnSpPr/>
          <p:nvPr/>
        </p:nvCxnSpPr>
        <p:spPr>
          <a:xfrm>
            <a:off x="5733460" y="3599649"/>
            <a:ext cx="0" cy="0"/>
          </a:xfrm>
          <a:prstGeom prst="straightConnector1">
            <a:avLst/>
          </a:prstGeom>
          <a:noFill/>
          <a:ln w="9525" cap="flat" cmpd="sng">
            <a:solidFill>
              <a:schemeClr val="dk2"/>
            </a:solidFill>
            <a:prstDash val="solid"/>
            <a:round/>
            <a:headEnd type="none" w="med" len="med"/>
            <a:tailEnd type="none" w="med" len="med"/>
          </a:ln>
        </p:spPr>
      </p:cxnSp>
      <p:cxnSp>
        <p:nvCxnSpPr>
          <p:cNvPr id="6553" name="Google Shape;6553;p67"/>
          <p:cNvCxnSpPr/>
          <p:nvPr/>
        </p:nvCxnSpPr>
        <p:spPr>
          <a:xfrm>
            <a:off x="5733460" y="3599649"/>
            <a:ext cx="0" cy="0"/>
          </a:xfrm>
          <a:prstGeom prst="straightConnector1">
            <a:avLst/>
          </a:prstGeom>
          <a:noFill/>
          <a:ln w="9525" cap="flat" cmpd="sng">
            <a:solidFill>
              <a:schemeClr val="dk2"/>
            </a:solidFill>
            <a:prstDash val="solid"/>
            <a:round/>
            <a:headEnd type="none" w="med" len="med"/>
            <a:tailEnd type="none" w="med" len="med"/>
          </a:ln>
        </p:spPr>
      </p:cxnSp>
      <p:cxnSp>
        <p:nvCxnSpPr>
          <p:cNvPr id="6554" name="Google Shape;6554;p67"/>
          <p:cNvCxnSpPr/>
          <p:nvPr/>
        </p:nvCxnSpPr>
        <p:spPr>
          <a:xfrm>
            <a:off x="5733460" y="3599649"/>
            <a:ext cx="0" cy="0"/>
          </a:xfrm>
          <a:prstGeom prst="straightConnector1">
            <a:avLst/>
          </a:prstGeom>
          <a:noFill/>
          <a:ln w="9525" cap="flat" cmpd="sng">
            <a:solidFill>
              <a:schemeClr val="dk2"/>
            </a:solidFill>
            <a:prstDash val="solid"/>
            <a:round/>
            <a:headEnd type="none" w="med" len="med"/>
            <a:tailEnd type="none" w="med" len="med"/>
          </a:ln>
        </p:spPr>
      </p:cxnSp>
      <p:sp>
        <p:nvSpPr>
          <p:cNvPr id="6555" name="Google Shape;6555;p67"/>
          <p:cNvSpPr/>
          <p:nvPr/>
        </p:nvSpPr>
        <p:spPr>
          <a:xfrm rot="5400000">
            <a:off x="5514583" y="3462100"/>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Inception</a:t>
            </a:r>
            <a:endParaRPr sz="1200"/>
          </a:p>
        </p:txBody>
      </p:sp>
      <p:sp>
        <p:nvSpPr>
          <p:cNvPr id="6556" name="Google Shape;6556;p67"/>
          <p:cNvSpPr/>
          <p:nvPr/>
        </p:nvSpPr>
        <p:spPr>
          <a:xfrm rot="5400000">
            <a:off x="5857283" y="3462100"/>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Inception</a:t>
            </a:r>
            <a:endParaRPr sz="1200"/>
          </a:p>
        </p:txBody>
      </p:sp>
      <p:cxnSp>
        <p:nvCxnSpPr>
          <p:cNvPr id="6557" name="Google Shape;6557;p67"/>
          <p:cNvCxnSpPr>
            <a:stCxn id="6558" idx="0"/>
            <a:endCxn id="6555" idx="2"/>
          </p:cNvCxnSpPr>
          <p:nvPr/>
        </p:nvCxnSpPr>
        <p:spPr>
          <a:xfrm>
            <a:off x="5726683" y="3599649"/>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59" name="Google Shape;6559;p67"/>
          <p:cNvCxnSpPr>
            <a:stCxn id="6555" idx="0"/>
            <a:endCxn id="6556" idx="2"/>
          </p:cNvCxnSpPr>
          <p:nvPr/>
        </p:nvCxnSpPr>
        <p:spPr>
          <a:xfrm>
            <a:off x="6069283" y="3599649"/>
            <a:ext cx="67500" cy="0"/>
          </a:xfrm>
          <a:prstGeom prst="straightConnector1">
            <a:avLst/>
          </a:prstGeom>
          <a:noFill/>
          <a:ln w="9525" cap="flat" cmpd="sng">
            <a:solidFill>
              <a:schemeClr val="dk2"/>
            </a:solidFill>
            <a:prstDash val="solid"/>
            <a:round/>
            <a:headEnd type="none" w="med" len="med"/>
            <a:tailEnd type="none" w="med" len="med"/>
          </a:ln>
        </p:spPr>
      </p:cxnSp>
      <p:sp>
        <p:nvSpPr>
          <p:cNvPr id="6560" name="Google Shape;6560;p67"/>
          <p:cNvSpPr/>
          <p:nvPr/>
        </p:nvSpPr>
        <p:spPr>
          <a:xfrm rot="5400000">
            <a:off x="4141729" y="4414062"/>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Avg-Pool</a:t>
            </a:r>
            <a:endParaRPr sz="1200"/>
          </a:p>
        </p:txBody>
      </p:sp>
      <p:sp>
        <p:nvSpPr>
          <p:cNvPr id="6561" name="Google Shape;6561;p67"/>
          <p:cNvSpPr/>
          <p:nvPr/>
        </p:nvSpPr>
        <p:spPr>
          <a:xfrm rot="5400000">
            <a:off x="4486204" y="4414062"/>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a:t>
            </a:r>
            <a:endParaRPr sz="1200"/>
          </a:p>
        </p:txBody>
      </p:sp>
      <p:sp>
        <p:nvSpPr>
          <p:cNvPr id="6562" name="Google Shape;6562;p67"/>
          <p:cNvSpPr/>
          <p:nvPr/>
        </p:nvSpPr>
        <p:spPr>
          <a:xfrm rot="5400000">
            <a:off x="4830683" y="4414062"/>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FC</a:t>
            </a:r>
            <a:endParaRPr sz="1200"/>
          </a:p>
        </p:txBody>
      </p:sp>
      <p:sp>
        <p:nvSpPr>
          <p:cNvPr id="6563" name="Google Shape;6563;p67"/>
          <p:cNvSpPr/>
          <p:nvPr/>
        </p:nvSpPr>
        <p:spPr>
          <a:xfrm rot="5400000">
            <a:off x="5180257" y="4414062"/>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FC</a:t>
            </a:r>
            <a:endParaRPr sz="1200"/>
          </a:p>
        </p:txBody>
      </p:sp>
      <p:cxnSp>
        <p:nvCxnSpPr>
          <p:cNvPr id="6564" name="Google Shape;6564;p67"/>
          <p:cNvCxnSpPr>
            <a:stCxn id="6562" idx="0"/>
            <a:endCxn id="6563" idx="2"/>
          </p:cNvCxnSpPr>
          <p:nvPr/>
        </p:nvCxnSpPr>
        <p:spPr>
          <a:xfrm>
            <a:off x="5385383" y="4551611"/>
            <a:ext cx="74400" cy="0"/>
          </a:xfrm>
          <a:prstGeom prst="straightConnector1">
            <a:avLst/>
          </a:prstGeom>
          <a:noFill/>
          <a:ln w="9525" cap="flat" cmpd="sng">
            <a:solidFill>
              <a:schemeClr val="dk2"/>
            </a:solidFill>
            <a:prstDash val="solid"/>
            <a:round/>
            <a:headEnd type="none" w="med" len="med"/>
            <a:tailEnd type="none" w="med" len="med"/>
          </a:ln>
        </p:spPr>
      </p:cxnSp>
      <p:sp>
        <p:nvSpPr>
          <p:cNvPr id="6565" name="Google Shape;6565;p67"/>
          <p:cNvSpPr/>
          <p:nvPr/>
        </p:nvSpPr>
        <p:spPr>
          <a:xfrm rot="5400000">
            <a:off x="5529830" y="4414062"/>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Softmax</a:t>
            </a:r>
            <a:endParaRPr sz="1200"/>
          </a:p>
        </p:txBody>
      </p:sp>
      <p:cxnSp>
        <p:nvCxnSpPr>
          <p:cNvPr id="6566" name="Google Shape;6566;p67"/>
          <p:cNvCxnSpPr>
            <a:stCxn id="6548" idx="3"/>
            <a:endCxn id="6560" idx="2"/>
          </p:cNvCxnSpPr>
          <p:nvPr/>
        </p:nvCxnSpPr>
        <p:spPr>
          <a:xfrm rot="-5400000" flipH="1">
            <a:off x="4048775" y="4179111"/>
            <a:ext cx="534900" cy="210300"/>
          </a:xfrm>
          <a:prstGeom prst="bentConnector2">
            <a:avLst/>
          </a:prstGeom>
          <a:noFill/>
          <a:ln w="9525" cap="flat" cmpd="sng">
            <a:solidFill>
              <a:schemeClr val="dk2"/>
            </a:solidFill>
            <a:prstDash val="solid"/>
            <a:round/>
            <a:headEnd type="none" w="med" len="med"/>
            <a:tailEnd type="none" w="med" len="med"/>
          </a:ln>
        </p:spPr>
      </p:cxnSp>
      <p:sp>
        <p:nvSpPr>
          <p:cNvPr id="6567" name="Google Shape;6567;p67"/>
          <p:cNvSpPr/>
          <p:nvPr/>
        </p:nvSpPr>
        <p:spPr>
          <a:xfrm rot="5400000">
            <a:off x="6199978" y="3462111"/>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Avg-Pool</a:t>
            </a:r>
            <a:endParaRPr sz="1200"/>
          </a:p>
        </p:txBody>
      </p:sp>
      <p:sp>
        <p:nvSpPr>
          <p:cNvPr id="6568" name="Google Shape;6568;p67"/>
          <p:cNvSpPr/>
          <p:nvPr/>
        </p:nvSpPr>
        <p:spPr>
          <a:xfrm rot="5400000">
            <a:off x="6544453" y="3462111"/>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a:t>
            </a:r>
            <a:endParaRPr sz="1200"/>
          </a:p>
        </p:txBody>
      </p:sp>
      <p:sp>
        <p:nvSpPr>
          <p:cNvPr id="6569" name="Google Shape;6569;p67"/>
          <p:cNvSpPr/>
          <p:nvPr/>
        </p:nvSpPr>
        <p:spPr>
          <a:xfrm rot="5400000">
            <a:off x="6888932" y="3462111"/>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FC</a:t>
            </a:r>
            <a:endParaRPr sz="1200"/>
          </a:p>
        </p:txBody>
      </p:sp>
      <p:sp>
        <p:nvSpPr>
          <p:cNvPr id="6570" name="Google Shape;6570;p67"/>
          <p:cNvSpPr/>
          <p:nvPr/>
        </p:nvSpPr>
        <p:spPr>
          <a:xfrm rot="5400000">
            <a:off x="7233404" y="3462111"/>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Softmax</a:t>
            </a:r>
            <a:endParaRPr sz="1200"/>
          </a:p>
        </p:txBody>
      </p:sp>
      <p:sp>
        <p:nvSpPr>
          <p:cNvPr id="6571" name="Google Shape;6571;p67"/>
          <p:cNvSpPr/>
          <p:nvPr/>
        </p:nvSpPr>
        <p:spPr>
          <a:xfrm rot="5400000">
            <a:off x="5163227" y="2510150"/>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Avg-Pool</a:t>
            </a:r>
            <a:endParaRPr sz="1200"/>
          </a:p>
        </p:txBody>
      </p:sp>
      <p:sp>
        <p:nvSpPr>
          <p:cNvPr id="6572" name="Google Shape;6572;p67"/>
          <p:cNvSpPr/>
          <p:nvPr/>
        </p:nvSpPr>
        <p:spPr>
          <a:xfrm rot="5400000">
            <a:off x="5507701" y="2510150"/>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a:t>
            </a:r>
            <a:endParaRPr sz="1200"/>
          </a:p>
        </p:txBody>
      </p:sp>
      <p:sp>
        <p:nvSpPr>
          <p:cNvPr id="6573" name="Google Shape;6573;p67"/>
          <p:cNvSpPr/>
          <p:nvPr/>
        </p:nvSpPr>
        <p:spPr>
          <a:xfrm rot="5400000">
            <a:off x="5852181" y="2510150"/>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FC</a:t>
            </a:r>
            <a:endParaRPr sz="1200"/>
          </a:p>
        </p:txBody>
      </p:sp>
      <p:sp>
        <p:nvSpPr>
          <p:cNvPr id="6574" name="Google Shape;6574;p67"/>
          <p:cNvSpPr/>
          <p:nvPr/>
        </p:nvSpPr>
        <p:spPr>
          <a:xfrm rot="5400000">
            <a:off x="6201754" y="2510150"/>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FC</a:t>
            </a:r>
            <a:endParaRPr sz="1200"/>
          </a:p>
        </p:txBody>
      </p:sp>
      <p:sp>
        <p:nvSpPr>
          <p:cNvPr id="6575" name="Google Shape;6575;p67"/>
          <p:cNvSpPr/>
          <p:nvPr/>
        </p:nvSpPr>
        <p:spPr>
          <a:xfrm rot="5400000">
            <a:off x="6551326" y="2510150"/>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Softmax</a:t>
            </a:r>
            <a:endParaRPr sz="1200"/>
          </a:p>
        </p:txBody>
      </p:sp>
      <p:cxnSp>
        <p:nvCxnSpPr>
          <p:cNvPr id="6576" name="Google Shape;6576;p67"/>
          <p:cNvCxnSpPr>
            <a:stCxn id="6551" idx="1"/>
            <a:endCxn id="6571" idx="2"/>
          </p:cNvCxnSpPr>
          <p:nvPr/>
        </p:nvCxnSpPr>
        <p:spPr>
          <a:xfrm rot="-5400000">
            <a:off x="5073575" y="2813212"/>
            <a:ext cx="534900" cy="203700"/>
          </a:xfrm>
          <a:prstGeom prst="bentConnector2">
            <a:avLst/>
          </a:prstGeom>
          <a:noFill/>
          <a:ln w="9525" cap="flat" cmpd="sng">
            <a:solidFill>
              <a:schemeClr val="dk2"/>
            </a:solidFill>
            <a:prstDash val="solid"/>
            <a:round/>
            <a:headEnd type="none" w="med" len="med"/>
            <a:tailEnd type="none" w="med" len="med"/>
          </a:ln>
        </p:spPr>
      </p:cxnSp>
      <p:cxnSp>
        <p:nvCxnSpPr>
          <p:cNvPr id="6577" name="Google Shape;6577;p67"/>
          <p:cNvCxnSpPr>
            <a:stCxn id="6536" idx="2"/>
            <a:endCxn id="6503" idx="0"/>
          </p:cNvCxnSpPr>
          <p:nvPr/>
        </p:nvCxnSpPr>
        <p:spPr>
          <a:xfrm flipH="1">
            <a:off x="1247025" y="3599661"/>
            <a:ext cx="675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578" name="Google Shape;6578;p67"/>
          <p:cNvCxnSpPr>
            <a:stCxn id="6546" idx="2"/>
            <a:endCxn id="6537" idx="0"/>
          </p:cNvCxnSpPr>
          <p:nvPr/>
        </p:nvCxnSpPr>
        <p:spPr>
          <a:xfrm flipH="1">
            <a:off x="1932250" y="3599661"/>
            <a:ext cx="67500" cy="600"/>
          </a:xfrm>
          <a:prstGeom prst="bentConnector3">
            <a:avLst>
              <a:gd name="adj1" fmla="val 49981"/>
            </a:avLst>
          </a:prstGeom>
          <a:noFill/>
          <a:ln w="9525" cap="flat" cmpd="sng">
            <a:solidFill>
              <a:schemeClr val="dk2"/>
            </a:solidFill>
            <a:prstDash val="solid"/>
            <a:round/>
            <a:headEnd type="none" w="med" len="med"/>
            <a:tailEnd type="none" w="med" len="med"/>
          </a:ln>
        </p:spPr>
      </p:cxnSp>
      <p:cxnSp>
        <p:nvCxnSpPr>
          <p:cNvPr id="6579" name="Google Shape;6579;p67"/>
          <p:cNvCxnSpPr>
            <a:stCxn id="6517" idx="0"/>
            <a:endCxn id="6512" idx="2"/>
          </p:cNvCxnSpPr>
          <p:nvPr/>
        </p:nvCxnSpPr>
        <p:spPr>
          <a:xfrm>
            <a:off x="3302851" y="3599661"/>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0" name="Google Shape;6580;p67"/>
          <p:cNvCxnSpPr>
            <a:stCxn id="6512" idx="0"/>
            <a:endCxn id="6547" idx="2"/>
          </p:cNvCxnSpPr>
          <p:nvPr/>
        </p:nvCxnSpPr>
        <p:spPr>
          <a:xfrm>
            <a:off x="3645550" y="3599661"/>
            <a:ext cx="85200" cy="600"/>
          </a:xfrm>
          <a:prstGeom prst="bentConnector3">
            <a:avLst>
              <a:gd name="adj1" fmla="val 50044"/>
            </a:avLst>
          </a:prstGeom>
          <a:noFill/>
          <a:ln w="9525" cap="flat" cmpd="sng">
            <a:solidFill>
              <a:schemeClr val="dk2"/>
            </a:solidFill>
            <a:prstDash val="solid"/>
            <a:round/>
            <a:headEnd type="none" w="med" len="med"/>
            <a:tailEnd type="none" w="med" len="med"/>
          </a:ln>
        </p:spPr>
      </p:cxnSp>
      <p:cxnSp>
        <p:nvCxnSpPr>
          <p:cNvPr id="6581" name="Google Shape;6581;p67"/>
          <p:cNvCxnSpPr>
            <a:stCxn id="6547" idx="0"/>
            <a:endCxn id="6548" idx="2"/>
          </p:cNvCxnSpPr>
          <p:nvPr/>
        </p:nvCxnSpPr>
        <p:spPr>
          <a:xfrm>
            <a:off x="4005926" y="3599661"/>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2" name="Google Shape;6582;p67"/>
          <p:cNvCxnSpPr>
            <a:stCxn id="6548" idx="0"/>
            <a:endCxn id="6549" idx="2"/>
          </p:cNvCxnSpPr>
          <p:nvPr/>
        </p:nvCxnSpPr>
        <p:spPr>
          <a:xfrm>
            <a:off x="4348625" y="3599661"/>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3" name="Google Shape;6583;p67"/>
          <p:cNvCxnSpPr>
            <a:stCxn id="6549" idx="0"/>
            <a:endCxn id="6550" idx="2"/>
          </p:cNvCxnSpPr>
          <p:nvPr/>
        </p:nvCxnSpPr>
        <p:spPr>
          <a:xfrm>
            <a:off x="4691325" y="3599661"/>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4" name="Google Shape;6584;p67"/>
          <p:cNvCxnSpPr>
            <a:stCxn id="6550" idx="0"/>
            <a:endCxn id="6551" idx="2"/>
          </p:cNvCxnSpPr>
          <p:nvPr/>
        </p:nvCxnSpPr>
        <p:spPr>
          <a:xfrm>
            <a:off x="5034025" y="3599661"/>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5" name="Google Shape;6585;p67"/>
          <p:cNvCxnSpPr>
            <a:stCxn id="6556" idx="0"/>
            <a:endCxn id="6567" idx="2"/>
          </p:cNvCxnSpPr>
          <p:nvPr/>
        </p:nvCxnSpPr>
        <p:spPr>
          <a:xfrm>
            <a:off x="6411983" y="3599649"/>
            <a:ext cx="67500" cy="600"/>
          </a:xfrm>
          <a:prstGeom prst="bentConnector3">
            <a:avLst>
              <a:gd name="adj1" fmla="val 50070"/>
            </a:avLst>
          </a:prstGeom>
          <a:noFill/>
          <a:ln w="9525" cap="flat" cmpd="sng">
            <a:solidFill>
              <a:schemeClr val="dk2"/>
            </a:solidFill>
            <a:prstDash val="solid"/>
            <a:round/>
            <a:headEnd type="none" w="med" len="med"/>
            <a:tailEnd type="none" w="med" len="med"/>
          </a:ln>
        </p:spPr>
      </p:cxnSp>
      <p:cxnSp>
        <p:nvCxnSpPr>
          <p:cNvPr id="6586" name="Google Shape;6586;p67"/>
          <p:cNvCxnSpPr>
            <a:stCxn id="6571" idx="0"/>
            <a:endCxn id="6572" idx="2"/>
          </p:cNvCxnSpPr>
          <p:nvPr/>
        </p:nvCxnSpPr>
        <p:spPr>
          <a:xfrm>
            <a:off x="5717927" y="2647699"/>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87" name="Google Shape;6587;p67"/>
          <p:cNvCxnSpPr>
            <a:stCxn id="6572" idx="0"/>
            <a:endCxn id="6573" idx="2"/>
          </p:cNvCxnSpPr>
          <p:nvPr/>
        </p:nvCxnSpPr>
        <p:spPr>
          <a:xfrm>
            <a:off x="6062401" y="2647699"/>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88" name="Google Shape;6588;p67"/>
          <p:cNvCxnSpPr>
            <a:stCxn id="6573" idx="0"/>
            <a:endCxn id="6574" idx="2"/>
          </p:cNvCxnSpPr>
          <p:nvPr/>
        </p:nvCxnSpPr>
        <p:spPr>
          <a:xfrm>
            <a:off x="6406881" y="2647699"/>
            <a:ext cx="74400" cy="600"/>
          </a:xfrm>
          <a:prstGeom prst="bentConnector3">
            <a:avLst>
              <a:gd name="adj1" fmla="val 50050"/>
            </a:avLst>
          </a:prstGeom>
          <a:noFill/>
          <a:ln w="9525" cap="flat" cmpd="sng">
            <a:solidFill>
              <a:schemeClr val="dk2"/>
            </a:solidFill>
            <a:prstDash val="solid"/>
            <a:round/>
            <a:headEnd type="none" w="med" len="med"/>
            <a:tailEnd type="none" w="med" len="med"/>
          </a:ln>
        </p:spPr>
      </p:cxnSp>
      <p:cxnSp>
        <p:nvCxnSpPr>
          <p:cNvPr id="6589" name="Google Shape;6589;p67"/>
          <p:cNvCxnSpPr>
            <a:stCxn id="6574" idx="0"/>
            <a:endCxn id="6575" idx="2"/>
          </p:cNvCxnSpPr>
          <p:nvPr/>
        </p:nvCxnSpPr>
        <p:spPr>
          <a:xfrm>
            <a:off x="6756454" y="2647699"/>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cxnSp>
        <p:nvCxnSpPr>
          <p:cNvPr id="6590" name="Google Shape;6590;p67"/>
          <p:cNvCxnSpPr>
            <a:stCxn id="6567" idx="0"/>
            <a:endCxn id="6568" idx="2"/>
          </p:cNvCxnSpPr>
          <p:nvPr/>
        </p:nvCxnSpPr>
        <p:spPr>
          <a:xfrm>
            <a:off x="6754678" y="3599661"/>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1" name="Google Shape;6591;p67"/>
          <p:cNvCxnSpPr>
            <a:stCxn id="6568" idx="0"/>
            <a:endCxn id="6569" idx="2"/>
          </p:cNvCxnSpPr>
          <p:nvPr/>
        </p:nvCxnSpPr>
        <p:spPr>
          <a:xfrm>
            <a:off x="7099153" y="3599661"/>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2" name="Google Shape;6592;p67"/>
          <p:cNvCxnSpPr>
            <a:stCxn id="6569" idx="0"/>
            <a:endCxn id="6570" idx="2"/>
          </p:cNvCxnSpPr>
          <p:nvPr/>
        </p:nvCxnSpPr>
        <p:spPr>
          <a:xfrm>
            <a:off x="7443632" y="3599661"/>
            <a:ext cx="69300" cy="600"/>
          </a:xfrm>
          <a:prstGeom prst="bentConnector3">
            <a:avLst>
              <a:gd name="adj1" fmla="val 50051"/>
            </a:avLst>
          </a:prstGeom>
          <a:noFill/>
          <a:ln w="9525" cap="flat" cmpd="sng">
            <a:solidFill>
              <a:schemeClr val="dk2"/>
            </a:solidFill>
            <a:prstDash val="solid"/>
            <a:round/>
            <a:headEnd type="none" w="med" len="med"/>
            <a:tailEnd type="none" w="med" len="med"/>
          </a:ln>
        </p:spPr>
      </p:cxnSp>
      <p:cxnSp>
        <p:nvCxnSpPr>
          <p:cNvPr id="6593" name="Google Shape;6593;p67"/>
          <p:cNvCxnSpPr>
            <a:stCxn id="6560" idx="0"/>
            <a:endCxn id="6561" idx="2"/>
          </p:cNvCxnSpPr>
          <p:nvPr/>
        </p:nvCxnSpPr>
        <p:spPr>
          <a:xfrm>
            <a:off x="4696429" y="4551611"/>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4" name="Google Shape;6594;p67"/>
          <p:cNvCxnSpPr>
            <a:stCxn id="6561" idx="0"/>
            <a:endCxn id="6562" idx="2"/>
          </p:cNvCxnSpPr>
          <p:nvPr/>
        </p:nvCxnSpPr>
        <p:spPr>
          <a:xfrm>
            <a:off x="5040905" y="4551611"/>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5" name="Google Shape;6595;p67"/>
          <p:cNvCxnSpPr>
            <a:stCxn id="6563" idx="0"/>
            <a:endCxn id="6565" idx="2"/>
          </p:cNvCxnSpPr>
          <p:nvPr/>
        </p:nvCxnSpPr>
        <p:spPr>
          <a:xfrm>
            <a:off x="5734957" y="4551611"/>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sp>
        <p:nvSpPr>
          <p:cNvPr id="6596" name="Google Shape;6596;p67"/>
          <p:cNvSpPr txBox="1"/>
          <p:nvPr/>
        </p:nvSpPr>
        <p:spPr>
          <a:xfrm>
            <a:off x="6392800" y="4389756"/>
            <a:ext cx="1471500" cy="323100"/>
          </a:xfrm>
          <a:prstGeom prst="rect">
            <a:avLst/>
          </a:prstGeom>
          <a:noFill/>
          <a:ln>
            <a:noFill/>
          </a:ln>
        </p:spPr>
        <p:txBody>
          <a:bodyPr spcFirstLastPara="1" wrap="square" lIns="91425" tIns="91425" rIns="91425" bIns="91425" anchor="ctr" anchorCtr="0">
            <a:noAutofit/>
          </a:bodyPr>
          <a:lstStyle/>
          <a:p>
            <a:pPr algn="ctr"/>
            <a:r>
              <a:rPr lang="en" sz="1100"/>
              <a:t>Auxiliary Classifier</a:t>
            </a:r>
            <a:endParaRPr sz="1100"/>
          </a:p>
        </p:txBody>
      </p:sp>
      <p:cxnSp>
        <p:nvCxnSpPr>
          <p:cNvPr id="6597" name="Google Shape;6597;p67"/>
          <p:cNvCxnSpPr/>
          <p:nvPr/>
        </p:nvCxnSpPr>
        <p:spPr>
          <a:xfrm flipH="1">
            <a:off x="6187475" y="4551006"/>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8" name="Google Shape;6598;p67"/>
          <p:cNvSpPr txBox="1"/>
          <p:nvPr/>
        </p:nvSpPr>
        <p:spPr>
          <a:xfrm>
            <a:off x="7385825" y="2504364"/>
            <a:ext cx="1471500" cy="323100"/>
          </a:xfrm>
          <a:prstGeom prst="rect">
            <a:avLst/>
          </a:prstGeom>
          <a:noFill/>
          <a:ln>
            <a:noFill/>
          </a:ln>
        </p:spPr>
        <p:txBody>
          <a:bodyPr spcFirstLastPara="1" wrap="square" lIns="91425" tIns="91425" rIns="91425" bIns="91425" anchor="ctr" anchorCtr="0">
            <a:noAutofit/>
          </a:bodyPr>
          <a:lstStyle/>
          <a:p>
            <a:pPr algn="ctr"/>
            <a:r>
              <a:rPr lang="en" sz="1100"/>
              <a:t>Auxiliary Classifier</a:t>
            </a:r>
            <a:endParaRPr sz="1100"/>
          </a:p>
        </p:txBody>
      </p:sp>
      <p:cxnSp>
        <p:nvCxnSpPr>
          <p:cNvPr id="6599" name="Google Shape;6599;p67"/>
          <p:cNvCxnSpPr/>
          <p:nvPr/>
        </p:nvCxnSpPr>
        <p:spPr>
          <a:xfrm flipH="1">
            <a:off x="7180500" y="2665614"/>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600" name="Google Shape;6600;p67"/>
          <p:cNvSpPr/>
          <p:nvPr/>
        </p:nvSpPr>
        <p:spPr>
          <a:xfrm rot="5400000">
            <a:off x="64062" y="4721856"/>
            <a:ext cx="1453500" cy="39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Input</a:t>
            </a:r>
            <a:endParaRPr sz="1200"/>
          </a:p>
        </p:txBody>
      </p:sp>
      <p:sp>
        <p:nvSpPr>
          <p:cNvPr id="6601" name="Google Shape;6601;p67"/>
          <p:cNvSpPr/>
          <p:nvPr/>
        </p:nvSpPr>
        <p:spPr>
          <a:xfrm rot="5400000">
            <a:off x="550620" y="4721856"/>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ConvTranspose2d</a:t>
            </a:r>
            <a:endParaRPr sz="1200"/>
          </a:p>
        </p:txBody>
      </p:sp>
      <p:sp>
        <p:nvSpPr>
          <p:cNvPr id="6602" name="Google Shape;6602;p67"/>
          <p:cNvSpPr/>
          <p:nvPr/>
        </p:nvSpPr>
        <p:spPr>
          <a:xfrm rot="5400000">
            <a:off x="1037106" y="4721856"/>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Max-Pool</a:t>
            </a:r>
            <a:endParaRPr sz="1200"/>
          </a:p>
        </p:txBody>
      </p:sp>
      <p:cxnSp>
        <p:nvCxnSpPr>
          <p:cNvPr id="6603" name="Google Shape;6603;p67"/>
          <p:cNvCxnSpPr>
            <a:stCxn id="6600" idx="0"/>
            <a:endCxn id="6601" idx="2"/>
          </p:cNvCxnSpPr>
          <p:nvPr/>
        </p:nvCxnSpPr>
        <p:spPr>
          <a:xfrm>
            <a:off x="986112" y="4917156"/>
            <a:ext cx="96000" cy="0"/>
          </a:xfrm>
          <a:prstGeom prst="straightConnector1">
            <a:avLst/>
          </a:prstGeom>
          <a:noFill/>
          <a:ln w="9525" cap="flat" cmpd="sng">
            <a:solidFill>
              <a:schemeClr val="dk2"/>
            </a:solidFill>
            <a:prstDash val="solid"/>
            <a:round/>
            <a:headEnd type="none" w="med" len="med"/>
            <a:tailEnd type="none" w="med" len="med"/>
          </a:ln>
        </p:spPr>
      </p:cxnSp>
      <p:cxnSp>
        <p:nvCxnSpPr>
          <p:cNvPr id="6604" name="Google Shape;6604;p67"/>
          <p:cNvCxnSpPr>
            <a:stCxn id="6602" idx="0"/>
            <a:endCxn id="6602" idx="0"/>
          </p:cNvCxnSpPr>
          <p:nvPr/>
        </p:nvCxnSpPr>
        <p:spPr>
          <a:xfrm>
            <a:off x="1959156" y="4917156"/>
            <a:ext cx="0" cy="0"/>
          </a:xfrm>
          <a:prstGeom prst="straightConnector1">
            <a:avLst/>
          </a:prstGeom>
          <a:noFill/>
          <a:ln w="9525" cap="flat" cmpd="sng">
            <a:solidFill>
              <a:schemeClr val="dk2"/>
            </a:solidFill>
            <a:prstDash val="solid"/>
            <a:round/>
            <a:headEnd type="none" w="med" len="med"/>
            <a:tailEnd type="none" w="med" len="med"/>
          </a:ln>
        </p:spPr>
      </p:cxnSp>
      <p:cxnSp>
        <p:nvCxnSpPr>
          <p:cNvPr id="6605" name="Google Shape;6605;p67"/>
          <p:cNvCxnSpPr>
            <a:stCxn id="6602" idx="0"/>
            <a:endCxn id="6602" idx="0"/>
          </p:cNvCxnSpPr>
          <p:nvPr/>
        </p:nvCxnSpPr>
        <p:spPr>
          <a:xfrm>
            <a:off x="1959156" y="4917156"/>
            <a:ext cx="0" cy="0"/>
          </a:xfrm>
          <a:prstGeom prst="straightConnector1">
            <a:avLst/>
          </a:prstGeom>
          <a:noFill/>
          <a:ln w="9525" cap="flat" cmpd="sng">
            <a:solidFill>
              <a:schemeClr val="dk2"/>
            </a:solidFill>
            <a:prstDash val="solid"/>
            <a:round/>
            <a:headEnd type="none" w="med" len="med"/>
            <a:tailEnd type="none" w="med" len="med"/>
          </a:ln>
        </p:spPr>
      </p:cxnSp>
      <p:cxnSp>
        <p:nvCxnSpPr>
          <p:cNvPr id="6606" name="Google Shape;6606;p67"/>
          <p:cNvCxnSpPr>
            <a:stCxn id="6602" idx="0"/>
            <a:endCxn id="6602" idx="0"/>
          </p:cNvCxnSpPr>
          <p:nvPr/>
        </p:nvCxnSpPr>
        <p:spPr>
          <a:xfrm>
            <a:off x="1959156" y="4917156"/>
            <a:ext cx="0" cy="0"/>
          </a:xfrm>
          <a:prstGeom prst="straightConnector1">
            <a:avLst/>
          </a:prstGeom>
          <a:noFill/>
          <a:ln w="9525" cap="flat" cmpd="sng">
            <a:solidFill>
              <a:schemeClr val="dk2"/>
            </a:solidFill>
            <a:prstDash val="solid"/>
            <a:round/>
            <a:headEnd type="none" w="med" len="med"/>
            <a:tailEnd type="none" w="med" len="med"/>
          </a:ln>
        </p:spPr>
      </p:cxnSp>
      <p:cxnSp>
        <p:nvCxnSpPr>
          <p:cNvPr id="6607" name="Google Shape;6607;p67"/>
          <p:cNvCxnSpPr/>
          <p:nvPr/>
        </p:nvCxnSpPr>
        <p:spPr>
          <a:xfrm>
            <a:off x="1568646" y="4917141"/>
            <a:ext cx="0" cy="0"/>
          </a:xfrm>
          <a:prstGeom prst="straightConnector1">
            <a:avLst/>
          </a:prstGeom>
          <a:noFill/>
          <a:ln w="9525" cap="flat" cmpd="sng">
            <a:solidFill>
              <a:schemeClr val="dk2"/>
            </a:solidFill>
            <a:prstDash val="solid"/>
            <a:round/>
            <a:headEnd type="none" w="med" len="med"/>
            <a:tailEnd type="none" w="med" len="med"/>
          </a:ln>
        </p:spPr>
      </p:cxnSp>
      <p:cxnSp>
        <p:nvCxnSpPr>
          <p:cNvPr id="6608" name="Google Shape;6608;p67"/>
          <p:cNvCxnSpPr/>
          <p:nvPr/>
        </p:nvCxnSpPr>
        <p:spPr>
          <a:xfrm>
            <a:off x="1959227" y="4917141"/>
            <a:ext cx="0" cy="0"/>
          </a:xfrm>
          <a:prstGeom prst="straightConnector1">
            <a:avLst/>
          </a:prstGeom>
          <a:noFill/>
          <a:ln w="9525" cap="flat" cmpd="sng">
            <a:solidFill>
              <a:schemeClr val="dk2"/>
            </a:solidFill>
            <a:prstDash val="solid"/>
            <a:round/>
            <a:headEnd type="none" w="med" len="med"/>
            <a:tailEnd type="none" w="med" len="med"/>
          </a:ln>
        </p:spPr>
      </p:cxnSp>
      <p:cxnSp>
        <p:nvCxnSpPr>
          <p:cNvPr id="6609" name="Google Shape;6609;p67"/>
          <p:cNvCxnSpPr/>
          <p:nvPr/>
        </p:nvCxnSpPr>
        <p:spPr>
          <a:xfrm>
            <a:off x="1568646" y="4917141"/>
            <a:ext cx="0" cy="0"/>
          </a:xfrm>
          <a:prstGeom prst="straightConnector1">
            <a:avLst/>
          </a:prstGeom>
          <a:noFill/>
          <a:ln w="9525" cap="flat" cmpd="sng">
            <a:solidFill>
              <a:schemeClr val="dk2"/>
            </a:solidFill>
            <a:prstDash val="solid"/>
            <a:round/>
            <a:headEnd type="none" w="med" len="med"/>
            <a:tailEnd type="none" w="med" len="med"/>
          </a:ln>
        </p:spPr>
      </p:cxnSp>
      <p:cxnSp>
        <p:nvCxnSpPr>
          <p:cNvPr id="6610" name="Google Shape;6610;p67"/>
          <p:cNvCxnSpPr>
            <a:stCxn id="6602" idx="2"/>
          </p:cNvCxnSpPr>
          <p:nvPr/>
        </p:nvCxnSpPr>
        <p:spPr>
          <a:xfrm rot="10800000">
            <a:off x="1472856" y="4917156"/>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11" name="Google Shape;6611;p67"/>
          <p:cNvCxnSpPr>
            <a:endCxn id="6601" idx="0"/>
          </p:cNvCxnSpPr>
          <p:nvPr/>
        </p:nvCxnSpPr>
        <p:spPr>
          <a:xfrm rot="10800000">
            <a:off x="1472670" y="4917156"/>
            <a:ext cx="95700" cy="0"/>
          </a:xfrm>
          <a:prstGeom prst="straightConnector1">
            <a:avLst/>
          </a:prstGeom>
          <a:noFill/>
          <a:ln w="9525" cap="flat" cmpd="sng">
            <a:solidFill>
              <a:schemeClr val="dk2"/>
            </a:solidFill>
            <a:prstDash val="solid"/>
            <a:round/>
            <a:headEnd type="none" w="med" len="med"/>
            <a:tailEnd type="none" w="med" len="med"/>
          </a:ln>
        </p:spPr>
      </p:cxnSp>
      <p:sp>
        <p:nvSpPr>
          <p:cNvPr id="6612" name="Google Shape;6612;p67"/>
          <p:cNvSpPr/>
          <p:nvPr/>
        </p:nvSpPr>
        <p:spPr>
          <a:xfrm rot="5400000">
            <a:off x="1523380" y="4721856"/>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a:t>
            </a:r>
            <a:endParaRPr sz="1200"/>
          </a:p>
        </p:txBody>
      </p:sp>
      <p:sp>
        <p:nvSpPr>
          <p:cNvPr id="6613" name="Google Shape;6613;p67"/>
          <p:cNvSpPr/>
          <p:nvPr/>
        </p:nvSpPr>
        <p:spPr>
          <a:xfrm rot="5400000">
            <a:off x="2009866" y="4721856"/>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Max-Pool</a:t>
            </a:r>
            <a:endParaRPr sz="1200"/>
          </a:p>
        </p:txBody>
      </p:sp>
      <p:cxnSp>
        <p:nvCxnSpPr>
          <p:cNvPr id="6614" name="Google Shape;6614;p67"/>
          <p:cNvCxnSpPr>
            <a:stCxn id="6613" idx="0"/>
            <a:endCxn id="6613" idx="0"/>
          </p:cNvCxnSpPr>
          <p:nvPr/>
        </p:nvCxnSpPr>
        <p:spPr>
          <a:xfrm>
            <a:off x="2931916" y="4917156"/>
            <a:ext cx="0" cy="0"/>
          </a:xfrm>
          <a:prstGeom prst="straightConnector1">
            <a:avLst/>
          </a:prstGeom>
          <a:noFill/>
          <a:ln w="9525" cap="flat" cmpd="sng">
            <a:solidFill>
              <a:schemeClr val="dk2"/>
            </a:solidFill>
            <a:prstDash val="solid"/>
            <a:round/>
            <a:headEnd type="none" w="med" len="med"/>
            <a:tailEnd type="none" w="med" len="med"/>
          </a:ln>
        </p:spPr>
      </p:cxnSp>
      <p:cxnSp>
        <p:nvCxnSpPr>
          <p:cNvPr id="6615" name="Google Shape;6615;p67"/>
          <p:cNvCxnSpPr>
            <a:stCxn id="6613" idx="0"/>
            <a:endCxn id="6613" idx="0"/>
          </p:cNvCxnSpPr>
          <p:nvPr/>
        </p:nvCxnSpPr>
        <p:spPr>
          <a:xfrm>
            <a:off x="2931916" y="4917156"/>
            <a:ext cx="0" cy="0"/>
          </a:xfrm>
          <a:prstGeom prst="straightConnector1">
            <a:avLst/>
          </a:prstGeom>
          <a:noFill/>
          <a:ln w="9525" cap="flat" cmpd="sng">
            <a:solidFill>
              <a:schemeClr val="dk2"/>
            </a:solidFill>
            <a:prstDash val="solid"/>
            <a:round/>
            <a:headEnd type="none" w="med" len="med"/>
            <a:tailEnd type="none" w="med" len="med"/>
          </a:ln>
        </p:spPr>
      </p:cxnSp>
      <p:cxnSp>
        <p:nvCxnSpPr>
          <p:cNvPr id="6616" name="Google Shape;6616;p67"/>
          <p:cNvCxnSpPr>
            <a:stCxn id="6613" idx="0"/>
            <a:endCxn id="6613" idx="0"/>
          </p:cNvCxnSpPr>
          <p:nvPr/>
        </p:nvCxnSpPr>
        <p:spPr>
          <a:xfrm>
            <a:off x="2931916" y="4917156"/>
            <a:ext cx="0" cy="0"/>
          </a:xfrm>
          <a:prstGeom prst="straightConnector1">
            <a:avLst/>
          </a:prstGeom>
          <a:noFill/>
          <a:ln w="9525" cap="flat" cmpd="sng">
            <a:solidFill>
              <a:schemeClr val="dk2"/>
            </a:solidFill>
            <a:prstDash val="solid"/>
            <a:round/>
            <a:headEnd type="none" w="med" len="med"/>
            <a:tailEnd type="none" w="med" len="med"/>
          </a:ln>
        </p:spPr>
      </p:cxnSp>
      <p:cxnSp>
        <p:nvCxnSpPr>
          <p:cNvPr id="6617" name="Google Shape;6617;p67"/>
          <p:cNvCxnSpPr/>
          <p:nvPr/>
        </p:nvCxnSpPr>
        <p:spPr>
          <a:xfrm>
            <a:off x="1785020" y="5182643"/>
            <a:ext cx="0" cy="0"/>
          </a:xfrm>
          <a:prstGeom prst="straightConnector1">
            <a:avLst/>
          </a:prstGeom>
          <a:noFill/>
          <a:ln w="9525" cap="flat" cmpd="sng">
            <a:solidFill>
              <a:schemeClr val="dk2"/>
            </a:solidFill>
            <a:prstDash val="solid"/>
            <a:round/>
            <a:headEnd type="none" w="med" len="med"/>
            <a:tailEnd type="none" w="med" len="med"/>
          </a:ln>
        </p:spPr>
      </p:cxnSp>
      <p:cxnSp>
        <p:nvCxnSpPr>
          <p:cNvPr id="6618" name="Google Shape;6618;p67"/>
          <p:cNvCxnSpPr/>
          <p:nvPr/>
        </p:nvCxnSpPr>
        <p:spPr>
          <a:xfrm>
            <a:off x="2175601" y="5182643"/>
            <a:ext cx="0" cy="0"/>
          </a:xfrm>
          <a:prstGeom prst="straightConnector1">
            <a:avLst/>
          </a:prstGeom>
          <a:noFill/>
          <a:ln w="9525" cap="flat" cmpd="sng">
            <a:solidFill>
              <a:schemeClr val="dk2"/>
            </a:solidFill>
            <a:prstDash val="solid"/>
            <a:round/>
            <a:headEnd type="none" w="med" len="med"/>
            <a:tailEnd type="none" w="med" len="med"/>
          </a:ln>
        </p:spPr>
      </p:cxnSp>
      <p:cxnSp>
        <p:nvCxnSpPr>
          <p:cNvPr id="6619" name="Google Shape;6619;p67"/>
          <p:cNvCxnSpPr/>
          <p:nvPr/>
        </p:nvCxnSpPr>
        <p:spPr>
          <a:xfrm>
            <a:off x="1785020" y="5182643"/>
            <a:ext cx="0" cy="0"/>
          </a:xfrm>
          <a:prstGeom prst="straightConnector1">
            <a:avLst/>
          </a:prstGeom>
          <a:noFill/>
          <a:ln w="9525" cap="flat" cmpd="sng">
            <a:solidFill>
              <a:schemeClr val="dk2"/>
            </a:solidFill>
            <a:prstDash val="solid"/>
            <a:round/>
            <a:headEnd type="none" w="med" len="med"/>
            <a:tailEnd type="none" w="med" len="med"/>
          </a:ln>
        </p:spPr>
      </p:cxnSp>
      <p:cxnSp>
        <p:nvCxnSpPr>
          <p:cNvPr id="6620" name="Google Shape;6620;p67"/>
          <p:cNvCxnSpPr>
            <a:stCxn id="6613" idx="2"/>
          </p:cNvCxnSpPr>
          <p:nvPr/>
        </p:nvCxnSpPr>
        <p:spPr>
          <a:xfrm rot="10800000">
            <a:off x="2445616" y="4917156"/>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1" name="Google Shape;6621;p67"/>
          <p:cNvCxnSpPr>
            <a:endCxn id="6612" idx="0"/>
          </p:cNvCxnSpPr>
          <p:nvPr/>
        </p:nvCxnSpPr>
        <p:spPr>
          <a:xfrm rot="10800000">
            <a:off x="2445429" y="4917156"/>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2" name="Google Shape;6622;p67"/>
          <p:cNvCxnSpPr>
            <a:stCxn id="6612" idx="2"/>
            <a:endCxn id="6602" idx="0"/>
          </p:cNvCxnSpPr>
          <p:nvPr/>
        </p:nvCxnSpPr>
        <p:spPr>
          <a:xfrm flipH="1">
            <a:off x="1959129" y="4917156"/>
            <a:ext cx="957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623" name="Google Shape;6623;p67"/>
          <p:cNvCxnSpPr>
            <a:endCxn id="6613" idx="0"/>
          </p:cNvCxnSpPr>
          <p:nvPr/>
        </p:nvCxnSpPr>
        <p:spPr>
          <a:xfrm flipH="1">
            <a:off x="2931916" y="4915956"/>
            <a:ext cx="95700" cy="120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sp>
        <p:nvSpPr>
          <p:cNvPr id="99" name="Google Shape;99;p18"/>
          <p:cNvSpPr/>
          <p:nvPr/>
        </p:nvSpPr>
        <p:spPr>
          <a:xfrm>
            <a:off x="393400" y="1189106"/>
            <a:ext cx="811500" cy="7806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100" name="Google Shape;100;p18"/>
          <p:cNvSpPr/>
          <p:nvPr/>
        </p:nvSpPr>
        <p:spPr>
          <a:xfrm>
            <a:off x="1316700" y="1189106"/>
            <a:ext cx="811500" cy="780600"/>
          </a:xfrm>
          <a:prstGeom prst="ellipse">
            <a:avLst/>
          </a:prstGeom>
          <a:gradFill>
            <a:gsLst>
              <a:gs pos="0">
                <a:srgbClr val="E9D4F7"/>
              </a:gs>
              <a:gs pos="100000">
                <a:srgbClr val="E8B7EA"/>
              </a:gs>
            </a:gsLst>
            <a:lin ang="0" scaled="0"/>
          </a:gradFill>
          <a:ln>
            <a:noFill/>
          </a:ln>
        </p:spPr>
        <p:txBody>
          <a:bodyPr spcFirstLastPara="1" wrap="square" lIns="91425" tIns="91425" rIns="91425" bIns="91425" anchor="ctr" anchorCtr="0">
            <a:noAutofit/>
          </a:bodyPr>
          <a:lstStyle/>
          <a:p>
            <a:pPr algn="ctr"/>
            <a:endParaRPr>
              <a:solidFill>
                <a:srgbClr val="666666"/>
              </a:solidFill>
            </a:endParaRPr>
          </a:p>
        </p:txBody>
      </p:sp>
      <p:sp>
        <p:nvSpPr>
          <p:cNvPr id="101" name="Google Shape;101;p18"/>
          <p:cNvSpPr/>
          <p:nvPr/>
        </p:nvSpPr>
        <p:spPr>
          <a:xfrm>
            <a:off x="2240000" y="1189106"/>
            <a:ext cx="811500" cy="780600"/>
          </a:xfrm>
          <a:prstGeom prst="ellipse">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algn="ctr"/>
            <a:endParaRPr>
              <a:solidFill>
                <a:srgbClr val="666666"/>
              </a:solidFill>
            </a:endParaRPr>
          </a:p>
        </p:txBody>
      </p:sp>
      <p:sp>
        <p:nvSpPr>
          <p:cNvPr id="102" name="Google Shape;102;p18"/>
          <p:cNvSpPr/>
          <p:nvPr/>
        </p:nvSpPr>
        <p:spPr>
          <a:xfrm>
            <a:off x="3206900" y="1189106"/>
            <a:ext cx="811500" cy="780600"/>
          </a:xfrm>
          <a:prstGeom prst="ellipse">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algn="ctr"/>
            <a:endParaRPr>
              <a:solidFill>
                <a:srgbClr val="666666"/>
              </a:solidFill>
            </a:endParaRPr>
          </a:p>
        </p:txBody>
      </p:sp>
      <p:sp>
        <p:nvSpPr>
          <p:cNvPr id="103" name="Google Shape;103;p18"/>
          <p:cNvSpPr/>
          <p:nvPr/>
        </p:nvSpPr>
        <p:spPr>
          <a:xfrm>
            <a:off x="4173800" y="1189106"/>
            <a:ext cx="811500" cy="780600"/>
          </a:xfrm>
          <a:prstGeom prst="ellipse">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algn="ctr"/>
            <a:endParaRPr>
              <a:solidFill>
                <a:srgbClr val="666666"/>
              </a:solidFill>
            </a:endParaRPr>
          </a:p>
        </p:txBody>
      </p:sp>
      <p:sp>
        <p:nvSpPr>
          <p:cNvPr id="104" name="Google Shape;104;p18"/>
          <p:cNvSpPr/>
          <p:nvPr/>
        </p:nvSpPr>
        <p:spPr>
          <a:xfrm>
            <a:off x="5140700" y="1189106"/>
            <a:ext cx="811500" cy="780600"/>
          </a:xfrm>
          <a:prstGeom prst="ellipse">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algn="ctr"/>
            <a:endParaRPr>
              <a:solidFill>
                <a:srgbClr val="666666"/>
              </a:solidFill>
            </a:endParaRPr>
          </a:p>
        </p:txBody>
      </p:sp>
      <p:sp>
        <p:nvSpPr>
          <p:cNvPr id="105" name="Google Shape;105;p18"/>
          <p:cNvSpPr/>
          <p:nvPr/>
        </p:nvSpPr>
        <p:spPr>
          <a:xfrm>
            <a:off x="6107600" y="1189106"/>
            <a:ext cx="811500" cy="780600"/>
          </a:xfrm>
          <a:prstGeom prst="ellipse">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algn="ctr"/>
            <a:endParaRPr>
              <a:solidFill>
                <a:srgbClr val="666666"/>
              </a:solidFill>
            </a:endParaRPr>
          </a:p>
        </p:txBody>
      </p:sp>
      <p:sp>
        <p:nvSpPr>
          <p:cNvPr id="106" name="Google Shape;106;p18"/>
          <p:cNvSpPr/>
          <p:nvPr/>
        </p:nvSpPr>
        <p:spPr>
          <a:xfrm>
            <a:off x="7074500" y="1189106"/>
            <a:ext cx="811500" cy="780600"/>
          </a:xfrm>
          <a:prstGeom prst="ellipse">
            <a:avLst/>
          </a:prstGeom>
          <a:gradFill>
            <a:gsLst>
              <a:gs pos="0">
                <a:srgbClr val="DE87F1">
                  <a:alpha val="39607"/>
                </a:srgbClr>
              </a:gs>
              <a:gs pos="100000">
                <a:srgbClr val="F1DD87"/>
              </a:gs>
            </a:gsLst>
            <a:lin ang="13500032" scaled="0"/>
          </a:gradFill>
          <a:ln>
            <a:noFill/>
          </a:ln>
        </p:spPr>
        <p:txBody>
          <a:bodyPr spcFirstLastPara="1" wrap="square" lIns="91425" tIns="91425" rIns="91425" bIns="91425" anchor="ctr" anchorCtr="0">
            <a:noAutofit/>
          </a:bodyPr>
          <a:lstStyle/>
          <a:p>
            <a:pPr algn="ctr"/>
            <a:endParaRPr>
              <a:solidFill>
                <a:srgbClr val="666666"/>
              </a:solidFill>
            </a:endParaRPr>
          </a:p>
        </p:txBody>
      </p:sp>
      <p:sp>
        <p:nvSpPr>
          <p:cNvPr id="107" name="Google Shape;107;p18"/>
          <p:cNvSpPr/>
          <p:nvPr/>
        </p:nvSpPr>
        <p:spPr>
          <a:xfrm>
            <a:off x="8041400" y="1189106"/>
            <a:ext cx="811500" cy="780600"/>
          </a:xfrm>
          <a:prstGeom prst="ellipse">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algn="ctr"/>
            <a:endParaRPr>
              <a:solidFill>
                <a:srgbClr val="666666"/>
              </a:solidFill>
            </a:endParaRPr>
          </a:p>
        </p:txBody>
      </p:sp>
      <p:sp>
        <p:nvSpPr>
          <p:cNvPr id="108" name="Google Shape;108;p18"/>
          <p:cNvSpPr/>
          <p:nvPr/>
        </p:nvSpPr>
        <p:spPr>
          <a:xfrm>
            <a:off x="393400" y="2109931"/>
            <a:ext cx="811500" cy="780600"/>
          </a:xfrm>
          <a:prstGeom prst="ellipse">
            <a:avLst/>
          </a:prstGeom>
          <a:gradFill>
            <a:gsLst>
              <a:gs pos="0">
                <a:srgbClr val="E0EDBA">
                  <a:alpha val="79215"/>
                </a:srgbClr>
              </a:gs>
              <a:gs pos="100000">
                <a:srgbClr val="DE87F1">
                  <a:alpha val="48235"/>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109" name="Google Shape;109;p18"/>
          <p:cNvSpPr/>
          <p:nvPr/>
        </p:nvSpPr>
        <p:spPr>
          <a:xfrm>
            <a:off x="393400" y="3030756"/>
            <a:ext cx="811500" cy="780600"/>
          </a:xfrm>
          <a:prstGeom prst="ellipse">
            <a:avLst/>
          </a:prstGeom>
          <a:gradFill>
            <a:gsLst>
              <a:gs pos="0">
                <a:srgbClr val="B6D7A8"/>
              </a:gs>
              <a:gs pos="64000">
                <a:srgbClr val="A4C2F4"/>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110" name="Google Shape;110;p18"/>
          <p:cNvSpPr/>
          <p:nvPr/>
        </p:nvSpPr>
        <p:spPr>
          <a:xfrm>
            <a:off x="393400" y="4005356"/>
            <a:ext cx="811500" cy="780600"/>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111" name="Google Shape;111;p18"/>
          <p:cNvSpPr/>
          <p:nvPr/>
        </p:nvSpPr>
        <p:spPr>
          <a:xfrm>
            <a:off x="393400" y="4926206"/>
            <a:ext cx="811500" cy="780600"/>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627"/>
        <p:cNvGrpSpPr/>
        <p:nvPr/>
      </p:nvGrpSpPr>
      <p:grpSpPr>
        <a:xfrm>
          <a:off x="0" y="0"/>
          <a:ext cx="0" cy="0"/>
          <a:chOff x="0" y="0"/>
          <a:chExt cx="0" cy="0"/>
        </a:xfrm>
      </p:grpSpPr>
      <p:sp>
        <p:nvSpPr>
          <p:cNvPr id="6628" name="Google Shape;6628;p68"/>
          <p:cNvSpPr/>
          <p:nvPr/>
        </p:nvSpPr>
        <p:spPr>
          <a:xfrm>
            <a:off x="1786400" y="4429381"/>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Previous layer</a:t>
            </a:r>
            <a:endParaRPr sz="1000"/>
          </a:p>
        </p:txBody>
      </p:sp>
      <p:sp>
        <p:nvSpPr>
          <p:cNvPr id="6629" name="Google Shape;6629;p68"/>
          <p:cNvSpPr/>
          <p:nvPr/>
        </p:nvSpPr>
        <p:spPr>
          <a:xfrm>
            <a:off x="1083513" y="3438006"/>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1x1 conv.</a:t>
            </a:r>
            <a:endParaRPr sz="1000"/>
          </a:p>
        </p:txBody>
      </p:sp>
      <p:sp>
        <p:nvSpPr>
          <p:cNvPr id="6630" name="Google Shape;6630;p68"/>
          <p:cNvSpPr/>
          <p:nvPr/>
        </p:nvSpPr>
        <p:spPr>
          <a:xfrm>
            <a:off x="2475264" y="3730056"/>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1x1 conv.</a:t>
            </a:r>
            <a:endParaRPr sz="1000"/>
          </a:p>
        </p:txBody>
      </p:sp>
      <p:sp>
        <p:nvSpPr>
          <p:cNvPr id="6631" name="Google Shape;6631;p68"/>
          <p:cNvSpPr/>
          <p:nvPr/>
        </p:nvSpPr>
        <p:spPr>
          <a:xfrm>
            <a:off x="2475264" y="3159431"/>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3x3 conv.</a:t>
            </a:r>
            <a:endParaRPr sz="1000"/>
          </a:p>
        </p:txBody>
      </p:sp>
      <p:sp>
        <p:nvSpPr>
          <p:cNvPr id="6632" name="Google Shape;6632;p68"/>
          <p:cNvSpPr/>
          <p:nvPr/>
        </p:nvSpPr>
        <p:spPr>
          <a:xfrm>
            <a:off x="3171139" y="3716694"/>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1x1 conv.</a:t>
            </a:r>
            <a:endParaRPr sz="1000"/>
          </a:p>
        </p:txBody>
      </p:sp>
      <p:sp>
        <p:nvSpPr>
          <p:cNvPr id="6633" name="Google Shape;6633;p68"/>
          <p:cNvSpPr/>
          <p:nvPr/>
        </p:nvSpPr>
        <p:spPr>
          <a:xfrm>
            <a:off x="3171139" y="3159419"/>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3x3 conv.</a:t>
            </a:r>
            <a:endParaRPr sz="1000"/>
          </a:p>
        </p:txBody>
      </p:sp>
      <p:sp>
        <p:nvSpPr>
          <p:cNvPr id="6634" name="Google Shape;6634;p68"/>
          <p:cNvSpPr/>
          <p:nvPr/>
        </p:nvSpPr>
        <p:spPr>
          <a:xfrm>
            <a:off x="1779388" y="3744581"/>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Pool</a:t>
            </a:r>
            <a:endParaRPr sz="1000"/>
          </a:p>
        </p:txBody>
      </p:sp>
      <p:sp>
        <p:nvSpPr>
          <p:cNvPr id="6635" name="Google Shape;6635;p68"/>
          <p:cNvSpPr/>
          <p:nvPr/>
        </p:nvSpPr>
        <p:spPr>
          <a:xfrm>
            <a:off x="1779388" y="3159431"/>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1x1 conv.</a:t>
            </a:r>
            <a:endParaRPr sz="1000"/>
          </a:p>
        </p:txBody>
      </p:sp>
      <p:sp>
        <p:nvSpPr>
          <p:cNvPr id="6636" name="Google Shape;6636;p68"/>
          <p:cNvSpPr/>
          <p:nvPr/>
        </p:nvSpPr>
        <p:spPr>
          <a:xfrm>
            <a:off x="1797302" y="1968131"/>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Filter concatenation</a:t>
            </a:r>
            <a:endParaRPr sz="1000"/>
          </a:p>
        </p:txBody>
      </p:sp>
      <p:cxnSp>
        <p:nvCxnSpPr>
          <p:cNvPr id="6637" name="Google Shape;6637;p68"/>
          <p:cNvCxnSpPr>
            <a:stCxn id="6628" idx="0"/>
            <a:endCxn id="6630" idx="2"/>
          </p:cNvCxnSpPr>
          <p:nvPr/>
        </p:nvCxnSpPr>
        <p:spPr>
          <a:xfrm rot="-5400000">
            <a:off x="2428400" y="4102981"/>
            <a:ext cx="304500" cy="348300"/>
          </a:xfrm>
          <a:prstGeom prst="curvedConnector3">
            <a:avLst>
              <a:gd name="adj1" fmla="val 50004"/>
            </a:avLst>
          </a:prstGeom>
          <a:noFill/>
          <a:ln w="9525" cap="flat" cmpd="sng">
            <a:solidFill>
              <a:schemeClr val="dk2"/>
            </a:solidFill>
            <a:prstDash val="solid"/>
            <a:round/>
            <a:headEnd type="none" w="med" len="med"/>
            <a:tailEnd type="triangle" w="med" len="med"/>
          </a:ln>
        </p:spPr>
      </p:cxnSp>
      <p:cxnSp>
        <p:nvCxnSpPr>
          <p:cNvPr id="6638" name="Google Shape;6638;p68"/>
          <p:cNvCxnSpPr>
            <a:stCxn id="6628" idx="0"/>
            <a:endCxn id="6629" idx="2"/>
          </p:cNvCxnSpPr>
          <p:nvPr/>
        </p:nvCxnSpPr>
        <p:spPr>
          <a:xfrm rot="5400000" flipH="1">
            <a:off x="1586450" y="3609331"/>
            <a:ext cx="596700" cy="1043400"/>
          </a:xfrm>
          <a:prstGeom prst="curvedConnector3">
            <a:avLst>
              <a:gd name="adj1" fmla="val 27149"/>
            </a:avLst>
          </a:prstGeom>
          <a:noFill/>
          <a:ln w="9525" cap="flat" cmpd="sng">
            <a:solidFill>
              <a:schemeClr val="dk2"/>
            </a:solidFill>
            <a:prstDash val="solid"/>
            <a:round/>
            <a:headEnd type="none" w="med" len="med"/>
            <a:tailEnd type="triangle" w="med" len="med"/>
          </a:ln>
        </p:spPr>
      </p:cxnSp>
      <p:cxnSp>
        <p:nvCxnSpPr>
          <p:cNvPr id="6639" name="Google Shape;6639;p68"/>
          <p:cNvCxnSpPr>
            <a:stCxn id="6628" idx="0"/>
            <a:endCxn id="6632" idx="2"/>
          </p:cNvCxnSpPr>
          <p:nvPr/>
        </p:nvCxnSpPr>
        <p:spPr>
          <a:xfrm rot="-5400000">
            <a:off x="2769650" y="3748231"/>
            <a:ext cx="318000" cy="1044300"/>
          </a:xfrm>
          <a:prstGeom prst="curvedConnector3">
            <a:avLst>
              <a:gd name="adj1" fmla="val 49982"/>
            </a:avLst>
          </a:prstGeom>
          <a:noFill/>
          <a:ln w="9525" cap="flat" cmpd="sng">
            <a:solidFill>
              <a:schemeClr val="dk2"/>
            </a:solidFill>
            <a:prstDash val="solid"/>
            <a:round/>
            <a:headEnd type="none" w="med" len="med"/>
            <a:tailEnd type="triangle" w="med" len="med"/>
          </a:ln>
        </p:spPr>
      </p:cxnSp>
      <p:cxnSp>
        <p:nvCxnSpPr>
          <p:cNvPr id="6640" name="Google Shape;6640;p68"/>
          <p:cNvCxnSpPr>
            <a:stCxn id="6628" idx="0"/>
            <a:endCxn id="6634" idx="2"/>
          </p:cNvCxnSpPr>
          <p:nvPr/>
        </p:nvCxnSpPr>
        <p:spPr>
          <a:xfrm rot="5400000" flipH="1">
            <a:off x="2087750" y="4110631"/>
            <a:ext cx="290100" cy="347400"/>
          </a:xfrm>
          <a:prstGeom prst="curvedConnector3">
            <a:avLst>
              <a:gd name="adj1" fmla="val 49983"/>
            </a:avLst>
          </a:prstGeom>
          <a:noFill/>
          <a:ln w="9525" cap="flat" cmpd="sng">
            <a:solidFill>
              <a:schemeClr val="dk2"/>
            </a:solidFill>
            <a:prstDash val="solid"/>
            <a:round/>
            <a:headEnd type="none" w="med" len="med"/>
            <a:tailEnd type="triangle" w="med" len="med"/>
          </a:ln>
        </p:spPr>
      </p:cxnSp>
      <p:cxnSp>
        <p:nvCxnSpPr>
          <p:cNvPr id="6641" name="Google Shape;6641;p68"/>
          <p:cNvCxnSpPr>
            <a:stCxn id="6630" idx="0"/>
            <a:endCxn id="6631" idx="2"/>
          </p:cNvCxnSpPr>
          <p:nvPr/>
        </p:nvCxnSpPr>
        <p:spPr>
          <a:xfrm rot="-5400000">
            <a:off x="2667263" y="3641856"/>
            <a:ext cx="175800" cy="6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642" name="Google Shape;6642;p68"/>
          <p:cNvCxnSpPr>
            <a:stCxn id="6632" idx="0"/>
            <a:endCxn id="6633" idx="2"/>
          </p:cNvCxnSpPr>
          <p:nvPr/>
        </p:nvCxnSpPr>
        <p:spPr>
          <a:xfrm rot="-5400000">
            <a:off x="3369738" y="3635094"/>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43" name="Google Shape;6643;p68"/>
          <p:cNvCxnSpPr>
            <a:stCxn id="6634" idx="0"/>
            <a:endCxn id="6635" idx="2"/>
          </p:cNvCxnSpPr>
          <p:nvPr/>
        </p:nvCxnSpPr>
        <p:spPr>
          <a:xfrm rot="-5400000">
            <a:off x="1964038" y="3649031"/>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44" name="Google Shape;6644;p68"/>
          <p:cNvCxnSpPr>
            <a:stCxn id="6629" idx="0"/>
            <a:endCxn id="6636" idx="2"/>
          </p:cNvCxnSpPr>
          <p:nvPr/>
        </p:nvCxnSpPr>
        <p:spPr>
          <a:xfrm rot="-5400000">
            <a:off x="1352613" y="2373306"/>
            <a:ext cx="1075200" cy="1054200"/>
          </a:xfrm>
          <a:prstGeom prst="curvedConnector3">
            <a:avLst>
              <a:gd name="adj1" fmla="val 76353"/>
            </a:avLst>
          </a:prstGeom>
          <a:noFill/>
          <a:ln w="9525" cap="flat" cmpd="sng">
            <a:solidFill>
              <a:schemeClr val="dk2"/>
            </a:solidFill>
            <a:prstDash val="solid"/>
            <a:round/>
            <a:headEnd type="none" w="med" len="med"/>
            <a:tailEnd type="triangle" w="med" len="med"/>
          </a:ln>
        </p:spPr>
      </p:cxnSp>
      <p:cxnSp>
        <p:nvCxnSpPr>
          <p:cNvPr id="6645" name="Google Shape;6645;p68"/>
          <p:cNvCxnSpPr>
            <a:stCxn id="6631" idx="0"/>
            <a:endCxn id="6636" idx="2"/>
          </p:cNvCxnSpPr>
          <p:nvPr/>
        </p:nvCxnSpPr>
        <p:spPr>
          <a:xfrm rot="5400000" flipH="1">
            <a:off x="2187863" y="2592431"/>
            <a:ext cx="796500" cy="3375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46" name="Google Shape;6646;p68"/>
          <p:cNvCxnSpPr>
            <a:stCxn id="6633" idx="0"/>
            <a:endCxn id="6647" idx="2"/>
          </p:cNvCxnSpPr>
          <p:nvPr/>
        </p:nvCxnSpPr>
        <p:spPr>
          <a:xfrm rot="-5400000">
            <a:off x="3378138" y="3075720"/>
            <a:ext cx="156300" cy="11100"/>
          </a:xfrm>
          <a:prstGeom prst="curvedConnector3">
            <a:avLst>
              <a:gd name="adj1" fmla="val 50025"/>
            </a:avLst>
          </a:prstGeom>
          <a:noFill/>
          <a:ln w="9525" cap="flat" cmpd="sng">
            <a:solidFill>
              <a:schemeClr val="dk2"/>
            </a:solidFill>
            <a:prstDash val="solid"/>
            <a:round/>
            <a:headEnd type="none" w="med" len="med"/>
            <a:tailEnd type="triangle" w="med" len="med"/>
          </a:ln>
        </p:spPr>
      </p:cxnSp>
      <p:cxnSp>
        <p:nvCxnSpPr>
          <p:cNvPr id="6648" name="Google Shape;6648;p68"/>
          <p:cNvCxnSpPr>
            <a:stCxn id="6635" idx="0"/>
            <a:endCxn id="6636" idx="2"/>
          </p:cNvCxnSpPr>
          <p:nvPr/>
        </p:nvCxnSpPr>
        <p:spPr>
          <a:xfrm rot="-5400000">
            <a:off x="1839988" y="2581931"/>
            <a:ext cx="796500" cy="3585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6647" name="Google Shape;6647;p68"/>
          <p:cNvSpPr/>
          <p:nvPr/>
        </p:nvSpPr>
        <p:spPr>
          <a:xfrm>
            <a:off x="3182138" y="2608239"/>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3x3 conv.</a:t>
            </a:r>
            <a:endParaRPr sz="1000"/>
          </a:p>
        </p:txBody>
      </p:sp>
      <p:cxnSp>
        <p:nvCxnSpPr>
          <p:cNvPr id="6649" name="Google Shape;6649;p68"/>
          <p:cNvCxnSpPr>
            <a:stCxn id="6647" idx="0"/>
            <a:endCxn id="6636" idx="2"/>
          </p:cNvCxnSpPr>
          <p:nvPr/>
        </p:nvCxnSpPr>
        <p:spPr>
          <a:xfrm rot="5400000" flipH="1">
            <a:off x="2816888" y="1963389"/>
            <a:ext cx="245400" cy="1044300"/>
          </a:xfrm>
          <a:prstGeom prst="curvedConnector3">
            <a:avLst>
              <a:gd name="adj1" fmla="val 49981"/>
            </a:avLst>
          </a:prstGeom>
          <a:noFill/>
          <a:ln w="9525" cap="flat" cmpd="sng">
            <a:solidFill>
              <a:schemeClr val="dk2"/>
            </a:solidFill>
            <a:prstDash val="solid"/>
            <a:round/>
            <a:headEnd type="none" w="med" len="med"/>
            <a:tailEnd type="triangle" w="med" len="med"/>
          </a:ln>
        </p:spPr>
      </p:cxnSp>
      <p:sp>
        <p:nvSpPr>
          <p:cNvPr id="6650" name="Google Shape;6650;p68"/>
          <p:cNvSpPr/>
          <p:nvPr/>
        </p:nvSpPr>
        <p:spPr>
          <a:xfrm>
            <a:off x="5289701" y="4429381"/>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Previous layer</a:t>
            </a:r>
            <a:endParaRPr sz="1000"/>
          </a:p>
        </p:txBody>
      </p:sp>
      <p:sp>
        <p:nvSpPr>
          <p:cNvPr id="6651" name="Google Shape;6651;p68"/>
          <p:cNvSpPr/>
          <p:nvPr/>
        </p:nvSpPr>
        <p:spPr>
          <a:xfrm>
            <a:off x="4137888" y="3506819"/>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1x1 conv.</a:t>
            </a:r>
            <a:endParaRPr sz="1000"/>
          </a:p>
        </p:txBody>
      </p:sp>
      <p:sp>
        <p:nvSpPr>
          <p:cNvPr id="6652" name="Google Shape;6652;p68"/>
          <p:cNvSpPr/>
          <p:nvPr/>
        </p:nvSpPr>
        <p:spPr>
          <a:xfrm>
            <a:off x="5820408" y="3798819"/>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1x1 conv.</a:t>
            </a:r>
            <a:endParaRPr sz="1000"/>
          </a:p>
        </p:txBody>
      </p:sp>
      <p:sp>
        <p:nvSpPr>
          <p:cNvPr id="6653" name="Google Shape;6653;p68"/>
          <p:cNvSpPr/>
          <p:nvPr/>
        </p:nvSpPr>
        <p:spPr>
          <a:xfrm>
            <a:off x="7032008" y="3746182"/>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1x1 conv.</a:t>
            </a:r>
            <a:endParaRPr sz="1000"/>
          </a:p>
        </p:txBody>
      </p:sp>
      <p:sp>
        <p:nvSpPr>
          <p:cNvPr id="6654" name="Google Shape;6654;p68"/>
          <p:cNvSpPr/>
          <p:nvPr/>
        </p:nvSpPr>
        <p:spPr>
          <a:xfrm>
            <a:off x="7032008" y="3188907"/>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3x3 conv.</a:t>
            </a:r>
            <a:endParaRPr sz="1000"/>
          </a:p>
        </p:txBody>
      </p:sp>
      <p:sp>
        <p:nvSpPr>
          <p:cNvPr id="6655" name="Google Shape;6655;p68"/>
          <p:cNvSpPr/>
          <p:nvPr/>
        </p:nvSpPr>
        <p:spPr>
          <a:xfrm>
            <a:off x="4833764" y="3813394"/>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Pool</a:t>
            </a:r>
            <a:endParaRPr sz="1000"/>
          </a:p>
        </p:txBody>
      </p:sp>
      <p:sp>
        <p:nvSpPr>
          <p:cNvPr id="6656" name="Google Shape;6656;p68"/>
          <p:cNvSpPr/>
          <p:nvPr/>
        </p:nvSpPr>
        <p:spPr>
          <a:xfrm>
            <a:off x="4833764" y="3228244"/>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1x1 conv.</a:t>
            </a:r>
            <a:endParaRPr sz="1000"/>
          </a:p>
        </p:txBody>
      </p:sp>
      <p:sp>
        <p:nvSpPr>
          <p:cNvPr id="6657" name="Google Shape;6657;p68"/>
          <p:cNvSpPr/>
          <p:nvPr/>
        </p:nvSpPr>
        <p:spPr>
          <a:xfrm>
            <a:off x="5300602" y="1968131"/>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Filter concatenation</a:t>
            </a:r>
            <a:endParaRPr sz="1000"/>
          </a:p>
        </p:txBody>
      </p:sp>
      <p:cxnSp>
        <p:nvCxnSpPr>
          <p:cNvPr id="6658" name="Google Shape;6658;p68"/>
          <p:cNvCxnSpPr>
            <a:stCxn id="6650" idx="0"/>
            <a:endCxn id="6652" idx="2"/>
          </p:cNvCxnSpPr>
          <p:nvPr/>
        </p:nvCxnSpPr>
        <p:spPr>
          <a:xfrm rot="-5400000">
            <a:off x="5887000" y="4216381"/>
            <a:ext cx="235800" cy="190200"/>
          </a:xfrm>
          <a:prstGeom prst="curvedConnector3">
            <a:avLst>
              <a:gd name="adj1" fmla="val 49992"/>
            </a:avLst>
          </a:prstGeom>
          <a:noFill/>
          <a:ln w="9525" cap="flat" cmpd="sng">
            <a:solidFill>
              <a:schemeClr val="dk2"/>
            </a:solidFill>
            <a:prstDash val="solid"/>
            <a:round/>
            <a:headEnd type="none" w="med" len="med"/>
            <a:tailEnd type="triangle" w="med" len="med"/>
          </a:ln>
        </p:spPr>
      </p:cxnSp>
      <p:cxnSp>
        <p:nvCxnSpPr>
          <p:cNvPr id="6659" name="Google Shape;6659;p68"/>
          <p:cNvCxnSpPr>
            <a:stCxn id="6650" idx="0"/>
            <a:endCxn id="6651" idx="2"/>
          </p:cNvCxnSpPr>
          <p:nvPr/>
        </p:nvCxnSpPr>
        <p:spPr>
          <a:xfrm rot="5400000" flipH="1">
            <a:off x="4899850" y="3419431"/>
            <a:ext cx="527700" cy="1492200"/>
          </a:xfrm>
          <a:prstGeom prst="curvedConnector3">
            <a:avLst>
              <a:gd name="adj1" fmla="val 13976"/>
            </a:avLst>
          </a:prstGeom>
          <a:noFill/>
          <a:ln w="9525" cap="flat" cmpd="sng">
            <a:solidFill>
              <a:schemeClr val="dk2"/>
            </a:solidFill>
            <a:prstDash val="solid"/>
            <a:round/>
            <a:headEnd type="none" w="med" len="med"/>
            <a:tailEnd type="triangle" w="med" len="med"/>
          </a:ln>
        </p:spPr>
      </p:cxnSp>
      <p:cxnSp>
        <p:nvCxnSpPr>
          <p:cNvPr id="6660" name="Google Shape;6660;p68"/>
          <p:cNvCxnSpPr>
            <a:stCxn id="6650" idx="0"/>
            <a:endCxn id="6653" idx="2"/>
          </p:cNvCxnSpPr>
          <p:nvPr/>
        </p:nvCxnSpPr>
        <p:spPr>
          <a:xfrm rot="-5400000">
            <a:off x="6466600" y="3584281"/>
            <a:ext cx="288300" cy="14019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61" name="Google Shape;6661;p68"/>
          <p:cNvCxnSpPr>
            <a:stCxn id="6650" idx="0"/>
            <a:endCxn id="6655" idx="2"/>
          </p:cNvCxnSpPr>
          <p:nvPr/>
        </p:nvCxnSpPr>
        <p:spPr>
          <a:xfrm rot="5400000" flipH="1">
            <a:off x="5401000" y="3920581"/>
            <a:ext cx="221100" cy="796500"/>
          </a:xfrm>
          <a:prstGeom prst="curvedConnector3">
            <a:avLst>
              <a:gd name="adj1" fmla="val 50020"/>
            </a:avLst>
          </a:prstGeom>
          <a:noFill/>
          <a:ln w="9525" cap="flat" cmpd="sng">
            <a:solidFill>
              <a:schemeClr val="dk2"/>
            </a:solidFill>
            <a:prstDash val="solid"/>
            <a:round/>
            <a:headEnd type="none" w="med" len="med"/>
            <a:tailEnd type="triangle" w="med" len="med"/>
          </a:ln>
        </p:spPr>
      </p:cxnSp>
      <p:cxnSp>
        <p:nvCxnSpPr>
          <p:cNvPr id="6662" name="Google Shape;6662;p68"/>
          <p:cNvCxnSpPr>
            <a:stCxn id="6652" idx="0"/>
            <a:endCxn id="6663" idx="2"/>
          </p:cNvCxnSpPr>
          <p:nvPr/>
        </p:nvCxnSpPr>
        <p:spPr>
          <a:xfrm rot="-5400000">
            <a:off x="6178308" y="3520119"/>
            <a:ext cx="200400" cy="357000"/>
          </a:xfrm>
          <a:prstGeom prst="curvedConnector3">
            <a:avLst>
              <a:gd name="adj1" fmla="val 49987"/>
            </a:avLst>
          </a:prstGeom>
          <a:noFill/>
          <a:ln w="9525" cap="flat" cmpd="sng">
            <a:solidFill>
              <a:schemeClr val="dk2"/>
            </a:solidFill>
            <a:prstDash val="solid"/>
            <a:round/>
            <a:headEnd type="none" w="med" len="med"/>
            <a:tailEnd type="triangle" w="med" len="med"/>
          </a:ln>
        </p:spPr>
      </p:cxnSp>
      <p:cxnSp>
        <p:nvCxnSpPr>
          <p:cNvPr id="6664" name="Google Shape;6664;p68"/>
          <p:cNvCxnSpPr>
            <a:stCxn id="6653" idx="0"/>
            <a:endCxn id="6654" idx="2"/>
          </p:cNvCxnSpPr>
          <p:nvPr/>
        </p:nvCxnSpPr>
        <p:spPr>
          <a:xfrm rot="-5400000">
            <a:off x="7230608" y="3664582"/>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65" name="Google Shape;6665;p68"/>
          <p:cNvCxnSpPr>
            <a:stCxn id="6655" idx="0"/>
            <a:endCxn id="6656" idx="2"/>
          </p:cNvCxnSpPr>
          <p:nvPr/>
        </p:nvCxnSpPr>
        <p:spPr>
          <a:xfrm rot="-5400000">
            <a:off x="5018414" y="3717844"/>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66" name="Google Shape;6666;p68"/>
          <p:cNvCxnSpPr>
            <a:stCxn id="6651" idx="0"/>
            <a:endCxn id="6657" idx="2"/>
          </p:cNvCxnSpPr>
          <p:nvPr/>
        </p:nvCxnSpPr>
        <p:spPr>
          <a:xfrm rot="-5400000">
            <a:off x="4597188" y="2183219"/>
            <a:ext cx="1143900" cy="1503300"/>
          </a:xfrm>
          <a:prstGeom prst="curvedConnector3">
            <a:avLst>
              <a:gd name="adj1" fmla="val 76581"/>
            </a:avLst>
          </a:prstGeom>
          <a:noFill/>
          <a:ln w="9525" cap="flat" cmpd="sng">
            <a:solidFill>
              <a:schemeClr val="dk2"/>
            </a:solidFill>
            <a:prstDash val="solid"/>
            <a:round/>
            <a:headEnd type="none" w="med" len="med"/>
            <a:tailEnd type="triangle" w="med" len="med"/>
          </a:ln>
        </p:spPr>
      </p:cxnSp>
      <p:cxnSp>
        <p:nvCxnSpPr>
          <p:cNvPr id="6667" name="Google Shape;6667;p68"/>
          <p:cNvCxnSpPr>
            <a:stCxn id="6654" idx="0"/>
            <a:endCxn id="6668" idx="2"/>
          </p:cNvCxnSpPr>
          <p:nvPr/>
        </p:nvCxnSpPr>
        <p:spPr>
          <a:xfrm rot="5400000" flipH="1">
            <a:off x="7036658" y="2913957"/>
            <a:ext cx="185700" cy="364200"/>
          </a:xfrm>
          <a:prstGeom prst="curvedConnector3">
            <a:avLst>
              <a:gd name="adj1" fmla="val 49967"/>
            </a:avLst>
          </a:prstGeom>
          <a:noFill/>
          <a:ln w="9525" cap="flat" cmpd="sng">
            <a:solidFill>
              <a:schemeClr val="dk2"/>
            </a:solidFill>
            <a:prstDash val="solid"/>
            <a:round/>
            <a:headEnd type="none" w="med" len="med"/>
            <a:tailEnd type="triangle" w="med" len="med"/>
          </a:ln>
        </p:spPr>
      </p:cxnSp>
      <p:cxnSp>
        <p:nvCxnSpPr>
          <p:cNvPr id="6669" name="Google Shape;6669;p68"/>
          <p:cNvCxnSpPr>
            <a:stCxn id="6656" idx="0"/>
            <a:endCxn id="6657" idx="2"/>
          </p:cNvCxnSpPr>
          <p:nvPr/>
        </p:nvCxnSpPr>
        <p:spPr>
          <a:xfrm rot="-5400000">
            <a:off x="5084413" y="2391994"/>
            <a:ext cx="865200" cy="807300"/>
          </a:xfrm>
          <a:prstGeom prst="curvedConnector3">
            <a:avLst>
              <a:gd name="adj1" fmla="val 50003"/>
            </a:avLst>
          </a:prstGeom>
          <a:noFill/>
          <a:ln w="9525" cap="flat" cmpd="sng">
            <a:solidFill>
              <a:schemeClr val="dk2"/>
            </a:solidFill>
            <a:prstDash val="solid"/>
            <a:round/>
            <a:headEnd type="none" w="med" len="med"/>
            <a:tailEnd type="triangle" w="med" len="med"/>
          </a:ln>
        </p:spPr>
      </p:cxnSp>
      <p:sp>
        <p:nvSpPr>
          <p:cNvPr id="6668" name="Google Shape;6668;p68"/>
          <p:cNvSpPr/>
          <p:nvPr/>
        </p:nvSpPr>
        <p:spPr>
          <a:xfrm>
            <a:off x="6667809" y="2608528"/>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1x3 conv.</a:t>
            </a:r>
            <a:endParaRPr sz="1000"/>
          </a:p>
        </p:txBody>
      </p:sp>
      <p:cxnSp>
        <p:nvCxnSpPr>
          <p:cNvPr id="6670" name="Google Shape;6670;p68"/>
          <p:cNvCxnSpPr>
            <a:stCxn id="6668" idx="0"/>
            <a:endCxn id="6657" idx="2"/>
          </p:cNvCxnSpPr>
          <p:nvPr/>
        </p:nvCxnSpPr>
        <p:spPr>
          <a:xfrm rot="5400000" flipH="1">
            <a:off x="6311258" y="1972378"/>
            <a:ext cx="245700" cy="1026600"/>
          </a:xfrm>
          <a:prstGeom prst="curvedConnector3">
            <a:avLst>
              <a:gd name="adj1" fmla="val 49979"/>
            </a:avLst>
          </a:prstGeom>
          <a:noFill/>
          <a:ln w="9525" cap="flat" cmpd="sng">
            <a:solidFill>
              <a:schemeClr val="dk2"/>
            </a:solidFill>
            <a:prstDash val="solid"/>
            <a:round/>
            <a:headEnd type="none" w="med" len="med"/>
            <a:tailEnd type="triangle" w="med" len="med"/>
          </a:ln>
        </p:spPr>
      </p:cxnSp>
      <p:sp>
        <p:nvSpPr>
          <p:cNvPr id="6671" name="Google Shape;6671;p68"/>
          <p:cNvSpPr/>
          <p:nvPr/>
        </p:nvSpPr>
        <p:spPr>
          <a:xfrm>
            <a:off x="7357684" y="2611024"/>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3x1 conv.</a:t>
            </a:r>
            <a:endParaRPr sz="1000"/>
          </a:p>
        </p:txBody>
      </p:sp>
      <p:sp>
        <p:nvSpPr>
          <p:cNvPr id="6672" name="Google Shape;6672;p68"/>
          <p:cNvSpPr/>
          <p:nvPr/>
        </p:nvSpPr>
        <p:spPr>
          <a:xfrm>
            <a:off x="5505883" y="321225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1x3 conv.</a:t>
            </a:r>
            <a:endParaRPr sz="1000"/>
          </a:p>
        </p:txBody>
      </p:sp>
      <p:sp>
        <p:nvSpPr>
          <p:cNvPr id="6663" name="Google Shape;6663;p68"/>
          <p:cNvSpPr/>
          <p:nvPr/>
        </p:nvSpPr>
        <p:spPr>
          <a:xfrm>
            <a:off x="6177462" y="3203671"/>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3x1 conv.</a:t>
            </a:r>
            <a:endParaRPr sz="1000"/>
          </a:p>
        </p:txBody>
      </p:sp>
      <p:cxnSp>
        <p:nvCxnSpPr>
          <p:cNvPr id="6673" name="Google Shape;6673;p68"/>
          <p:cNvCxnSpPr>
            <a:stCxn id="6652" idx="0"/>
            <a:endCxn id="6672" idx="2"/>
          </p:cNvCxnSpPr>
          <p:nvPr/>
        </p:nvCxnSpPr>
        <p:spPr>
          <a:xfrm rot="5400000" flipH="1">
            <a:off x="5846959" y="3545769"/>
            <a:ext cx="191700" cy="3144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74" name="Google Shape;6674;p68"/>
          <p:cNvCxnSpPr>
            <a:stCxn id="6672" idx="0"/>
          </p:cNvCxnSpPr>
          <p:nvPr/>
        </p:nvCxnSpPr>
        <p:spPr>
          <a:xfrm rot="-5400000">
            <a:off x="5462833" y="2754303"/>
            <a:ext cx="780600" cy="1353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75" name="Google Shape;6675;p68"/>
          <p:cNvCxnSpPr>
            <a:stCxn id="6663" idx="0"/>
            <a:endCxn id="6657" idx="2"/>
          </p:cNvCxnSpPr>
          <p:nvPr/>
        </p:nvCxnSpPr>
        <p:spPr>
          <a:xfrm rot="5400000" flipH="1">
            <a:off x="5768562" y="2515171"/>
            <a:ext cx="840600" cy="536400"/>
          </a:xfrm>
          <a:prstGeom prst="curvedConnector3">
            <a:avLst>
              <a:gd name="adj1" fmla="val 50008"/>
            </a:avLst>
          </a:prstGeom>
          <a:noFill/>
          <a:ln w="9525" cap="flat" cmpd="sng">
            <a:solidFill>
              <a:schemeClr val="dk2"/>
            </a:solidFill>
            <a:prstDash val="solid"/>
            <a:round/>
            <a:headEnd type="none" w="med" len="med"/>
            <a:tailEnd type="triangle" w="med" len="med"/>
          </a:ln>
        </p:spPr>
      </p:cxnSp>
      <p:cxnSp>
        <p:nvCxnSpPr>
          <p:cNvPr id="6676" name="Google Shape;6676;p68"/>
          <p:cNvCxnSpPr>
            <a:stCxn id="6654" idx="0"/>
            <a:endCxn id="6671" idx="2"/>
          </p:cNvCxnSpPr>
          <p:nvPr/>
        </p:nvCxnSpPr>
        <p:spPr>
          <a:xfrm rot="-5400000">
            <a:off x="7383008" y="2934507"/>
            <a:ext cx="183000" cy="325800"/>
          </a:xfrm>
          <a:prstGeom prst="curvedConnector3">
            <a:avLst>
              <a:gd name="adj1" fmla="val 50023"/>
            </a:avLst>
          </a:prstGeom>
          <a:noFill/>
          <a:ln w="9525" cap="flat" cmpd="sng">
            <a:solidFill>
              <a:schemeClr val="dk2"/>
            </a:solidFill>
            <a:prstDash val="solid"/>
            <a:round/>
            <a:headEnd type="none" w="med" len="med"/>
            <a:tailEnd type="triangle" w="med" len="med"/>
          </a:ln>
        </p:spPr>
      </p:cxnSp>
      <p:cxnSp>
        <p:nvCxnSpPr>
          <p:cNvPr id="6677" name="Google Shape;6677;p68"/>
          <p:cNvCxnSpPr>
            <a:stCxn id="6671" idx="0"/>
            <a:endCxn id="6657" idx="2"/>
          </p:cNvCxnSpPr>
          <p:nvPr/>
        </p:nvCxnSpPr>
        <p:spPr>
          <a:xfrm rot="5400000" flipH="1">
            <a:off x="6654934" y="1628674"/>
            <a:ext cx="248100" cy="1716600"/>
          </a:xfrm>
          <a:prstGeom prst="curvedConnector3">
            <a:avLst>
              <a:gd name="adj1" fmla="val 75632"/>
            </a:avLst>
          </a:prstGeom>
          <a:noFill/>
          <a:ln w="9525" cap="flat" cmpd="sng">
            <a:solidFill>
              <a:schemeClr val="dk2"/>
            </a:solidFill>
            <a:prstDash val="solid"/>
            <a:round/>
            <a:headEnd type="none" w="med" len="med"/>
            <a:tailEnd type="triangle" w="med" len="med"/>
          </a:ln>
        </p:spPr>
      </p:cxnSp>
      <p:sp>
        <p:nvSpPr>
          <p:cNvPr id="6678" name="Google Shape;6678;p68"/>
          <p:cNvSpPr txBox="1"/>
          <p:nvPr/>
        </p:nvSpPr>
        <p:spPr>
          <a:xfrm>
            <a:off x="2204246" y="4769173"/>
            <a:ext cx="426300" cy="462000"/>
          </a:xfrm>
          <a:prstGeom prst="rect">
            <a:avLst/>
          </a:prstGeom>
          <a:noFill/>
          <a:ln>
            <a:noFill/>
          </a:ln>
        </p:spPr>
        <p:txBody>
          <a:bodyPr spcFirstLastPara="1" wrap="square" lIns="91425" tIns="91425" rIns="91425" bIns="91425" anchor="t" anchorCtr="0">
            <a:noAutofit/>
          </a:bodyPr>
          <a:lstStyle/>
          <a:p>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679" name="Google Shape;6679;p68"/>
          <p:cNvSpPr txBox="1"/>
          <p:nvPr/>
        </p:nvSpPr>
        <p:spPr>
          <a:xfrm>
            <a:off x="5771742" y="4755978"/>
            <a:ext cx="426300" cy="462000"/>
          </a:xfrm>
          <a:prstGeom prst="rect">
            <a:avLst/>
          </a:prstGeom>
          <a:noFill/>
          <a:ln>
            <a:noFill/>
          </a:ln>
        </p:spPr>
        <p:txBody>
          <a:bodyPr spcFirstLastPara="1" wrap="square" lIns="91425" tIns="91425" rIns="91425" bIns="91425" anchor="t" anchorCtr="0">
            <a:noAutofit/>
          </a:bodyPr>
          <a:lstStyle/>
          <a:p>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683"/>
        <p:cNvGrpSpPr/>
        <p:nvPr/>
      </p:nvGrpSpPr>
      <p:grpSpPr>
        <a:xfrm>
          <a:off x="0" y="0"/>
          <a:ext cx="0" cy="0"/>
          <a:chOff x="0" y="0"/>
          <a:chExt cx="0" cy="0"/>
        </a:xfrm>
      </p:grpSpPr>
      <p:sp>
        <p:nvSpPr>
          <p:cNvPr id="6684" name="Google Shape;6684;p69"/>
          <p:cNvSpPr/>
          <p:nvPr/>
        </p:nvSpPr>
        <p:spPr>
          <a:xfrm>
            <a:off x="1589400" y="5628857"/>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R1</a:t>
            </a:r>
            <a:endParaRPr sz="1000"/>
          </a:p>
        </p:txBody>
      </p:sp>
      <p:sp>
        <p:nvSpPr>
          <p:cNvPr id="6685" name="Google Shape;6685;p69"/>
          <p:cNvSpPr/>
          <p:nvPr/>
        </p:nvSpPr>
        <p:spPr>
          <a:xfrm>
            <a:off x="2326596" y="5628857"/>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R2</a:t>
            </a:r>
            <a:endParaRPr sz="1000"/>
          </a:p>
        </p:txBody>
      </p:sp>
      <p:sp>
        <p:nvSpPr>
          <p:cNvPr id="6686" name="Google Shape;6686;p69"/>
          <p:cNvSpPr/>
          <p:nvPr/>
        </p:nvSpPr>
        <p:spPr>
          <a:xfrm>
            <a:off x="3063800" y="5628857"/>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R3</a:t>
            </a:r>
            <a:endParaRPr sz="1000"/>
          </a:p>
        </p:txBody>
      </p:sp>
      <p:sp>
        <p:nvSpPr>
          <p:cNvPr id="6687" name="Google Shape;6687;p69"/>
          <p:cNvSpPr/>
          <p:nvPr/>
        </p:nvSpPr>
        <p:spPr>
          <a:xfrm>
            <a:off x="2094635" y="5708656"/>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688" name="Google Shape;6688;p69"/>
          <p:cNvSpPr/>
          <p:nvPr/>
        </p:nvSpPr>
        <p:spPr>
          <a:xfrm>
            <a:off x="2843665" y="5708656"/>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689" name="Google Shape;6689;p69"/>
          <p:cNvSpPr/>
          <p:nvPr/>
        </p:nvSpPr>
        <p:spPr>
          <a:xfrm>
            <a:off x="1378800" y="5708656"/>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690" name="Google Shape;6690;p69"/>
          <p:cNvCxnSpPr>
            <a:stCxn id="6689" idx="0"/>
            <a:endCxn id="6687" idx="0"/>
          </p:cNvCxnSpPr>
          <p:nvPr/>
        </p:nvCxnSpPr>
        <p:spPr>
          <a:xfrm rot="-5400000" flipH="1">
            <a:off x="1787850" y="5351056"/>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1" name="Google Shape;6691;p69"/>
          <p:cNvCxnSpPr>
            <a:stCxn id="6687" idx="0"/>
            <a:endCxn id="6688" idx="0"/>
          </p:cNvCxnSpPr>
          <p:nvPr/>
        </p:nvCxnSpPr>
        <p:spPr>
          <a:xfrm rot="-5400000" flipH="1">
            <a:off x="2520335" y="5334406"/>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692" name="Google Shape;6692;p69"/>
          <p:cNvSpPr/>
          <p:nvPr/>
        </p:nvSpPr>
        <p:spPr>
          <a:xfrm>
            <a:off x="3602100" y="5708656"/>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693" name="Google Shape;6693;p69"/>
          <p:cNvCxnSpPr>
            <a:stCxn id="6688" idx="0"/>
            <a:endCxn id="6692" idx="0"/>
          </p:cNvCxnSpPr>
          <p:nvPr/>
        </p:nvCxnSpPr>
        <p:spPr>
          <a:xfrm rot="-5400000" flipH="1">
            <a:off x="3274015" y="5329756"/>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4" name="Google Shape;6694;p69"/>
          <p:cNvCxnSpPr>
            <a:stCxn id="6689" idx="6"/>
            <a:endCxn id="6684" idx="1"/>
          </p:cNvCxnSpPr>
          <p:nvPr/>
        </p:nvCxnSpPr>
        <p:spPr>
          <a:xfrm>
            <a:off x="1481701" y="5760106"/>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695" name="Google Shape;6695;p69"/>
          <p:cNvCxnSpPr>
            <a:stCxn id="6684" idx="3"/>
            <a:endCxn id="6687" idx="2"/>
          </p:cNvCxnSpPr>
          <p:nvPr/>
        </p:nvCxnSpPr>
        <p:spPr>
          <a:xfrm>
            <a:off x="1992600" y="5760106"/>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696" name="Google Shape;6696;p69"/>
          <p:cNvCxnSpPr>
            <a:stCxn id="6687" idx="6"/>
            <a:endCxn id="6685" idx="1"/>
          </p:cNvCxnSpPr>
          <p:nvPr/>
        </p:nvCxnSpPr>
        <p:spPr>
          <a:xfrm>
            <a:off x="2197535" y="5760106"/>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697" name="Google Shape;6697;p69"/>
          <p:cNvCxnSpPr>
            <a:stCxn id="6685" idx="3"/>
            <a:endCxn id="6688" idx="2"/>
          </p:cNvCxnSpPr>
          <p:nvPr/>
        </p:nvCxnSpPr>
        <p:spPr>
          <a:xfrm>
            <a:off x="2729796" y="5760106"/>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698" name="Google Shape;6698;p69"/>
          <p:cNvCxnSpPr>
            <a:stCxn id="6688" idx="6"/>
            <a:endCxn id="6686" idx="1"/>
          </p:cNvCxnSpPr>
          <p:nvPr/>
        </p:nvCxnSpPr>
        <p:spPr>
          <a:xfrm>
            <a:off x="2946565" y="5760106"/>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699" name="Google Shape;6699;p69"/>
          <p:cNvCxnSpPr>
            <a:stCxn id="6686" idx="3"/>
            <a:endCxn id="6692" idx="2"/>
          </p:cNvCxnSpPr>
          <p:nvPr/>
        </p:nvCxnSpPr>
        <p:spPr>
          <a:xfrm>
            <a:off x="3467000" y="5760106"/>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00" name="Google Shape;6700;p69"/>
          <p:cNvCxnSpPr>
            <a:stCxn id="6692" idx="6"/>
          </p:cNvCxnSpPr>
          <p:nvPr/>
        </p:nvCxnSpPr>
        <p:spPr>
          <a:xfrm rot="10800000" flipH="1">
            <a:off x="3705000" y="5752306"/>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01" name="Google Shape;6701;p69"/>
          <p:cNvSpPr/>
          <p:nvPr/>
        </p:nvSpPr>
        <p:spPr>
          <a:xfrm>
            <a:off x="4826300" y="5628857"/>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R1</a:t>
            </a:r>
            <a:endParaRPr sz="1000"/>
          </a:p>
        </p:txBody>
      </p:sp>
      <p:sp>
        <p:nvSpPr>
          <p:cNvPr id="6702" name="Google Shape;6702;p69"/>
          <p:cNvSpPr/>
          <p:nvPr/>
        </p:nvSpPr>
        <p:spPr>
          <a:xfrm>
            <a:off x="5563496" y="5628857"/>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R2</a:t>
            </a:r>
            <a:endParaRPr sz="1000"/>
          </a:p>
        </p:txBody>
      </p:sp>
      <p:sp>
        <p:nvSpPr>
          <p:cNvPr id="6703" name="Google Shape;6703;p69"/>
          <p:cNvSpPr/>
          <p:nvPr/>
        </p:nvSpPr>
        <p:spPr>
          <a:xfrm>
            <a:off x="6300700" y="5628857"/>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R3</a:t>
            </a:r>
            <a:endParaRPr sz="1000"/>
          </a:p>
        </p:txBody>
      </p:sp>
      <p:sp>
        <p:nvSpPr>
          <p:cNvPr id="6704" name="Google Shape;6704;p69"/>
          <p:cNvSpPr/>
          <p:nvPr/>
        </p:nvSpPr>
        <p:spPr>
          <a:xfrm>
            <a:off x="5331535" y="5708656"/>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705" name="Google Shape;6705;p69"/>
          <p:cNvSpPr/>
          <p:nvPr/>
        </p:nvSpPr>
        <p:spPr>
          <a:xfrm>
            <a:off x="6080565" y="5708656"/>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706" name="Google Shape;6706;p69"/>
          <p:cNvSpPr/>
          <p:nvPr/>
        </p:nvSpPr>
        <p:spPr>
          <a:xfrm>
            <a:off x="4615700" y="5708656"/>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707" name="Google Shape;6707;p69"/>
          <p:cNvCxnSpPr>
            <a:stCxn id="6706" idx="0"/>
            <a:endCxn id="6704" idx="0"/>
          </p:cNvCxnSpPr>
          <p:nvPr/>
        </p:nvCxnSpPr>
        <p:spPr>
          <a:xfrm rot="-5400000" flipH="1">
            <a:off x="5024750" y="5351056"/>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08" name="Google Shape;6708;p69"/>
          <p:cNvCxnSpPr>
            <a:stCxn id="6704" idx="0"/>
            <a:endCxn id="6705" idx="0"/>
          </p:cNvCxnSpPr>
          <p:nvPr/>
        </p:nvCxnSpPr>
        <p:spPr>
          <a:xfrm rot="-5400000" flipH="1">
            <a:off x="5757235" y="5334406"/>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709" name="Google Shape;6709;p69"/>
          <p:cNvSpPr/>
          <p:nvPr/>
        </p:nvSpPr>
        <p:spPr>
          <a:xfrm>
            <a:off x="6839000" y="5708656"/>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710" name="Google Shape;6710;p69"/>
          <p:cNvCxnSpPr>
            <a:stCxn id="6705" idx="0"/>
            <a:endCxn id="6709" idx="0"/>
          </p:cNvCxnSpPr>
          <p:nvPr/>
        </p:nvCxnSpPr>
        <p:spPr>
          <a:xfrm rot="-5400000" flipH="1">
            <a:off x="6510915" y="5329756"/>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11" name="Google Shape;6711;p69"/>
          <p:cNvCxnSpPr>
            <a:stCxn id="6706" idx="6"/>
            <a:endCxn id="6701" idx="1"/>
          </p:cNvCxnSpPr>
          <p:nvPr/>
        </p:nvCxnSpPr>
        <p:spPr>
          <a:xfrm>
            <a:off x="4718601" y="5760106"/>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712" name="Google Shape;6712;p69"/>
          <p:cNvCxnSpPr>
            <a:stCxn id="6701" idx="3"/>
            <a:endCxn id="6704" idx="2"/>
          </p:cNvCxnSpPr>
          <p:nvPr/>
        </p:nvCxnSpPr>
        <p:spPr>
          <a:xfrm>
            <a:off x="5229500" y="5760106"/>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13" name="Google Shape;6713;p69"/>
          <p:cNvCxnSpPr>
            <a:stCxn id="6704" idx="6"/>
            <a:endCxn id="6702" idx="1"/>
          </p:cNvCxnSpPr>
          <p:nvPr/>
        </p:nvCxnSpPr>
        <p:spPr>
          <a:xfrm>
            <a:off x="5434435" y="5760106"/>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14" name="Google Shape;6714;p69"/>
          <p:cNvCxnSpPr>
            <a:stCxn id="6702" idx="3"/>
            <a:endCxn id="6705" idx="2"/>
          </p:cNvCxnSpPr>
          <p:nvPr/>
        </p:nvCxnSpPr>
        <p:spPr>
          <a:xfrm>
            <a:off x="5966696" y="5760106"/>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15" name="Google Shape;6715;p69"/>
          <p:cNvCxnSpPr>
            <a:stCxn id="6705" idx="6"/>
            <a:endCxn id="6703" idx="1"/>
          </p:cNvCxnSpPr>
          <p:nvPr/>
        </p:nvCxnSpPr>
        <p:spPr>
          <a:xfrm>
            <a:off x="6183465" y="5760106"/>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716" name="Google Shape;6716;p69"/>
          <p:cNvCxnSpPr>
            <a:stCxn id="6703" idx="3"/>
            <a:endCxn id="6709" idx="2"/>
          </p:cNvCxnSpPr>
          <p:nvPr/>
        </p:nvCxnSpPr>
        <p:spPr>
          <a:xfrm>
            <a:off x="6703900" y="5760106"/>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17" name="Google Shape;6717;p69"/>
          <p:cNvCxnSpPr>
            <a:stCxn id="6709" idx="6"/>
          </p:cNvCxnSpPr>
          <p:nvPr/>
        </p:nvCxnSpPr>
        <p:spPr>
          <a:xfrm rot="10800000" flipH="1">
            <a:off x="6941900" y="5752306"/>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18" name="Google Shape;6718;p69"/>
          <p:cNvSpPr/>
          <p:nvPr/>
        </p:nvSpPr>
        <p:spPr>
          <a:xfrm>
            <a:off x="4826300" y="5157181"/>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R1</a:t>
            </a:r>
            <a:endParaRPr sz="1000"/>
          </a:p>
        </p:txBody>
      </p:sp>
      <p:sp>
        <p:nvSpPr>
          <p:cNvPr id="6719" name="Google Shape;6719;p69"/>
          <p:cNvSpPr/>
          <p:nvPr/>
        </p:nvSpPr>
        <p:spPr>
          <a:xfrm>
            <a:off x="5331535" y="5236981"/>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720" name="Google Shape;6720;p69"/>
          <p:cNvCxnSpPr>
            <a:stCxn id="6718" idx="3"/>
            <a:endCxn id="6719" idx="2"/>
          </p:cNvCxnSpPr>
          <p:nvPr/>
        </p:nvCxnSpPr>
        <p:spPr>
          <a:xfrm>
            <a:off x="5229500" y="5288431"/>
            <a:ext cx="102000" cy="0"/>
          </a:xfrm>
          <a:prstGeom prst="straightConnector1">
            <a:avLst/>
          </a:prstGeom>
          <a:noFill/>
          <a:ln w="9525" cap="flat" cmpd="sng">
            <a:solidFill>
              <a:schemeClr val="dk2"/>
            </a:solidFill>
            <a:prstDash val="solid"/>
            <a:round/>
            <a:headEnd type="none" w="med" len="med"/>
            <a:tailEnd type="none" w="med" len="med"/>
          </a:ln>
        </p:spPr>
      </p:cxnSp>
      <p:sp>
        <p:nvSpPr>
          <p:cNvPr id="6721" name="Google Shape;6721;p69"/>
          <p:cNvSpPr/>
          <p:nvPr/>
        </p:nvSpPr>
        <p:spPr>
          <a:xfrm>
            <a:off x="4826300" y="4733411"/>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R1</a:t>
            </a:r>
            <a:endParaRPr sz="1000"/>
          </a:p>
        </p:txBody>
      </p:sp>
      <p:sp>
        <p:nvSpPr>
          <p:cNvPr id="6722" name="Google Shape;6722;p69"/>
          <p:cNvSpPr/>
          <p:nvPr/>
        </p:nvSpPr>
        <p:spPr>
          <a:xfrm>
            <a:off x="5331535" y="4813211"/>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723" name="Google Shape;6723;p69"/>
          <p:cNvCxnSpPr>
            <a:stCxn id="6721" idx="3"/>
            <a:endCxn id="6722" idx="2"/>
          </p:cNvCxnSpPr>
          <p:nvPr/>
        </p:nvCxnSpPr>
        <p:spPr>
          <a:xfrm>
            <a:off x="5229500" y="4864661"/>
            <a:ext cx="102000" cy="0"/>
          </a:xfrm>
          <a:prstGeom prst="straightConnector1">
            <a:avLst/>
          </a:prstGeom>
          <a:noFill/>
          <a:ln w="9525" cap="flat" cmpd="sng">
            <a:solidFill>
              <a:schemeClr val="dk2"/>
            </a:solidFill>
            <a:prstDash val="solid"/>
            <a:round/>
            <a:headEnd type="none" w="med" len="med"/>
            <a:tailEnd type="none" w="med" len="med"/>
          </a:ln>
        </p:spPr>
      </p:cxnSp>
      <p:sp>
        <p:nvSpPr>
          <p:cNvPr id="6724" name="Google Shape;6724;p69"/>
          <p:cNvSpPr/>
          <p:nvPr/>
        </p:nvSpPr>
        <p:spPr>
          <a:xfrm>
            <a:off x="4826288" y="424257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R1</a:t>
            </a:r>
            <a:endParaRPr sz="1000"/>
          </a:p>
        </p:txBody>
      </p:sp>
      <p:sp>
        <p:nvSpPr>
          <p:cNvPr id="6725" name="Google Shape;6725;p69"/>
          <p:cNvSpPr/>
          <p:nvPr/>
        </p:nvSpPr>
        <p:spPr>
          <a:xfrm>
            <a:off x="5331523" y="4322374"/>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726" name="Google Shape;6726;p69"/>
          <p:cNvCxnSpPr>
            <a:stCxn id="6724" idx="3"/>
            <a:endCxn id="6725" idx="2"/>
          </p:cNvCxnSpPr>
          <p:nvPr/>
        </p:nvCxnSpPr>
        <p:spPr>
          <a:xfrm>
            <a:off x="5229488" y="4373824"/>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27" name="Google Shape;6727;p69"/>
          <p:cNvCxnSpPr>
            <a:endCxn id="6719" idx="0"/>
          </p:cNvCxnSpPr>
          <p:nvPr/>
        </p:nvCxnSpPr>
        <p:spPr>
          <a:xfrm rot="10800000" flipH="1">
            <a:off x="4665085" y="5236982"/>
            <a:ext cx="717900" cy="477000"/>
          </a:xfrm>
          <a:prstGeom prst="bentConnector4">
            <a:avLst>
              <a:gd name="adj1" fmla="val 444"/>
              <a:gd name="adj2" fmla="val 136567"/>
            </a:avLst>
          </a:prstGeom>
          <a:noFill/>
          <a:ln w="9525" cap="flat" cmpd="sng">
            <a:solidFill>
              <a:schemeClr val="dk2"/>
            </a:solidFill>
            <a:prstDash val="solid"/>
            <a:round/>
            <a:headEnd type="none" w="med" len="med"/>
            <a:tailEnd type="none" w="med" len="med"/>
          </a:ln>
        </p:spPr>
      </p:cxnSp>
      <p:cxnSp>
        <p:nvCxnSpPr>
          <p:cNvPr id="6728" name="Google Shape;6728;p69"/>
          <p:cNvCxnSpPr>
            <a:stCxn id="6706" idx="0"/>
            <a:endCxn id="6722" idx="0"/>
          </p:cNvCxnSpPr>
          <p:nvPr/>
        </p:nvCxnSpPr>
        <p:spPr>
          <a:xfrm rot="-5400000">
            <a:off x="4577300" y="4903007"/>
            <a:ext cx="895500" cy="715800"/>
          </a:xfrm>
          <a:prstGeom prst="bentConnector3">
            <a:avLst>
              <a:gd name="adj1" fmla="val 126585"/>
            </a:avLst>
          </a:prstGeom>
          <a:noFill/>
          <a:ln w="9525" cap="flat" cmpd="sng">
            <a:solidFill>
              <a:schemeClr val="dk2"/>
            </a:solidFill>
            <a:prstDash val="solid"/>
            <a:round/>
            <a:headEnd type="none" w="med" len="med"/>
            <a:tailEnd type="none" w="med" len="med"/>
          </a:ln>
        </p:spPr>
      </p:cxnSp>
      <p:cxnSp>
        <p:nvCxnSpPr>
          <p:cNvPr id="6729" name="Google Shape;6729;p69"/>
          <p:cNvCxnSpPr>
            <a:stCxn id="6706" idx="0"/>
            <a:endCxn id="6725" idx="0"/>
          </p:cNvCxnSpPr>
          <p:nvPr/>
        </p:nvCxnSpPr>
        <p:spPr>
          <a:xfrm rot="-5400000">
            <a:off x="4331900" y="4657607"/>
            <a:ext cx="1386300" cy="715800"/>
          </a:xfrm>
          <a:prstGeom prst="bentConnector3">
            <a:avLst>
              <a:gd name="adj1" fmla="val 117176"/>
            </a:avLst>
          </a:prstGeom>
          <a:noFill/>
          <a:ln w="9525" cap="flat" cmpd="sng">
            <a:solidFill>
              <a:schemeClr val="dk2"/>
            </a:solidFill>
            <a:prstDash val="solid"/>
            <a:round/>
            <a:headEnd type="none" w="med" len="med"/>
            <a:tailEnd type="none" w="med" len="med"/>
          </a:ln>
        </p:spPr>
      </p:cxnSp>
      <p:sp>
        <p:nvSpPr>
          <p:cNvPr id="6730" name="Google Shape;6730;p69"/>
          <p:cNvSpPr/>
          <p:nvPr/>
        </p:nvSpPr>
        <p:spPr>
          <a:xfrm>
            <a:off x="5563496" y="4733406"/>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R2</a:t>
            </a:r>
            <a:endParaRPr sz="1000"/>
          </a:p>
        </p:txBody>
      </p:sp>
      <p:sp>
        <p:nvSpPr>
          <p:cNvPr id="6731" name="Google Shape;6731;p69"/>
          <p:cNvSpPr/>
          <p:nvPr/>
        </p:nvSpPr>
        <p:spPr>
          <a:xfrm>
            <a:off x="6080565" y="4813206"/>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732" name="Google Shape;6732;p69"/>
          <p:cNvCxnSpPr>
            <a:stCxn id="6719" idx="6"/>
            <a:endCxn id="6705" idx="0"/>
          </p:cNvCxnSpPr>
          <p:nvPr/>
        </p:nvCxnSpPr>
        <p:spPr>
          <a:xfrm>
            <a:off x="5434436" y="5288431"/>
            <a:ext cx="697500" cy="420300"/>
          </a:xfrm>
          <a:prstGeom prst="curvedConnector2">
            <a:avLst/>
          </a:prstGeom>
          <a:noFill/>
          <a:ln w="9525" cap="flat" cmpd="sng">
            <a:solidFill>
              <a:schemeClr val="dk2"/>
            </a:solidFill>
            <a:prstDash val="solid"/>
            <a:round/>
            <a:headEnd type="none" w="med" len="med"/>
            <a:tailEnd type="none" w="med" len="med"/>
          </a:ln>
        </p:spPr>
      </p:cxnSp>
      <p:cxnSp>
        <p:nvCxnSpPr>
          <p:cNvPr id="6733" name="Google Shape;6733;p69"/>
          <p:cNvCxnSpPr>
            <a:stCxn id="6722" idx="6"/>
            <a:endCxn id="6730" idx="1"/>
          </p:cNvCxnSpPr>
          <p:nvPr/>
        </p:nvCxnSpPr>
        <p:spPr>
          <a:xfrm>
            <a:off x="5434435" y="4864661"/>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34" name="Google Shape;6734;p69"/>
          <p:cNvCxnSpPr>
            <a:stCxn id="6730" idx="3"/>
            <a:endCxn id="6731" idx="2"/>
          </p:cNvCxnSpPr>
          <p:nvPr/>
        </p:nvCxnSpPr>
        <p:spPr>
          <a:xfrm>
            <a:off x="5966696" y="4864656"/>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35" name="Google Shape;6735;p69"/>
          <p:cNvCxnSpPr>
            <a:stCxn id="6725" idx="6"/>
            <a:endCxn id="6731" idx="0"/>
          </p:cNvCxnSpPr>
          <p:nvPr/>
        </p:nvCxnSpPr>
        <p:spPr>
          <a:xfrm>
            <a:off x="5434423" y="4373824"/>
            <a:ext cx="697500" cy="439500"/>
          </a:xfrm>
          <a:prstGeom prst="curvedConnector2">
            <a:avLst/>
          </a:prstGeom>
          <a:noFill/>
          <a:ln w="9525" cap="flat" cmpd="sng">
            <a:solidFill>
              <a:schemeClr val="dk2"/>
            </a:solidFill>
            <a:prstDash val="solid"/>
            <a:round/>
            <a:headEnd type="none" w="med" len="med"/>
            <a:tailEnd type="none" w="med" len="med"/>
          </a:ln>
        </p:spPr>
      </p:cxnSp>
      <p:cxnSp>
        <p:nvCxnSpPr>
          <p:cNvPr id="6736" name="Google Shape;6736;p69"/>
          <p:cNvCxnSpPr>
            <a:stCxn id="6731" idx="6"/>
            <a:endCxn id="6709" idx="0"/>
          </p:cNvCxnSpPr>
          <p:nvPr/>
        </p:nvCxnSpPr>
        <p:spPr>
          <a:xfrm>
            <a:off x="6183465" y="4864656"/>
            <a:ext cx="707100" cy="843900"/>
          </a:xfrm>
          <a:prstGeom prst="curvedConnector2">
            <a:avLst/>
          </a:prstGeom>
          <a:noFill/>
          <a:ln w="9525" cap="flat" cmpd="sng">
            <a:solidFill>
              <a:schemeClr val="dk2"/>
            </a:solidFill>
            <a:prstDash val="solid"/>
            <a:round/>
            <a:headEnd type="none" w="med" len="med"/>
            <a:tailEnd type="none" w="med" len="med"/>
          </a:ln>
        </p:spPr>
      </p:cxnSp>
      <p:cxnSp>
        <p:nvCxnSpPr>
          <p:cNvPr id="6737" name="Google Shape;6737;p69"/>
          <p:cNvCxnSpPr>
            <a:stCxn id="6706" idx="0"/>
            <a:endCxn id="6718" idx="1"/>
          </p:cNvCxnSpPr>
          <p:nvPr/>
        </p:nvCxnSpPr>
        <p:spPr>
          <a:xfrm rot="-5400000">
            <a:off x="4536650" y="5418856"/>
            <a:ext cx="420300" cy="159300"/>
          </a:xfrm>
          <a:prstGeom prst="curvedConnector2">
            <a:avLst/>
          </a:prstGeom>
          <a:noFill/>
          <a:ln w="9525" cap="flat" cmpd="sng">
            <a:solidFill>
              <a:schemeClr val="dk2"/>
            </a:solidFill>
            <a:prstDash val="solid"/>
            <a:round/>
            <a:headEnd type="none" w="med" len="med"/>
            <a:tailEnd type="none" w="med" len="med"/>
          </a:ln>
        </p:spPr>
      </p:cxnSp>
      <p:cxnSp>
        <p:nvCxnSpPr>
          <p:cNvPr id="6738" name="Google Shape;6738;p69"/>
          <p:cNvCxnSpPr>
            <a:stCxn id="6706" idx="0"/>
            <a:endCxn id="6721" idx="1"/>
          </p:cNvCxnSpPr>
          <p:nvPr/>
        </p:nvCxnSpPr>
        <p:spPr>
          <a:xfrm rot="-5400000">
            <a:off x="4324850" y="5207056"/>
            <a:ext cx="843900" cy="159300"/>
          </a:xfrm>
          <a:prstGeom prst="curvedConnector2">
            <a:avLst/>
          </a:prstGeom>
          <a:noFill/>
          <a:ln w="9525" cap="flat" cmpd="sng">
            <a:solidFill>
              <a:schemeClr val="dk2"/>
            </a:solidFill>
            <a:prstDash val="solid"/>
            <a:round/>
            <a:headEnd type="none" w="med" len="med"/>
            <a:tailEnd type="none" w="med" len="med"/>
          </a:ln>
        </p:spPr>
      </p:cxnSp>
      <p:cxnSp>
        <p:nvCxnSpPr>
          <p:cNvPr id="6739" name="Google Shape;6739;p69"/>
          <p:cNvCxnSpPr>
            <a:stCxn id="6706" idx="0"/>
            <a:endCxn id="6724" idx="1"/>
          </p:cNvCxnSpPr>
          <p:nvPr/>
        </p:nvCxnSpPr>
        <p:spPr>
          <a:xfrm rot="-5400000">
            <a:off x="4079300" y="4961807"/>
            <a:ext cx="1334700" cy="159000"/>
          </a:xfrm>
          <a:prstGeom prst="curvedConnector2">
            <a:avLst/>
          </a:prstGeom>
          <a:noFill/>
          <a:ln w="9525" cap="flat" cmpd="sng">
            <a:solidFill>
              <a:schemeClr val="dk2"/>
            </a:solidFill>
            <a:prstDash val="solid"/>
            <a:round/>
            <a:headEnd type="none" w="med" len="med"/>
            <a:tailEnd type="none" w="med" len="med"/>
          </a:ln>
        </p:spPr>
      </p:cxnSp>
      <p:sp>
        <p:nvSpPr>
          <p:cNvPr id="6740" name="Google Shape;6740;p69"/>
          <p:cNvSpPr/>
          <p:nvPr/>
        </p:nvSpPr>
        <p:spPr>
          <a:xfrm>
            <a:off x="1800124" y="2105398"/>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Stacked layers</a:t>
            </a:r>
            <a:endParaRPr sz="1000"/>
          </a:p>
        </p:txBody>
      </p:sp>
      <p:cxnSp>
        <p:nvCxnSpPr>
          <p:cNvPr id="6741" name="Google Shape;6741;p69"/>
          <p:cNvCxnSpPr>
            <a:endCxn id="6740" idx="0"/>
          </p:cNvCxnSpPr>
          <p:nvPr/>
        </p:nvCxnSpPr>
        <p:spPr>
          <a:xfrm>
            <a:off x="2350324" y="1749298"/>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2" name="Google Shape;6742;p69"/>
          <p:cNvSpPr/>
          <p:nvPr/>
        </p:nvSpPr>
        <p:spPr>
          <a:xfrm>
            <a:off x="1770563" y="1354448"/>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Previous input</a:t>
            </a:r>
            <a:endParaRPr sz="1000"/>
          </a:p>
        </p:txBody>
      </p:sp>
      <p:sp>
        <p:nvSpPr>
          <p:cNvPr id="6743" name="Google Shape;6743;p69"/>
          <p:cNvSpPr txBox="1"/>
          <p:nvPr/>
        </p:nvSpPr>
        <p:spPr>
          <a:xfrm>
            <a:off x="2104070" y="1702499"/>
            <a:ext cx="206100" cy="494400"/>
          </a:xfrm>
          <a:prstGeom prst="rect">
            <a:avLst/>
          </a:prstGeom>
          <a:noFill/>
          <a:ln>
            <a:noFill/>
          </a:ln>
        </p:spPr>
        <p:txBody>
          <a:bodyPr spcFirstLastPara="1" wrap="square" lIns="91425" tIns="91425" rIns="91425" bIns="91425" anchor="t" anchorCtr="0">
            <a:noAutofit/>
          </a:bodyPr>
          <a:lstStyle/>
          <a:p>
            <a:r>
              <a:rPr lang="en" sz="1200"/>
              <a:t>x</a:t>
            </a:r>
            <a:endParaRPr sz="1200"/>
          </a:p>
        </p:txBody>
      </p:sp>
      <p:sp>
        <p:nvSpPr>
          <p:cNvPr id="6744" name="Google Shape;6744;p69"/>
          <p:cNvSpPr txBox="1"/>
          <p:nvPr/>
        </p:nvSpPr>
        <p:spPr>
          <a:xfrm>
            <a:off x="1374112" y="2098214"/>
            <a:ext cx="899700" cy="394800"/>
          </a:xfrm>
          <a:prstGeom prst="rect">
            <a:avLst/>
          </a:prstGeom>
          <a:noFill/>
          <a:ln>
            <a:noFill/>
          </a:ln>
        </p:spPr>
        <p:txBody>
          <a:bodyPr spcFirstLastPara="1" wrap="square" lIns="91425" tIns="91425" rIns="91425" bIns="91425" anchor="t" anchorCtr="0">
            <a:noAutofit/>
          </a:bodyPr>
          <a:lstStyle/>
          <a:p>
            <a:r>
              <a:rPr lang="en" sz="1200"/>
              <a:t>F(x)</a:t>
            </a:r>
            <a:endParaRPr sz="1200"/>
          </a:p>
        </p:txBody>
      </p:sp>
      <p:cxnSp>
        <p:nvCxnSpPr>
          <p:cNvPr id="6745" name="Google Shape;6745;p69"/>
          <p:cNvCxnSpPr/>
          <p:nvPr/>
        </p:nvCxnSpPr>
        <p:spPr>
          <a:xfrm>
            <a:off x="2350313" y="2503914"/>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6" name="Google Shape;6746;p69"/>
          <p:cNvSpPr txBox="1"/>
          <p:nvPr/>
        </p:nvSpPr>
        <p:spPr>
          <a:xfrm>
            <a:off x="1900462" y="2780139"/>
            <a:ext cx="899700" cy="394800"/>
          </a:xfrm>
          <a:prstGeom prst="rect">
            <a:avLst/>
          </a:prstGeom>
          <a:noFill/>
          <a:ln>
            <a:noFill/>
          </a:ln>
        </p:spPr>
        <p:txBody>
          <a:bodyPr spcFirstLastPara="1" wrap="square" lIns="91425" tIns="91425" rIns="91425" bIns="91425" anchor="t" anchorCtr="0">
            <a:noAutofit/>
          </a:bodyPr>
          <a:lstStyle/>
          <a:p>
            <a:pPr algn="ctr"/>
            <a:r>
              <a:rPr lang="en" sz="1200"/>
              <a:t>y=F(x)</a:t>
            </a:r>
            <a:endParaRPr sz="1200"/>
          </a:p>
        </p:txBody>
      </p:sp>
      <p:sp>
        <p:nvSpPr>
          <p:cNvPr id="6747" name="Google Shape;6747;p69"/>
          <p:cNvSpPr/>
          <p:nvPr/>
        </p:nvSpPr>
        <p:spPr>
          <a:xfrm>
            <a:off x="4479740" y="2094756"/>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Stacked layers</a:t>
            </a:r>
            <a:endParaRPr sz="1000"/>
          </a:p>
        </p:txBody>
      </p:sp>
      <p:cxnSp>
        <p:nvCxnSpPr>
          <p:cNvPr id="6748" name="Google Shape;6748;p69"/>
          <p:cNvCxnSpPr>
            <a:endCxn id="6747" idx="0"/>
          </p:cNvCxnSpPr>
          <p:nvPr/>
        </p:nvCxnSpPr>
        <p:spPr>
          <a:xfrm>
            <a:off x="5029940" y="1738656"/>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9" name="Google Shape;6749;p69"/>
          <p:cNvSpPr/>
          <p:nvPr/>
        </p:nvSpPr>
        <p:spPr>
          <a:xfrm>
            <a:off x="4450179" y="1343806"/>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Previous input</a:t>
            </a:r>
            <a:endParaRPr sz="1000"/>
          </a:p>
        </p:txBody>
      </p:sp>
      <p:sp>
        <p:nvSpPr>
          <p:cNvPr id="6750" name="Google Shape;6750;p69"/>
          <p:cNvSpPr txBox="1"/>
          <p:nvPr/>
        </p:nvSpPr>
        <p:spPr>
          <a:xfrm>
            <a:off x="4783687" y="1706573"/>
            <a:ext cx="206100" cy="494400"/>
          </a:xfrm>
          <a:prstGeom prst="rect">
            <a:avLst/>
          </a:prstGeom>
          <a:noFill/>
          <a:ln>
            <a:noFill/>
          </a:ln>
        </p:spPr>
        <p:txBody>
          <a:bodyPr spcFirstLastPara="1" wrap="square" lIns="91425" tIns="91425" rIns="91425" bIns="91425" anchor="t" anchorCtr="0">
            <a:noAutofit/>
          </a:bodyPr>
          <a:lstStyle/>
          <a:p>
            <a:r>
              <a:rPr lang="en" sz="1200"/>
              <a:t>x</a:t>
            </a:r>
            <a:endParaRPr sz="1200"/>
          </a:p>
        </p:txBody>
      </p:sp>
      <p:sp>
        <p:nvSpPr>
          <p:cNvPr id="6751" name="Google Shape;6751;p69"/>
          <p:cNvSpPr txBox="1"/>
          <p:nvPr/>
        </p:nvSpPr>
        <p:spPr>
          <a:xfrm>
            <a:off x="4053729" y="2087573"/>
            <a:ext cx="899700" cy="394800"/>
          </a:xfrm>
          <a:prstGeom prst="rect">
            <a:avLst/>
          </a:prstGeom>
          <a:noFill/>
          <a:ln>
            <a:noFill/>
          </a:ln>
        </p:spPr>
        <p:txBody>
          <a:bodyPr spcFirstLastPara="1" wrap="square" lIns="91425" tIns="91425" rIns="91425" bIns="91425" anchor="t" anchorCtr="0">
            <a:noAutofit/>
          </a:bodyPr>
          <a:lstStyle/>
          <a:p>
            <a:r>
              <a:rPr lang="en" sz="1200"/>
              <a:t>F(x)</a:t>
            </a:r>
            <a:endParaRPr sz="1200"/>
          </a:p>
        </p:txBody>
      </p:sp>
      <p:cxnSp>
        <p:nvCxnSpPr>
          <p:cNvPr id="6752" name="Google Shape;6752;p69"/>
          <p:cNvCxnSpPr/>
          <p:nvPr/>
        </p:nvCxnSpPr>
        <p:spPr>
          <a:xfrm flipH="1">
            <a:off x="5028729" y="2493273"/>
            <a:ext cx="1200" cy="163800"/>
          </a:xfrm>
          <a:prstGeom prst="straightConnector1">
            <a:avLst/>
          </a:prstGeom>
          <a:noFill/>
          <a:ln w="9525" cap="flat" cmpd="sng">
            <a:solidFill>
              <a:schemeClr val="dk2"/>
            </a:solidFill>
            <a:prstDash val="solid"/>
            <a:round/>
            <a:headEnd type="none" w="med" len="med"/>
            <a:tailEnd type="triangle" w="med" len="med"/>
          </a:ln>
        </p:spPr>
      </p:cxnSp>
      <p:sp>
        <p:nvSpPr>
          <p:cNvPr id="6753" name="Google Shape;6753;p69"/>
          <p:cNvSpPr txBox="1"/>
          <p:nvPr/>
        </p:nvSpPr>
        <p:spPr>
          <a:xfrm>
            <a:off x="4580079" y="3022306"/>
            <a:ext cx="899700" cy="394800"/>
          </a:xfrm>
          <a:prstGeom prst="rect">
            <a:avLst/>
          </a:prstGeom>
          <a:noFill/>
          <a:ln>
            <a:noFill/>
          </a:ln>
        </p:spPr>
        <p:txBody>
          <a:bodyPr spcFirstLastPara="1" wrap="square" lIns="91425" tIns="91425" rIns="91425" bIns="91425" anchor="t" anchorCtr="0">
            <a:noAutofit/>
          </a:bodyPr>
          <a:lstStyle/>
          <a:p>
            <a:pPr algn="ctr"/>
            <a:r>
              <a:rPr lang="en" sz="1200"/>
              <a:t>y=F(x)+x</a:t>
            </a:r>
            <a:endParaRPr sz="1200"/>
          </a:p>
        </p:txBody>
      </p:sp>
      <p:sp>
        <p:nvSpPr>
          <p:cNvPr id="6754" name="Google Shape;6754;p69"/>
          <p:cNvSpPr/>
          <p:nvPr/>
        </p:nvSpPr>
        <p:spPr>
          <a:xfrm>
            <a:off x="4909563" y="2655006"/>
            <a:ext cx="252000" cy="25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755" name="Google Shape;6755;p69"/>
          <p:cNvCxnSpPr/>
          <p:nvPr/>
        </p:nvCxnSpPr>
        <p:spPr>
          <a:xfrm>
            <a:off x="5043488" y="1891706"/>
            <a:ext cx="868200" cy="0"/>
          </a:xfrm>
          <a:prstGeom prst="straightConnector1">
            <a:avLst/>
          </a:prstGeom>
          <a:noFill/>
          <a:ln w="9525" cap="flat" cmpd="sng">
            <a:solidFill>
              <a:schemeClr val="dk2"/>
            </a:solidFill>
            <a:prstDash val="solid"/>
            <a:round/>
            <a:headEnd type="none" w="med" len="med"/>
            <a:tailEnd type="none" w="med" len="med"/>
          </a:ln>
        </p:spPr>
      </p:cxnSp>
      <p:cxnSp>
        <p:nvCxnSpPr>
          <p:cNvPr id="6756" name="Google Shape;6756;p69"/>
          <p:cNvCxnSpPr/>
          <p:nvPr/>
        </p:nvCxnSpPr>
        <p:spPr>
          <a:xfrm>
            <a:off x="5911779" y="1884339"/>
            <a:ext cx="0" cy="902400"/>
          </a:xfrm>
          <a:prstGeom prst="straightConnector1">
            <a:avLst/>
          </a:prstGeom>
          <a:noFill/>
          <a:ln w="9525" cap="flat" cmpd="sng">
            <a:solidFill>
              <a:schemeClr val="dk2"/>
            </a:solidFill>
            <a:prstDash val="solid"/>
            <a:round/>
            <a:headEnd type="none" w="med" len="med"/>
            <a:tailEnd type="none" w="med" len="med"/>
          </a:ln>
        </p:spPr>
      </p:cxnSp>
      <p:cxnSp>
        <p:nvCxnSpPr>
          <p:cNvPr id="6757" name="Google Shape;6757;p69"/>
          <p:cNvCxnSpPr/>
          <p:nvPr/>
        </p:nvCxnSpPr>
        <p:spPr>
          <a:xfrm>
            <a:off x="5161563" y="2787606"/>
            <a:ext cx="756600" cy="0"/>
          </a:xfrm>
          <a:prstGeom prst="straightConnector1">
            <a:avLst/>
          </a:prstGeom>
          <a:noFill/>
          <a:ln w="9525" cap="flat" cmpd="sng">
            <a:solidFill>
              <a:schemeClr val="dk2"/>
            </a:solidFill>
            <a:prstDash val="solid"/>
            <a:round/>
            <a:headEnd type="triangle" w="med" len="med"/>
            <a:tailEnd type="none" w="med" len="med"/>
          </a:ln>
        </p:spPr>
      </p:cxnSp>
      <p:sp>
        <p:nvSpPr>
          <p:cNvPr id="6758" name="Google Shape;6758;p69"/>
          <p:cNvSpPr txBox="1"/>
          <p:nvPr/>
        </p:nvSpPr>
        <p:spPr>
          <a:xfrm>
            <a:off x="5855142" y="2110406"/>
            <a:ext cx="1925700" cy="494400"/>
          </a:xfrm>
          <a:prstGeom prst="rect">
            <a:avLst/>
          </a:prstGeom>
          <a:noFill/>
          <a:ln>
            <a:noFill/>
          </a:ln>
        </p:spPr>
        <p:txBody>
          <a:bodyPr spcFirstLastPara="1" wrap="square" lIns="91425" tIns="91425" rIns="91425" bIns="91425" anchor="t" anchorCtr="0">
            <a:noAutofit/>
          </a:bodyPr>
          <a:lstStyle/>
          <a:p>
            <a:r>
              <a:rPr lang="en" sz="1200"/>
              <a:t>x </a:t>
            </a:r>
            <a:endParaRPr sz="1200"/>
          </a:p>
          <a:p>
            <a:r>
              <a:rPr lang="en" sz="1200"/>
              <a:t>identity</a:t>
            </a:r>
            <a:endParaRPr sz="1200"/>
          </a:p>
        </p:txBody>
      </p:sp>
      <p:cxnSp>
        <p:nvCxnSpPr>
          <p:cNvPr id="6759" name="Google Shape;6759;p69"/>
          <p:cNvCxnSpPr>
            <a:stCxn id="6754" idx="4"/>
          </p:cNvCxnSpPr>
          <p:nvPr/>
        </p:nvCxnSpPr>
        <p:spPr>
          <a:xfrm>
            <a:off x="5035563" y="2907007"/>
            <a:ext cx="0" cy="198900"/>
          </a:xfrm>
          <a:prstGeom prst="straightConnector1">
            <a:avLst/>
          </a:prstGeom>
          <a:noFill/>
          <a:ln w="9525" cap="flat" cmpd="sng">
            <a:solidFill>
              <a:schemeClr val="dk2"/>
            </a:solidFill>
            <a:prstDash val="solid"/>
            <a:round/>
            <a:headEnd type="none" w="med" len="med"/>
            <a:tailEnd type="triangle" w="med" len="med"/>
          </a:ln>
        </p:spPr>
      </p:cxnSp>
      <p:sp>
        <p:nvSpPr>
          <p:cNvPr id="6760" name="Google Shape;6760;p69"/>
          <p:cNvSpPr txBox="1"/>
          <p:nvPr/>
        </p:nvSpPr>
        <p:spPr>
          <a:xfrm>
            <a:off x="4751751" y="2597636"/>
            <a:ext cx="574200" cy="252000"/>
          </a:xfrm>
          <a:prstGeom prst="rect">
            <a:avLst/>
          </a:prstGeom>
          <a:noFill/>
          <a:ln>
            <a:noFill/>
          </a:ln>
        </p:spPr>
        <p:txBody>
          <a:bodyPr spcFirstLastPara="1" wrap="square" lIns="91425" tIns="91425" rIns="91425" bIns="91425" anchor="t" anchorCtr="0">
            <a:noAutofit/>
          </a:bodyPr>
          <a:lstStyle/>
          <a:p>
            <a:pPr algn="ctr"/>
            <a:r>
              <a:rPr lang="en" sz="1200"/>
              <a:t>+</a:t>
            </a:r>
            <a:endParaRPr sz="1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764"/>
        <p:cNvGrpSpPr/>
        <p:nvPr/>
      </p:nvGrpSpPr>
      <p:grpSpPr>
        <a:xfrm>
          <a:off x="0" y="0"/>
          <a:ext cx="0" cy="0"/>
          <a:chOff x="0" y="0"/>
          <a:chExt cx="0" cy="0"/>
        </a:xfrm>
      </p:grpSpPr>
      <p:sp>
        <p:nvSpPr>
          <p:cNvPr id="6765" name="Google Shape;6765;p70"/>
          <p:cNvSpPr/>
          <p:nvPr/>
        </p:nvSpPr>
        <p:spPr>
          <a:xfrm rot="5400000">
            <a:off x="452075" y="3480236"/>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Input</a:t>
            </a:r>
            <a:endParaRPr sz="1200"/>
          </a:p>
        </p:txBody>
      </p:sp>
      <p:sp>
        <p:nvSpPr>
          <p:cNvPr id="6766" name="Google Shape;6766;p70"/>
          <p:cNvSpPr/>
          <p:nvPr/>
        </p:nvSpPr>
        <p:spPr>
          <a:xfrm rot="5400000">
            <a:off x="816925" y="3481236"/>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a:t>
            </a:r>
            <a:endParaRPr sz="1200"/>
          </a:p>
        </p:txBody>
      </p:sp>
      <p:sp>
        <p:nvSpPr>
          <p:cNvPr id="6767" name="Google Shape;6767;p70"/>
          <p:cNvSpPr/>
          <p:nvPr/>
        </p:nvSpPr>
        <p:spPr>
          <a:xfrm rot="5400000">
            <a:off x="3111696" y="3472311"/>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Avg-Pool</a:t>
            </a:r>
            <a:endParaRPr sz="1200"/>
          </a:p>
        </p:txBody>
      </p:sp>
      <p:cxnSp>
        <p:nvCxnSpPr>
          <p:cNvPr id="6768" name="Google Shape;6768;p70"/>
          <p:cNvCxnSpPr>
            <a:stCxn id="6765" idx="0"/>
            <a:endCxn id="6766" idx="2"/>
          </p:cNvCxnSpPr>
          <p:nvPr/>
        </p:nvCxnSpPr>
        <p:spPr>
          <a:xfrm>
            <a:off x="1006775" y="3617786"/>
            <a:ext cx="89700" cy="900"/>
          </a:xfrm>
          <a:prstGeom prst="straightConnector1">
            <a:avLst/>
          </a:prstGeom>
          <a:noFill/>
          <a:ln w="9525" cap="flat" cmpd="sng">
            <a:solidFill>
              <a:schemeClr val="dk2"/>
            </a:solidFill>
            <a:prstDash val="solid"/>
            <a:round/>
            <a:headEnd type="none" w="med" len="med"/>
            <a:tailEnd type="none" w="med" len="med"/>
          </a:ln>
        </p:spPr>
      </p:cxnSp>
      <p:cxnSp>
        <p:nvCxnSpPr>
          <p:cNvPr id="6769" name="Google Shape;6769;p70"/>
          <p:cNvCxnSpPr>
            <a:stCxn id="6767" idx="0"/>
            <a:endCxn id="6767" idx="0"/>
          </p:cNvCxnSpPr>
          <p:nvPr/>
        </p:nvCxnSpPr>
        <p:spPr>
          <a:xfrm>
            <a:off x="3666396" y="3609861"/>
            <a:ext cx="0" cy="0"/>
          </a:xfrm>
          <a:prstGeom prst="straightConnector1">
            <a:avLst/>
          </a:prstGeom>
          <a:noFill/>
          <a:ln w="9525" cap="flat" cmpd="sng">
            <a:solidFill>
              <a:schemeClr val="dk2"/>
            </a:solidFill>
            <a:prstDash val="solid"/>
            <a:round/>
            <a:headEnd type="none" w="med" len="med"/>
            <a:tailEnd type="none" w="med" len="med"/>
          </a:ln>
        </p:spPr>
      </p:cxnSp>
      <p:cxnSp>
        <p:nvCxnSpPr>
          <p:cNvPr id="6770" name="Google Shape;6770;p70"/>
          <p:cNvCxnSpPr>
            <a:stCxn id="6767" idx="0"/>
            <a:endCxn id="6767" idx="0"/>
          </p:cNvCxnSpPr>
          <p:nvPr/>
        </p:nvCxnSpPr>
        <p:spPr>
          <a:xfrm>
            <a:off x="3666396" y="3609861"/>
            <a:ext cx="0" cy="0"/>
          </a:xfrm>
          <a:prstGeom prst="straightConnector1">
            <a:avLst/>
          </a:prstGeom>
          <a:noFill/>
          <a:ln w="9525" cap="flat" cmpd="sng">
            <a:solidFill>
              <a:schemeClr val="dk2"/>
            </a:solidFill>
            <a:prstDash val="solid"/>
            <a:round/>
            <a:headEnd type="none" w="med" len="med"/>
            <a:tailEnd type="none" w="med" len="med"/>
          </a:ln>
        </p:spPr>
      </p:cxnSp>
      <p:cxnSp>
        <p:nvCxnSpPr>
          <p:cNvPr id="6771" name="Google Shape;6771;p70"/>
          <p:cNvCxnSpPr>
            <a:stCxn id="6767" idx="0"/>
            <a:endCxn id="6767" idx="0"/>
          </p:cNvCxnSpPr>
          <p:nvPr/>
        </p:nvCxnSpPr>
        <p:spPr>
          <a:xfrm>
            <a:off x="3666396" y="3609861"/>
            <a:ext cx="0" cy="0"/>
          </a:xfrm>
          <a:prstGeom prst="straightConnector1">
            <a:avLst/>
          </a:prstGeom>
          <a:noFill/>
          <a:ln w="9525" cap="flat" cmpd="sng">
            <a:solidFill>
              <a:schemeClr val="dk2"/>
            </a:solidFill>
            <a:prstDash val="solid"/>
            <a:round/>
            <a:headEnd type="none" w="med" len="med"/>
            <a:tailEnd type="none" w="med" len="med"/>
          </a:ln>
        </p:spPr>
      </p:cxnSp>
      <p:cxnSp>
        <p:nvCxnSpPr>
          <p:cNvPr id="6772" name="Google Shape;6772;p70"/>
          <p:cNvCxnSpPr/>
          <p:nvPr/>
        </p:nvCxnSpPr>
        <p:spPr>
          <a:xfrm>
            <a:off x="3129275" y="3587936"/>
            <a:ext cx="0" cy="0"/>
          </a:xfrm>
          <a:prstGeom prst="straightConnector1">
            <a:avLst/>
          </a:prstGeom>
          <a:noFill/>
          <a:ln w="9525" cap="flat" cmpd="sng">
            <a:solidFill>
              <a:schemeClr val="dk2"/>
            </a:solidFill>
            <a:prstDash val="solid"/>
            <a:round/>
            <a:headEnd type="none" w="med" len="med"/>
            <a:tailEnd type="none" w="med" len="med"/>
          </a:ln>
        </p:spPr>
      </p:cxnSp>
      <p:cxnSp>
        <p:nvCxnSpPr>
          <p:cNvPr id="6773" name="Google Shape;6773;p70"/>
          <p:cNvCxnSpPr/>
          <p:nvPr/>
        </p:nvCxnSpPr>
        <p:spPr>
          <a:xfrm>
            <a:off x="3129275" y="3587936"/>
            <a:ext cx="0" cy="0"/>
          </a:xfrm>
          <a:prstGeom prst="straightConnector1">
            <a:avLst/>
          </a:prstGeom>
          <a:noFill/>
          <a:ln w="9525" cap="flat" cmpd="sng">
            <a:solidFill>
              <a:schemeClr val="dk2"/>
            </a:solidFill>
            <a:prstDash val="solid"/>
            <a:round/>
            <a:headEnd type="none" w="med" len="med"/>
            <a:tailEnd type="none" w="med" len="med"/>
          </a:ln>
        </p:spPr>
      </p:cxnSp>
      <p:cxnSp>
        <p:nvCxnSpPr>
          <p:cNvPr id="6774" name="Google Shape;6774;p70"/>
          <p:cNvCxnSpPr>
            <a:stCxn id="6767" idx="2"/>
          </p:cNvCxnSpPr>
          <p:nvPr/>
        </p:nvCxnSpPr>
        <p:spPr>
          <a:xfrm rot="10800000">
            <a:off x="3323797" y="3609861"/>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5" name="Google Shape;6775;p70"/>
          <p:cNvCxnSpPr>
            <a:endCxn id="6766" idx="0"/>
          </p:cNvCxnSpPr>
          <p:nvPr/>
        </p:nvCxnSpPr>
        <p:spPr>
          <a:xfrm rot="10800000">
            <a:off x="1371625" y="3618786"/>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6" name="Google Shape;6776;p70"/>
          <p:cNvCxnSpPr/>
          <p:nvPr/>
        </p:nvCxnSpPr>
        <p:spPr>
          <a:xfrm>
            <a:off x="3281675" y="3740336"/>
            <a:ext cx="0" cy="0"/>
          </a:xfrm>
          <a:prstGeom prst="straightConnector1">
            <a:avLst/>
          </a:prstGeom>
          <a:noFill/>
          <a:ln w="9525" cap="flat" cmpd="sng">
            <a:solidFill>
              <a:schemeClr val="dk2"/>
            </a:solidFill>
            <a:prstDash val="solid"/>
            <a:round/>
            <a:headEnd type="none" w="med" len="med"/>
            <a:tailEnd type="none" w="med" len="med"/>
          </a:ln>
        </p:spPr>
      </p:cxnSp>
      <p:cxnSp>
        <p:nvCxnSpPr>
          <p:cNvPr id="6777" name="Google Shape;6777;p70"/>
          <p:cNvCxnSpPr/>
          <p:nvPr/>
        </p:nvCxnSpPr>
        <p:spPr>
          <a:xfrm>
            <a:off x="3281675" y="3740336"/>
            <a:ext cx="0" cy="0"/>
          </a:xfrm>
          <a:prstGeom prst="straightConnector1">
            <a:avLst/>
          </a:prstGeom>
          <a:noFill/>
          <a:ln w="9525" cap="flat" cmpd="sng">
            <a:solidFill>
              <a:schemeClr val="dk2"/>
            </a:solidFill>
            <a:prstDash val="solid"/>
            <a:round/>
            <a:headEnd type="none" w="med" len="med"/>
            <a:tailEnd type="none" w="med" len="med"/>
          </a:ln>
        </p:spPr>
      </p:cxnSp>
      <p:sp>
        <p:nvSpPr>
          <p:cNvPr id="6778" name="Google Shape;6778;p70"/>
          <p:cNvSpPr/>
          <p:nvPr/>
        </p:nvSpPr>
        <p:spPr>
          <a:xfrm>
            <a:off x="3749973" y="3192706"/>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Dense Block 2</a:t>
            </a:r>
            <a:endParaRPr sz="1200"/>
          </a:p>
          <a:p>
            <a:pPr algn="ctr"/>
            <a:endParaRPr sz="1200"/>
          </a:p>
          <a:p>
            <a:pPr algn="ctr"/>
            <a:endParaRPr sz="1200"/>
          </a:p>
          <a:p>
            <a:pPr algn="ctr"/>
            <a:endParaRPr sz="1200"/>
          </a:p>
        </p:txBody>
      </p:sp>
      <p:sp>
        <p:nvSpPr>
          <p:cNvPr id="6779" name="Google Shape;6779;p70"/>
          <p:cNvSpPr/>
          <p:nvPr/>
        </p:nvSpPr>
        <p:spPr>
          <a:xfrm>
            <a:off x="3825234" y="3495483"/>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780" name="Google Shape;6780;p70"/>
          <p:cNvSpPr/>
          <p:nvPr/>
        </p:nvSpPr>
        <p:spPr>
          <a:xfrm>
            <a:off x="4141781" y="3496491"/>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781" name="Google Shape;6781;p70"/>
          <p:cNvSpPr/>
          <p:nvPr/>
        </p:nvSpPr>
        <p:spPr>
          <a:xfrm>
            <a:off x="4458328" y="3496491"/>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782" name="Google Shape;6782;p70"/>
          <p:cNvSpPr/>
          <p:nvPr/>
        </p:nvSpPr>
        <p:spPr>
          <a:xfrm>
            <a:off x="4774877" y="3496491"/>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783" name="Google Shape;6783;p70"/>
          <p:cNvSpPr/>
          <p:nvPr/>
        </p:nvSpPr>
        <p:spPr>
          <a:xfrm>
            <a:off x="5091424" y="3496491"/>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784" name="Google Shape;6784;p70"/>
          <p:cNvCxnSpPr>
            <a:stCxn id="6779" idx="6"/>
            <a:endCxn id="6780" idx="2"/>
          </p:cNvCxnSpPr>
          <p:nvPr/>
        </p:nvCxnSpPr>
        <p:spPr>
          <a:xfrm>
            <a:off x="3919433" y="3542583"/>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785" name="Google Shape;6785;p70"/>
          <p:cNvCxnSpPr>
            <a:stCxn id="6780" idx="6"/>
            <a:endCxn id="6781" idx="2"/>
          </p:cNvCxnSpPr>
          <p:nvPr/>
        </p:nvCxnSpPr>
        <p:spPr>
          <a:xfrm>
            <a:off x="4235981" y="3543591"/>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6" name="Google Shape;6786;p70"/>
          <p:cNvCxnSpPr>
            <a:stCxn id="6781" idx="6"/>
            <a:endCxn id="6782" idx="2"/>
          </p:cNvCxnSpPr>
          <p:nvPr/>
        </p:nvCxnSpPr>
        <p:spPr>
          <a:xfrm>
            <a:off x="4552528" y="3543591"/>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7" name="Google Shape;6787;p70"/>
          <p:cNvCxnSpPr>
            <a:stCxn id="6782" idx="6"/>
            <a:endCxn id="6783" idx="2"/>
          </p:cNvCxnSpPr>
          <p:nvPr/>
        </p:nvCxnSpPr>
        <p:spPr>
          <a:xfrm>
            <a:off x="4869076" y="3543591"/>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8" name="Google Shape;6788;p70"/>
          <p:cNvCxnSpPr>
            <a:stCxn id="6779" idx="4"/>
            <a:endCxn id="6781" idx="2"/>
          </p:cNvCxnSpPr>
          <p:nvPr/>
        </p:nvCxnSpPr>
        <p:spPr>
          <a:xfrm rot="-5400000">
            <a:off x="4142183" y="3273634"/>
            <a:ext cx="46200" cy="585900"/>
          </a:xfrm>
          <a:prstGeom prst="curvedConnector4">
            <a:avLst>
              <a:gd name="adj1" fmla="val -334140"/>
              <a:gd name="adj2" fmla="val 54028"/>
            </a:avLst>
          </a:prstGeom>
          <a:noFill/>
          <a:ln w="9525" cap="flat" cmpd="sng">
            <a:solidFill>
              <a:schemeClr val="dk2"/>
            </a:solidFill>
            <a:prstDash val="solid"/>
            <a:round/>
            <a:headEnd type="none" w="med" len="med"/>
            <a:tailEnd type="stealth" w="med" len="med"/>
          </a:ln>
        </p:spPr>
      </p:cxnSp>
      <p:cxnSp>
        <p:nvCxnSpPr>
          <p:cNvPr id="6789" name="Google Shape;6789;p70"/>
          <p:cNvCxnSpPr>
            <a:stCxn id="6779" idx="4"/>
            <a:endCxn id="6782" idx="2"/>
          </p:cNvCxnSpPr>
          <p:nvPr/>
        </p:nvCxnSpPr>
        <p:spPr>
          <a:xfrm rot="-5400000">
            <a:off x="4300433" y="3115384"/>
            <a:ext cx="46200" cy="902400"/>
          </a:xfrm>
          <a:prstGeom prst="curvedConnector4">
            <a:avLst>
              <a:gd name="adj1" fmla="val -676456"/>
              <a:gd name="adj2" fmla="val 52618"/>
            </a:avLst>
          </a:prstGeom>
          <a:noFill/>
          <a:ln w="9525" cap="flat" cmpd="sng">
            <a:solidFill>
              <a:schemeClr val="dk2"/>
            </a:solidFill>
            <a:prstDash val="solid"/>
            <a:round/>
            <a:headEnd type="none" w="med" len="med"/>
            <a:tailEnd type="stealth" w="med" len="med"/>
          </a:ln>
        </p:spPr>
      </p:cxnSp>
      <p:cxnSp>
        <p:nvCxnSpPr>
          <p:cNvPr id="6790" name="Google Shape;6790;p70"/>
          <p:cNvCxnSpPr>
            <a:stCxn id="6779" idx="4"/>
            <a:endCxn id="6783" idx="2"/>
          </p:cNvCxnSpPr>
          <p:nvPr/>
        </p:nvCxnSpPr>
        <p:spPr>
          <a:xfrm rot="-5400000">
            <a:off x="4458833" y="2956983"/>
            <a:ext cx="46200" cy="1219200"/>
          </a:xfrm>
          <a:prstGeom prst="curvedConnector4">
            <a:avLst>
              <a:gd name="adj1" fmla="val -780677"/>
              <a:gd name="adj2" fmla="val 51927"/>
            </a:avLst>
          </a:prstGeom>
          <a:noFill/>
          <a:ln w="9525" cap="flat" cmpd="sng">
            <a:solidFill>
              <a:schemeClr val="dk2"/>
            </a:solidFill>
            <a:prstDash val="solid"/>
            <a:round/>
            <a:headEnd type="none" w="med" len="med"/>
            <a:tailEnd type="stealth" w="med" len="med"/>
          </a:ln>
        </p:spPr>
      </p:cxnSp>
      <p:cxnSp>
        <p:nvCxnSpPr>
          <p:cNvPr id="6791" name="Google Shape;6791;p70"/>
          <p:cNvCxnSpPr>
            <a:stCxn id="6780" idx="4"/>
            <a:endCxn id="6782" idx="2"/>
          </p:cNvCxnSpPr>
          <p:nvPr/>
        </p:nvCxnSpPr>
        <p:spPr>
          <a:xfrm rot="-5400000">
            <a:off x="4458282" y="3274192"/>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cxnSp>
        <p:nvCxnSpPr>
          <p:cNvPr id="6792" name="Google Shape;6792;p70"/>
          <p:cNvCxnSpPr>
            <a:stCxn id="6780" idx="4"/>
            <a:endCxn id="6783" idx="2"/>
          </p:cNvCxnSpPr>
          <p:nvPr/>
        </p:nvCxnSpPr>
        <p:spPr>
          <a:xfrm rot="-5400000">
            <a:off x="4616531" y="3115942"/>
            <a:ext cx="47100" cy="902400"/>
          </a:xfrm>
          <a:prstGeom prst="curvedConnector4">
            <a:avLst>
              <a:gd name="adj1" fmla="val -632197"/>
              <a:gd name="adj2" fmla="val 52618"/>
            </a:avLst>
          </a:prstGeom>
          <a:noFill/>
          <a:ln w="9525" cap="flat" cmpd="sng">
            <a:solidFill>
              <a:schemeClr val="dk2"/>
            </a:solidFill>
            <a:prstDash val="solid"/>
            <a:round/>
            <a:headEnd type="none" w="med" len="med"/>
            <a:tailEnd type="stealth" w="med" len="med"/>
          </a:ln>
        </p:spPr>
      </p:cxnSp>
      <p:cxnSp>
        <p:nvCxnSpPr>
          <p:cNvPr id="6793" name="Google Shape;6793;p70"/>
          <p:cNvCxnSpPr>
            <a:stCxn id="6781" idx="4"/>
            <a:endCxn id="6783" idx="2"/>
          </p:cNvCxnSpPr>
          <p:nvPr/>
        </p:nvCxnSpPr>
        <p:spPr>
          <a:xfrm rot="-5400000">
            <a:off x="4774828" y="3274192"/>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sp>
        <p:nvSpPr>
          <p:cNvPr id="6794" name="Google Shape;6794;p70"/>
          <p:cNvSpPr/>
          <p:nvPr/>
        </p:nvSpPr>
        <p:spPr>
          <a:xfrm>
            <a:off x="6042557" y="318847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Dense Block 3</a:t>
            </a:r>
            <a:endParaRPr sz="1200"/>
          </a:p>
          <a:p>
            <a:pPr algn="ctr"/>
            <a:endParaRPr sz="1200"/>
          </a:p>
          <a:p>
            <a:pPr algn="ctr"/>
            <a:endParaRPr sz="1200"/>
          </a:p>
          <a:p>
            <a:pPr algn="ctr"/>
            <a:endParaRPr sz="1200"/>
          </a:p>
        </p:txBody>
      </p:sp>
      <p:sp>
        <p:nvSpPr>
          <p:cNvPr id="6795" name="Google Shape;6795;p70"/>
          <p:cNvSpPr/>
          <p:nvPr/>
        </p:nvSpPr>
        <p:spPr>
          <a:xfrm>
            <a:off x="6117818" y="3491248"/>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796" name="Google Shape;6796;p70"/>
          <p:cNvSpPr/>
          <p:nvPr/>
        </p:nvSpPr>
        <p:spPr>
          <a:xfrm>
            <a:off x="6434365" y="3492256"/>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797" name="Google Shape;6797;p70"/>
          <p:cNvSpPr/>
          <p:nvPr/>
        </p:nvSpPr>
        <p:spPr>
          <a:xfrm>
            <a:off x="6750914" y="3492256"/>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798" name="Google Shape;6798;p70"/>
          <p:cNvSpPr/>
          <p:nvPr/>
        </p:nvSpPr>
        <p:spPr>
          <a:xfrm>
            <a:off x="7067461" y="3492256"/>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799" name="Google Shape;6799;p70"/>
          <p:cNvSpPr/>
          <p:nvPr/>
        </p:nvSpPr>
        <p:spPr>
          <a:xfrm>
            <a:off x="7384008" y="3492256"/>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800" name="Google Shape;6800;p70"/>
          <p:cNvCxnSpPr>
            <a:stCxn id="6795" idx="6"/>
            <a:endCxn id="6796" idx="2"/>
          </p:cNvCxnSpPr>
          <p:nvPr/>
        </p:nvCxnSpPr>
        <p:spPr>
          <a:xfrm>
            <a:off x="6212017" y="3538348"/>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01" name="Google Shape;6801;p70"/>
          <p:cNvCxnSpPr>
            <a:stCxn id="6796" idx="6"/>
            <a:endCxn id="6797" idx="2"/>
          </p:cNvCxnSpPr>
          <p:nvPr/>
        </p:nvCxnSpPr>
        <p:spPr>
          <a:xfrm>
            <a:off x="6528565" y="3539356"/>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2" name="Google Shape;6802;p70"/>
          <p:cNvCxnSpPr>
            <a:stCxn id="6797" idx="6"/>
            <a:endCxn id="6798" idx="2"/>
          </p:cNvCxnSpPr>
          <p:nvPr/>
        </p:nvCxnSpPr>
        <p:spPr>
          <a:xfrm>
            <a:off x="6845113" y="3539356"/>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3" name="Google Shape;6803;p70"/>
          <p:cNvCxnSpPr>
            <a:stCxn id="6798" idx="6"/>
            <a:endCxn id="6799" idx="2"/>
          </p:cNvCxnSpPr>
          <p:nvPr/>
        </p:nvCxnSpPr>
        <p:spPr>
          <a:xfrm>
            <a:off x="7161661" y="3539356"/>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4" name="Google Shape;6804;p70"/>
          <p:cNvCxnSpPr>
            <a:stCxn id="6795" idx="4"/>
            <a:endCxn id="6797" idx="2"/>
          </p:cNvCxnSpPr>
          <p:nvPr/>
        </p:nvCxnSpPr>
        <p:spPr>
          <a:xfrm rot="-5400000">
            <a:off x="6434767" y="3269398"/>
            <a:ext cx="46200" cy="585900"/>
          </a:xfrm>
          <a:prstGeom prst="curvedConnector4">
            <a:avLst>
              <a:gd name="adj1" fmla="val -352412"/>
              <a:gd name="adj2" fmla="val 54028"/>
            </a:avLst>
          </a:prstGeom>
          <a:noFill/>
          <a:ln w="9525" cap="flat" cmpd="sng">
            <a:solidFill>
              <a:schemeClr val="dk2"/>
            </a:solidFill>
            <a:prstDash val="solid"/>
            <a:round/>
            <a:headEnd type="none" w="med" len="med"/>
            <a:tailEnd type="stealth" w="med" len="med"/>
          </a:ln>
        </p:spPr>
      </p:cxnSp>
      <p:cxnSp>
        <p:nvCxnSpPr>
          <p:cNvPr id="6805" name="Google Shape;6805;p70"/>
          <p:cNvCxnSpPr>
            <a:stCxn id="6795" idx="4"/>
            <a:endCxn id="6798" idx="2"/>
          </p:cNvCxnSpPr>
          <p:nvPr/>
        </p:nvCxnSpPr>
        <p:spPr>
          <a:xfrm rot="-5400000">
            <a:off x="6593017" y="3111148"/>
            <a:ext cx="46200" cy="902400"/>
          </a:xfrm>
          <a:prstGeom prst="curvedConnector4">
            <a:avLst>
              <a:gd name="adj1" fmla="val -664967"/>
              <a:gd name="adj2" fmla="val 52618"/>
            </a:avLst>
          </a:prstGeom>
          <a:noFill/>
          <a:ln w="9525" cap="flat" cmpd="sng">
            <a:solidFill>
              <a:schemeClr val="dk2"/>
            </a:solidFill>
            <a:prstDash val="solid"/>
            <a:round/>
            <a:headEnd type="none" w="med" len="med"/>
            <a:tailEnd type="stealth" w="med" len="med"/>
          </a:ln>
        </p:spPr>
      </p:cxnSp>
      <p:cxnSp>
        <p:nvCxnSpPr>
          <p:cNvPr id="6806" name="Google Shape;6806;p70"/>
          <p:cNvCxnSpPr>
            <a:stCxn id="6795" idx="4"/>
            <a:endCxn id="6799" idx="2"/>
          </p:cNvCxnSpPr>
          <p:nvPr/>
        </p:nvCxnSpPr>
        <p:spPr>
          <a:xfrm rot="-5400000">
            <a:off x="6751417" y="2952748"/>
            <a:ext cx="46200" cy="1219200"/>
          </a:xfrm>
          <a:prstGeom prst="curvedConnector4">
            <a:avLst>
              <a:gd name="adj1" fmla="val -739371"/>
              <a:gd name="adj2" fmla="val 51927"/>
            </a:avLst>
          </a:prstGeom>
          <a:noFill/>
          <a:ln w="9525" cap="flat" cmpd="sng">
            <a:solidFill>
              <a:schemeClr val="dk2"/>
            </a:solidFill>
            <a:prstDash val="solid"/>
            <a:round/>
            <a:headEnd type="none" w="med" len="med"/>
            <a:tailEnd type="stealth" w="med" len="med"/>
          </a:ln>
        </p:spPr>
      </p:cxnSp>
      <p:cxnSp>
        <p:nvCxnSpPr>
          <p:cNvPr id="6807" name="Google Shape;6807;p70"/>
          <p:cNvCxnSpPr>
            <a:stCxn id="6796" idx="4"/>
            <a:endCxn id="6798" idx="2"/>
          </p:cNvCxnSpPr>
          <p:nvPr/>
        </p:nvCxnSpPr>
        <p:spPr>
          <a:xfrm rot="-5400000">
            <a:off x="6750866" y="3269956"/>
            <a:ext cx="47100" cy="585900"/>
          </a:xfrm>
          <a:prstGeom prst="curvedConnector4">
            <a:avLst>
              <a:gd name="adj1" fmla="val -372732"/>
              <a:gd name="adj2" fmla="val 54028"/>
            </a:avLst>
          </a:prstGeom>
          <a:noFill/>
          <a:ln w="9525" cap="flat" cmpd="sng">
            <a:solidFill>
              <a:schemeClr val="dk2"/>
            </a:solidFill>
            <a:prstDash val="solid"/>
            <a:round/>
            <a:headEnd type="none" w="med" len="med"/>
            <a:tailEnd type="stealth" w="med" len="med"/>
          </a:ln>
        </p:spPr>
      </p:cxnSp>
      <p:cxnSp>
        <p:nvCxnSpPr>
          <p:cNvPr id="6808" name="Google Shape;6808;p70"/>
          <p:cNvCxnSpPr>
            <a:stCxn id="6796" idx="4"/>
            <a:endCxn id="6799" idx="2"/>
          </p:cNvCxnSpPr>
          <p:nvPr/>
        </p:nvCxnSpPr>
        <p:spPr>
          <a:xfrm rot="-5400000">
            <a:off x="6909115" y="3111706"/>
            <a:ext cx="47100" cy="902400"/>
          </a:xfrm>
          <a:prstGeom prst="curvedConnector4">
            <a:avLst>
              <a:gd name="adj1" fmla="val -679313"/>
              <a:gd name="adj2" fmla="val 52618"/>
            </a:avLst>
          </a:prstGeom>
          <a:noFill/>
          <a:ln w="9525" cap="flat" cmpd="sng">
            <a:solidFill>
              <a:schemeClr val="dk2"/>
            </a:solidFill>
            <a:prstDash val="solid"/>
            <a:round/>
            <a:headEnd type="none" w="med" len="med"/>
            <a:tailEnd type="stealth" w="med" len="med"/>
          </a:ln>
        </p:spPr>
      </p:cxnSp>
      <p:cxnSp>
        <p:nvCxnSpPr>
          <p:cNvPr id="6809" name="Google Shape;6809;p70"/>
          <p:cNvCxnSpPr>
            <a:stCxn id="6797" idx="4"/>
            <a:endCxn id="6799" idx="2"/>
          </p:cNvCxnSpPr>
          <p:nvPr/>
        </p:nvCxnSpPr>
        <p:spPr>
          <a:xfrm rot="-5400000">
            <a:off x="7067413" y="3269956"/>
            <a:ext cx="47100" cy="585900"/>
          </a:xfrm>
          <a:prstGeom prst="curvedConnector4">
            <a:avLst>
              <a:gd name="adj1" fmla="val -328942"/>
              <a:gd name="adj2" fmla="val 54028"/>
            </a:avLst>
          </a:prstGeom>
          <a:noFill/>
          <a:ln w="9525" cap="flat" cmpd="sng">
            <a:solidFill>
              <a:schemeClr val="dk2"/>
            </a:solidFill>
            <a:prstDash val="solid"/>
            <a:round/>
            <a:headEnd type="none" w="med" len="med"/>
            <a:tailEnd type="stealth" w="med" len="med"/>
          </a:ln>
        </p:spPr>
      </p:cxnSp>
      <p:sp>
        <p:nvSpPr>
          <p:cNvPr id="6810" name="Google Shape;6810;p70"/>
          <p:cNvSpPr/>
          <p:nvPr/>
        </p:nvSpPr>
        <p:spPr>
          <a:xfrm rot="5400000">
            <a:off x="2772150" y="3472311"/>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a:t>
            </a:r>
            <a:endParaRPr sz="1200"/>
          </a:p>
        </p:txBody>
      </p:sp>
      <p:sp>
        <p:nvSpPr>
          <p:cNvPr id="6811" name="Google Shape;6811;p70"/>
          <p:cNvSpPr/>
          <p:nvPr/>
        </p:nvSpPr>
        <p:spPr>
          <a:xfrm rot="5400000">
            <a:off x="5403018" y="3468678"/>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Avg-Pool</a:t>
            </a:r>
            <a:endParaRPr sz="1200"/>
          </a:p>
        </p:txBody>
      </p:sp>
      <p:cxnSp>
        <p:nvCxnSpPr>
          <p:cNvPr id="6812" name="Google Shape;6812;p70"/>
          <p:cNvCxnSpPr/>
          <p:nvPr/>
        </p:nvCxnSpPr>
        <p:spPr>
          <a:xfrm>
            <a:off x="5420597" y="3566011"/>
            <a:ext cx="0" cy="0"/>
          </a:xfrm>
          <a:prstGeom prst="straightConnector1">
            <a:avLst/>
          </a:prstGeom>
          <a:noFill/>
          <a:ln w="9525" cap="flat" cmpd="sng">
            <a:solidFill>
              <a:schemeClr val="dk2"/>
            </a:solidFill>
            <a:prstDash val="solid"/>
            <a:round/>
            <a:headEnd type="none" w="med" len="med"/>
            <a:tailEnd type="none" w="med" len="med"/>
          </a:ln>
        </p:spPr>
      </p:cxnSp>
      <p:cxnSp>
        <p:nvCxnSpPr>
          <p:cNvPr id="6813" name="Google Shape;6813;p70"/>
          <p:cNvCxnSpPr/>
          <p:nvPr/>
        </p:nvCxnSpPr>
        <p:spPr>
          <a:xfrm>
            <a:off x="5420597" y="3566011"/>
            <a:ext cx="0" cy="0"/>
          </a:xfrm>
          <a:prstGeom prst="straightConnector1">
            <a:avLst/>
          </a:prstGeom>
          <a:noFill/>
          <a:ln w="9525" cap="flat" cmpd="sng">
            <a:solidFill>
              <a:schemeClr val="dk2"/>
            </a:solidFill>
            <a:prstDash val="solid"/>
            <a:round/>
            <a:headEnd type="none" w="med" len="med"/>
            <a:tailEnd type="none" w="med" len="med"/>
          </a:ln>
        </p:spPr>
      </p:cxnSp>
      <p:cxnSp>
        <p:nvCxnSpPr>
          <p:cNvPr id="6814" name="Google Shape;6814;p70"/>
          <p:cNvCxnSpPr>
            <a:stCxn id="6811" idx="2"/>
            <a:endCxn id="6815" idx="0"/>
          </p:cNvCxnSpPr>
          <p:nvPr/>
        </p:nvCxnSpPr>
        <p:spPr>
          <a:xfrm flipH="1">
            <a:off x="5618118" y="3606228"/>
            <a:ext cx="64500" cy="1200"/>
          </a:xfrm>
          <a:prstGeom prst="straightConnector1">
            <a:avLst/>
          </a:prstGeom>
          <a:noFill/>
          <a:ln w="9525" cap="flat" cmpd="sng">
            <a:solidFill>
              <a:schemeClr val="dk2"/>
            </a:solidFill>
            <a:prstDash val="solid"/>
            <a:round/>
            <a:headEnd type="none" w="med" len="med"/>
            <a:tailEnd type="none" w="med" len="med"/>
          </a:ln>
        </p:spPr>
      </p:cxnSp>
      <p:cxnSp>
        <p:nvCxnSpPr>
          <p:cNvPr id="6816" name="Google Shape;6816;p70"/>
          <p:cNvCxnSpPr/>
          <p:nvPr/>
        </p:nvCxnSpPr>
        <p:spPr>
          <a:xfrm>
            <a:off x="5586750" y="3718411"/>
            <a:ext cx="0" cy="0"/>
          </a:xfrm>
          <a:prstGeom prst="straightConnector1">
            <a:avLst/>
          </a:prstGeom>
          <a:noFill/>
          <a:ln w="9525" cap="flat" cmpd="sng">
            <a:solidFill>
              <a:schemeClr val="dk2"/>
            </a:solidFill>
            <a:prstDash val="solid"/>
            <a:round/>
            <a:headEnd type="none" w="med" len="med"/>
            <a:tailEnd type="none" w="med" len="med"/>
          </a:ln>
        </p:spPr>
      </p:cxnSp>
      <p:cxnSp>
        <p:nvCxnSpPr>
          <p:cNvPr id="6817" name="Google Shape;6817;p70"/>
          <p:cNvCxnSpPr/>
          <p:nvPr/>
        </p:nvCxnSpPr>
        <p:spPr>
          <a:xfrm>
            <a:off x="5586750" y="3718411"/>
            <a:ext cx="0" cy="0"/>
          </a:xfrm>
          <a:prstGeom prst="straightConnector1">
            <a:avLst/>
          </a:prstGeom>
          <a:noFill/>
          <a:ln w="9525" cap="flat" cmpd="sng">
            <a:solidFill>
              <a:schemeClr val="dk2"/>
            </a:solidFill>
            <a:prstDash val="solid"/>
            <a:round/>
            <a:headEnd type="none" w="med" len="med"/>
            <a:tailEnd type="none" w="med" len="med"/>
          </a:ln>
        </p:spPr>
      </p:cxnSp>
      <p:sp>
        <p:nvSpPr>
          <p:cNvPr id="6815" name="Google Shape;6815;p70"/>
          <p:cNvSpPr/>
          <p:nvPr/>
        </p:nvSpPr>
        <p:spPr>
          <a:xfrm rot="5400000">
            <a:off x="5063472" y="3469898"/>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Conv</a:t>
            </a:r>
            <a:endParaRPr sz="1200"/>
          </a:p>
        </p:txBody>
      </p:sp>
      <p:sp>
        <p:nvSpPr>
          <p:cNvPr id="6818" name="Google Shape;6818;p70"/>
          <p:cNvSpPr/>
          <p:nvPr/>
        </p:nvSpPr>
        <p:spPr>
          <a:xfrm>
            <a:off x="1433073" y="3192706"/>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Dense Block 1</a:t>
            </a:r>
            <a:endParaRPr sz="1200"/>
          </a:p>
          <a:p>
            <a:pPr algn="ctr"/>
            <a:endParaRPr sz="1200"/>
          </a:p>
          <a:p>
            <a:pPr algn="ctr"/>
            <a:endParaRPr sz="1200"/>
          </a:p>
          <a:p>
            <a:pPr algn="ctr"/>
            <a:endParaRPr sz="1200"/>
          </a:p>
        </p:txBody>
      </p:sp>
      <p:sp>
        <p:nvSpPr>
          <p:cNvPr id="6819" name="Google Shape;6819;p70"/>
          <p:cNvSpPr/>
          <p:nvPr/>
        </p:nvSpPr>
        <p:spPr>
          <a:xfrm>
            <a:off x="1508334" y="3495483"/>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820" name="Google Shape;6820;p70"/>
          <p:cNvSpPr/>
          <p:nvPr/>
        </p:nvSpPr>
        <p:spPr>
          <a:xfrm>
            <a:off x="1824881" y="3496491"/>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821" name="Google Shape;6821;p70"/>
          <p:cNvSpPr/>
          <p:nvPr/>
        </p:nvSpPr>
        <p:spPr>
          <a:xfrm>
            <a:off x="2141428" y="3496491"/>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822" name="Google Shape;6822;p70"/>
          <p:cNvSpPr/>
          <p:nvPr/>
        </p:nvSpPr>
        <p:spPr>
          <a:xfrm>
            <a:off x="2457976" y="3496491"/>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823" name="Google Shape;6823;p70"/>
          <p:cNvSpPr/>
          <p:nvPr/>
        </p:nvSpPr>
        <p:spPr>
          <a:xfrm>
            <a:off x="2774524" y="3496491"/>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824" name="Google Shape;6824;p70"/>
          <p:cNvCxnSpPr>
            <a:stCxn id="6819" idx="6"/>
            <a:endCxn id="6820" idx="2"/>
          </p:cNvCxnSpPr>
          <p:nvPr/>
        </p:nvCxnSpPr>
        <p:spPr>
          <a:xfrm>
            <a:off x="1602533" y="3542583"/>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25" name="Google Shape;6825;p70"/>
          <p:cNvCxnSpPr>
            <a:stCxn id="6820" idx="6"/>
            <a:endCxn id="6821" idx="2"/>
          </p:cNvCxnSpPr>
          <p:nvPr/>
        </p:nvCxnSpPr>
        <p:spPr>
          <a:xfrm>
            <a:off x="1919081" y="3543591"/>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6" name="Google Shape;6826;p70"/>
          <p:cNvCxnSpPr>
            <a:stCxn id="6821" idx="6"/>
            <a:endCxn id="6822" idx="2"/>
          </p:cNvCxnSpPr>
          <p:nvPr/>
        </p:nvCxnSpPr>
        <p:spPr>
          <a:xfrm>
            <a:off x="2235628" y="3543591"/>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7" name="Google Shape;6827;p70"/>
          <p:cNvCxnSpPr>
            <a:stCxn id="6822" idx="6"/>
            <a:endCxn id="6823" idx="2"/>
          </p:cNvCxnSpPr>
          <p:nvPr/>
        </p:nvCxnSpPr>
        <p:spPr>
          <a:xfrm>
            <a:off x="2552176" y="3543591"/>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8" name="Google Shape;6828;p70"/>
          <p:cNvCxnSpPr>
            <a:stCxn id="6819" idx="4"/>
            <a:endCxn id="6821" idx="2"/>
          </p:cNvCxnSpPr>
          <p:nvPr/>
        </p:nvCxnSpPr>
        <p:spPr>
          <a:xfrm rot="-5400000">
            <a:off x="1825283" y="3273634"/>
            <a:ext cx="46200" cy="585900"/>
          </a:xfrm>
          <a:prstGeom prst="curvedConnector4">
            <a:avLst>
              <a:gd name="adj1" fmla="val -304378"/>
              <a:gd name="adj2" fmla="val 54028"/>
            </a:avLst>
          </a:prstGeom>
          <a:noFill/>
          <a:ln w="9525" cap="flat" cmpd="sng">
            <a:solidFill>
              <a:schemeClr val="dk2"/>
            </a:solidFill>
            <a:prstDash val="solid"/>
            <a:round/>
            <a:headEnd type="none" w="med" len="med"/>
            <a:tailEnd type="stealth" w="med" len="med"/>
          </a:ln>
        </p:spPr>
      </p:cxnSp>
      <p:cxnSp>
        <p:nvCxnSpPr>
          <p:cNvPr id="6829" name="Google Shape;6829;p70"/>
          <p:cNvCxnSpPr>
            <a:stCxn id="6819" idx="4"/>
            <a:endCxn id="6822" idx="2"/>
          </p:cNvCxnSpPr>
          <p:nvPr/>
        </p:nvCxnSpPr>
        <p:spPr>
          <a:xfrm rot="-5400000">
            <a:off x="1983533" y="3115384"/>
            <a:ext cx="46200" cy="902400"/>
          </a:xfrm>
          <a:prstGeom prst="curvedConnector4">
            <a:avLst>
              <a:gd name="adj1" fmla="val -602051"/>
              <a:gd name="adj2" fmla="val 52618"/>
            </a:avLst>
          </a:prstGeom>
          <a:noFill/>
          <a:ln w="9525" cap="flat" cmpd="sng">
            <a:solidFill>
              <a:schemeClr val="dk2"/>
            </a:solidFill>
            <a:prstDash val="solid"/>
            <a:round/>
            <a:headEnd type="none" w="med" len="med"/>
            <a:tailEnd type="stealth" w="med" len="med"/>
          </a:ln>
        </p:spPr>
      </p:cxnSp>
      <p:cxnSp>
        <p:nvCxnSpPr>
          <p:cNvPr id="6830" name="Google Shape;6830;p70"/>
          <p:cNvCxnSpPr>
            <a:stCxn id="6819" idx="4"/>
            <a:endCxn id="6823" idx="2"/>
          </p:cNvCxnSpPr>
          <p:nvPr/>
        </p:nvCxnSpPr>
        <p:spPr>
          <a:xfrm rot="-5400000">
            <a:off x="2141933" y="2956983"/>
            <a:ext cx="46200" cy="1219200"/>
          </a:xfrm>
          <a:prstGeom prst="curvedConnector4">
            <a:avLst>
              <a:gd name="adj1" fmla="val -691337"/>
              <a:gd name="adj2" fmla="val 51927"/>
            </a:avLst>
          </a:prstGeom>
          <a:noFill/>
          <a:ln w="9525" cap="flat" cmpd="sng">
            <a:solidFill>
              <a:schemeClr val="dk2"/>
            </a:solidFill>
            <a:prstDash val="solid"/>
            <a:round/>
            <a:headEnd type="none" w="med" len="med"/>
            <a:tailEnd type="stealth" w="med" len="med"/>
          </a:ln>
        </p:spPr>
      </p:cxnSp>
      <p:cxnSp>
        <p:nvCxnSpPr>
          <p:cNvPr id="6831" name="Google Shape;6831;p70"/>
          <p:cNvCxnSpPr>
            <a:stCxn id="6820" idx="4"/>
            <a:endCxn id="6822" idx="2"/>
          </p:cNvCxnSpPr>
          <p:nvPr/>
        </p:nvCxnSpPr>
        <p:spPr>
          <a:xfrm rot="-5400000">
            <a:off x="2141381" y="3274192"/>
            <a:ext cx="47100" cy="585900"/>
          </a:xfrm>
          <a:prstGeom prst="curvedConnector4">
            <a:avLst>
              <a:gd name="adj1" fmla="val -296422"/>
              <a:gd name="adj2" fmla="val 54028"/>
            </a:avLst>
          </a:prstGeom>
          <a:noFill/>
          <a:ln w="9525" cap="flat" cmpd="sng">
            <a:solidFill>
              <a:schemeClr val="dk2"/>
            </a:solidFill>
            <a:prstDash val="solid"/>
            <a:round/>
            <a:headEnd type="none" w="med" len="med"/>
            <a:tailEnd type="stealth" w="med" len="med"/>
          </a:ln>
        </p:spPr>
      </p:cxnSp>
      <p:cxnSp>
        <p:nvCxnSpPr>
          <p:cNvPr id="6832" name="Google Shape;6832;p70"/>
          <p:cNvCxnSpPr>
            <a:stCxn id="6820" idx="4"/>
            <a:endCxn id="6823" idx="2"/>
          </p:cNvCxnSpPr>
          <p:nvPr/>
        </p:nvCxnSpPr>
        <p:spPr>
          <a:xfrm rot="-5400000">
            <a:off x="2299631" y="3115942"/>
            <a:ext cx="47100" cy="902400"/>
          </a:xfrm>
          <a:prstGeom prst="curvedConnector4">
            <a:avLst>
              <a:gd name="adj1" fmla="val -661390"/>
              <a:gd name="adj2" fmla="val 52618"/>
            </a:avLst>
          </a:prstGeom>
          <a:noFill/>
          <a:ln w="9525" cap="flat" cmpd="sng">
            <a:solidFill>
              <a:schemeClr val="dk2"/>
            </a:solidFill>
            <a:prstDash val="solid"/>
            <a:round/>
            <a:headEnd type="none" w="med" len="med"/>
            <a:tailEnd type="stealth" w="med" len="med"/>
          </a:ln>
        </p:spPr>
      </p:cxnSp>
      <p:cxnSp>
        <p:nvCxnSpPr>
          <p:cNvPr id="6833" name="Google Shape;6833;p70"/>
          <p:cNvCxnSpPr>
            <a:stCxn id="6821" idx="4"/>
            <a:endCxn id="6823" idx="2"/>
          </p:cNvCxnSpPr>
          <p:nvPr/>
        </p:nvCxnSpPr>
        <p:spPr>
          <a:xfrm rot="-5400000">
            <a:off x="2457928" y="3274192"/>
            <a:ext cx="47100" cy="585900"/>
          </a:xfrm>
          <a:prstGeom prst="curvedConnector4">
            <a:avLst>
              <a:gd name="adj1" fmla="val -311018"/>
              <a:gd name="adj2" fmla="val 54028"/>
            </a:avLst>
          </a:prstGeom>
          <a:noFill/>
          <a:ln w="9525" cap="flat" cmpd="sng">
            <a:solidFill>
              <a:schemeClr val="dk2"/>
            </a:solidFill>
            <a:prstDash val="solid"/>
            <a:round/>
            <a:headEnd type="none" w="med" len="med"/>
            <a:tailEnd type="stealth" w="med" len="med"/>
          </a:ln>
        </p:spPr>
      </p:cxnSp>
      <p:cxnSp>
        <p:nvCxnSpPr>
          <p:cNvPr id="6834" name="Google Shape;6834;p70"/>
          <p:cNvCxnSpPr>
            <a:stCxn id="6818" idx="3"/>
            <a:endCxn id="6810" idx="2"/>
          </p:cNvCxnSpPr>
          <p:nvPr/>
        </p:nvCxnSpPr>
        <p:spPr>
          <a:xfrm>
            <a:off x="2945072" y="3609856"/>
            <a:ext cx="106800" cy="0"/>
          </a:xfrm>
          <a:prstGeom prst="straightConnector1">
            <a:avLst/>
          </a:prstGeom>
          <a:noFill/>
          <a:ln w="9525" cap="flat" cmpd="sng">
            <a:solidFill>
              <a:schemeClr val="dk2"/>
            </a:solidFill>
            <a:prstDash val="solid"/>
            <a:round/>
            <a:headEnd type="none" w="med" len="med"/>
            <a:tailEnd type="none" w="med" len="med"/>
          </a:ln>
        </p:spPr>
      </p:cxnSp>
      <p:cxnSp>
        <p:nvCxnSpPr>
          <p:cNvPr id="6835" name="Google Shape;6835;p70"/>
          <p:cNvCxnSpPr>
            <a:stCxn id="6778" idx="1"/>
            <a:endCxn id="6778" idx="1"/>
          </p:cNvCxnSpPr>
          <p:nvPr/>
        </p:nvCxnSpPr>
        <p:spPr>
          <a:xfrm>
            <a:off x="3749972" y="3609856"/>
            <a:ext cx="0" cy="0"/>
          </a:xfrm>
          <a:prstGeom prst="straightConnector1">
            <a:avLst/>
          </a:prstGeom>
          <a:noFill/>
          <a:ln w="9525" cap="flat" cmpd="sng">
            <a:solidFill>
              <a:schemeClr val="dk2"/>
            </a:solidFill>
            <a:prstDash val="solid"/>
            <a:round/>
            <a:headEnd type="none" w="med" len="med"/>
            <a:tailEnd type="none" w="med" len="med"/>
          </a:ln>
        </p:spPr>
      </p:cxnSp>
      <p:cxnSp>
        <p:nvCxnSpPr>
          <p:cNvPr id="6836" name="Google Shape;6836;p70"/>
          <p:cNvCxnSpPr>
            <a:stCxn id="6767" idx="0"/>
            <a:endCxn id="6778" idx="1"/>
          </p:cNvCxnSpPr>
          <p:nvPr/>
        </p:nvCxnSpPr>
        <p:spPr>
          <a:xfrm>
            <a:off x="3666396" y="3609861"/>
            <a:ext cx="83700" cy="0"/>
          </a:xfrm>
          <a:prstGeom prst="straightConnector1">
            <a:avLst/>
          </a:prstGeom>
          <a:noFill/>
          <a:ln w="9525" cap="flat" cmpd="sng">
            <a:solidFill>
              <a:schemeClr val="dk2"/>
            </a:solidFill>
            <a:prstDash val="solid"/>
            <a:round/>
            <a:headEnd type="none" w="med" len="med"/>
            <a:tailEnd type="none" w="med" len="med"/>
          </a:ln>
        </p:spPr>
      </p:cxnSp>
      <p:cxnSp>
        <p:nvCxnSpPr>
          <p:cNvPr id="6837" name="Google Shape;6837;p70"/>
          <p:cNvCxnSpPr>
            <a:stCxn id="6815" idx="2"/>
            <a:endCxn id="6778" idx="3"/>
          </p:cNvCxnSpPr>
          <p:nvPr/>
        </p:nvCxnSpPr>
        <p:spPr>
          <a:xfrm flipH="1">
            <a:off x="5262072" y="3607449"/>
            <a:ext cx="81000" cy="2400"/>
          </a:xfrm>
          <a:prstGeom prst="straightConnector1">
            <a:avLst/>
          </a:prstGeom>
          <a:noFill/>
          <a:ln w="9525" cap="flat" cmpd="sng">
            <a:solidFill>
              <a:schemeClr val="dk2"/>
            </a:solidFill>
            <a:prstDash val="solid"/>
            <a:round/>
            <a:headEnd type="none" w="med" len="med"/>
            <a:tailEnd type="none" w="med" len="med"/>
          </a:ln>
        </p:spPr>
      </p:cxnSp>
      <p:cxnSp>
        <p:nvCxnSpPr>
          <p:cNvPr id="6838" name="Google Shape;6838;p70"/>
          <p:cNvCxnSpPr>
            <a:stCxn id="6811" idx="0"/>
            <a:endCxn id="6794" idx="1"/>
          </p:cNvCxnSpPr>
          <p:nvPr/>
        </p:nvCxnSpPr>
        <p:spPr>
          <a:xfrm rot="10800000" flipH="1">
            <a:off x="5957718" y="3605628"/>
            <a:ext cx="84900" cy="600"/>
          </a:xfrm>
          <a:prstGeom prst="straightConnector1">
            <a:avLst/>
          </a:prstGeom>
          <a:noFill/>
          <a:ln w="9525" cap="flat" cmpd="sng">
            <a:solidFill>
              <a:schemeClr val="dk2"/>
            </a:solidFill>
            <a:prstDash val="solid"/>
            <a:round/>
            <a:headEnd type="none" w="med" len="med"/>
            <a:tailEnd type="none" w="med" len="med"/>
          </a:ln>
        </p:spPr>
      </p:cxnSp>
      <p:sp>
        <p:nvSpPr>
          <p:cNvPr id="6839" name="Google Shape;6839;p70"/>
          <p:cNvSpPr/>
          <p:nvPr/>
        </p:nvSpPr>
        <p:spPr>
          <a:xfrm rot="5400000">
            <a:off x="7359769" y="3466751"/>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Avg-Pool</a:t>
            </a:r>
            <a:endParaRPr sz="1200"/>
          </a:p>
        </p:txBody>
      </p:sp>
      <p:sp>
        <p:nvSpPr>
          <p:cNvPr id="6840" name="Google Shape;6840;p70"/>
          <p:cNvSpPr/>
          <p:nvPr/>
        </p:nvSpPr>
        <p:spPr>
          <a:xfrm rot="5400000">
            <a:off x="9025273" y="3465310"/>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FC</a:t>
            </a:r>
            <a:endParaRPr sz="1200"/>
          </a:p>
        </p:txBody>
      </p:sp>
      <p:sp>
        <p:nvSpPr>
          <p:cNvPr id="6841" name="Google Shape;6841;p70"/>
          <p:cNvSpPr/>
          <p:nvPr/>
        </p:nvSpPr>
        <p:spPr>
          <a:xfrm rot="5400000">
            <a:off x="8079628" y="3464888"/>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Softmax</a:t>
            </a:r>
            <a:endParaRPr sz="1200"/>
          </a:p>
        </p:txBody>
      </p:sp>
      <p:cxnSp>
        <p:nvCxnSpPr>
          <p:cNvPr id="6842" name="Google Shape;6842;p70"/>
          <p:cNvCxnSpPr>
            <a:stCxn id="6794" idx="3"/>
            <a:endCxn id="6839" idx="2"/>
          </p:cNvCxnSpPr>
          <p:nvPr/>
        </p:nvCxnSpPr>
        <p:spPr>
          <a:xfrm rot="10800000" flipH="1">
            <a:off x="7554557" y="3604420"/>
            <a:ext cx="84900" cy="1200"/>
          </a:xfrm>
          <a:prstGeom prst="straightConnector1">
            <a:avLst/>
          </a:prstGeom>
          <a:noFill/>
          <a:ln w="9525" cap="flat" cmpd="sng">
            <a:solidFill>
              <a:schemeClr val="dk2"/>
            </a:solidFill>
            <a:prstDash val="solid"/>
            <a:round/>
            <a:headEnd type="none" w="med" len="med"/>
            <a:tailEnd type="none" w="med" len="med"/>
          </a:ln>
        </p:spPr>
      </p:cxnSp>
      <p:cxnSp>
        <p:nvCxnSpPr>
          <p:cNvPr id="6843" name="Google Shape;6843;p70"/>
          <p:cNvCxnSpPr>
            <a:stCxn id="6839" idx="0"/>
            <a:endCxn id="6840" idx="2"/>
          </p:cNvCxnSpPr>
          <p:nvPr/>
        </p:nvCxnSpPr>
        <p:spPr>
          <a:xfrm rot="10800000" flipH="1">
            <a:off x="7914468" y="3602801"/>
            <a:ext cx="84900" cy="1500"/>
          </a:xfrm>
          <a:prstGeom prst="straightConnector1">
            <a:avLst/>
          </a:prstGeom>
          <a:noFill/>
          <a:ln w="9525" cap="flat" cmpd="sng">
            <a:solidFill>
              <a:schemeClr val="dk2"/>
            </a:solidFill>
            <a:prstDash val="solid"/>
            <a:round/>
            <a:headEnd type="none" w="med" len="med"/>
            <a:tailEnd type="none" w="med" len="med"/>
          </a:ln>
        </p:spPr>
      </p:cxnSp>
      <p:cxnSp>
        <p:nvCxnSpPr>
          <p:cNvPr id="6844" name="Google Shape;6844;p70"/>
          <p:cNvCxnSpPr>
            <a:stCxn id="6840" idx="0"/>
            <a:endCxn id="6841" idx="2"/>
          </p:cNvCxnSpPr>
          <p:nvPr/>
        </p:nvCxnSpPr>
        <p:spPr>
          <a:xfrm rot="10800000" flipH="1">
            <a:off x="8274407" y="3602560"/>
            <a:ext cx="84900" cy="300"/>
          </a:xfrm>
          <a:prstGeom prst="straightConnector1">
            <a:avLst/>
          </a:prstGeom>
          <a:noFill/>
          <a:ln w="9525" cap="flat" cmpd="sng">
            <a:solidFill>
              <a:schemeClr val="dk2"/>
            </a:solidFill>
            <a:prstDash val="solid"/>
            <a:round/>
            <a:headEnd type="none" w="med" len="med"/>
            <a:tailEnd type="none" w="med" len="med"/>
          </a:ln>
        </p:spPr>
      </p:cxnSp>
      <p:cxnSp>
        <p:nvCxnSpPr>
          <p:cNvPr id="6845" name="Google Shape;6845;p70"/>
          <p:cNvCxnSpPr/>
          <p:nvPr/>
        </p:nvCxnSpPr>
        <p:spPr>
          <a:xfrm>
            <a:off x="3003200" y="4148006"/>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6" name="Google Shape;6846;p70"/>
          <p:cNvCxnSpPr/>
          <p:nvPr/>
        </p:nvCxnSpPr>
        <p:spPr>
          <a:xfrm rot="10800000">
            <a:off x="3007304" y="4006581"/>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7" name="Google Shape;6847;p70"/>
          <p:cNvCxnSpPr/>
          <p:nvPr/>
        </p:nvCxnSpPr>
        <p:spPr>
          <a:xfrm rot="10800000">
            <a:off x="3706711" y="4006581"/>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8" name="Google Shape;6848;p70"/>
          <p:cNvCxnSpPr/>
          <p:nvPr/>
        </p:nvCxnSpPr>
        <p:spPr>
          <a:xfrm>
            <a:off x="5298405" y="4148010"/>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9" name="Google Shape;6849;p70"/>
          <p:cNvCxnSpPr/>
          <p:nvPr/>
        </p:nvCxnSpPr>
        <p:spPr>
          <a:xfrm rot="10800000">
            <a:off x="5302509" y="400658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0" name="Google Shape;6850;p70"/>
          <p:cNvCxnSpPr/>
          <p:nvPr/>
        </p:nvCxnSpPr>
        <p:spPr>
          <a:xfrm rot="10800000">
            <a:off x="6001916" y="400658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1" name="Google Shape;6851;p70"/>
          <p:cNvCxnSpPr/>
          <p:nvPr/>
        </p:nvCxnSpPr>
        <p:spPr>
          <a:xfrm>
            <a:off x="3370500" y="4143949"/>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2" name="Google Shape;6852;p70"/>
          <p:cNvCxnSpPr/>
          <p:nvPr/>
        </p:nvCxnSpPr>
        <p:spPr>
          <a:xfrm>
            <a:off x="5656500" y="4143949"/>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3" name="Google Shape;6853;p70"/>
          <p:cNvCxnSpPr/>
          <p:nvPr/>
        </p:nvCxnSpPr>
        <p:spPr>
          <a:xfrm>
            <a:off x="3363693" y="4239181"/>
            <a:ext cx="2292900" cy="0"/>
          </a:xfrm>
          <a:prstGeom prst="straightConnector1">
            <a:avLst/>
          </a:prstGeom>
          <a:noFill/>
          <a:ln w="9525" cap="flat" cmpd="sng">
            <a:solidFill>
              <a:schemeClr val="dk2"/>
            </a:solidFill>
            <a:prstDash val="solid"/>
            <a:round/>
            <a:headEnd type="none" w="med" len="med"/>
            <a:tailEnd type="none" w="med" len="med"/>
          </a:ln>
        </p:spPr>
      </p:cxnSp>
      <p:sp>
        <p:nvSpPr>
          <p:cNvPr id="6854" name="Google Shape;6854;p70"/>
          <p:cNvSpPr txBox="1"/>
          <p:nvPr/>
        </p:nvSpPr>
        <p:spPr>
          <a:xfrm>
            <a:off x="3873950" y="4157549"/>
            <a:ext cx="3918900" cy="457200"/>
          </a:xfrm>
          <a:prstGeom prst="rect">
            <a:avLst/>
          </a:prstGeom>
          <a:noFill/>
          <a:ln>
            <a:noFill/>
          </a:ln>
        </p:spPr>
        <p:txBody>
          <a:bodyPr spcFirstLastPara="1" wrap="square" lIns="91425" tIns="91425" rIns="91425" bIns="91425" anchor="t" anchorCtr="0">
            <a:noAutofit/>
          </a:bodyPr>
          <a:lstStyle/>
          <a:p>
            <a:r>
              <a:rPr lang="en" sz="1000"/>
              <a:t>Transition layers</a:t>
            </a:r>
            <a:endParaRPr sz="10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858"/>
        <p:cNvGrpSpPr/>
        <p:nvPr/>
      </p:nvGrpSpPr>
      <p:grpSpPr>
        <a:xfrm>
          <a:off x="0" y="0"/>
          <a:ext cx="0" cy="0"/>
          <a:chOff x="0" y="0"/>
          <a:chExt cx="0" cy="0"/>
        </a:xfrm>
      </p:grpSpPr>
      <p:sp>
        <p:nvSpPr>
          <p:cNvPr id="6859" name="Google Shape;6859;p71"/>
          <p:cNvSpPr/>
          <p:nvPr/>
        </p:nvSpPr>
        <p:spPr>
          <a:xfrm>
            <a:off x="926625" y="3574606"/>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3x3 conv</a:t>
            </a:r>
            <a:endParaRPr sz="900"/>
          </a:p>
        </p:txBody>
      </p:sp>
      <p:sp>
        <p:nvSpPr>
          <p:cNvPr id="6860" name="Google Shape;6860;p71"/>
          <p:cNvSpPr txBox="1"/>
          <p:nvPr/>
        </p:nvSpPr>
        <p:spPr>
          <a:xfrm>
            <a:off x="2534565" y="4981892"/>
            <a:ext cx="384000" cy="416100"/>
          </a:xfrm>
          <a:prstGeom prst="rect">
            <a:avLst/>
          </a:prstGeom>
          <a:noFill/>
          <a:ln>
            <a:noFill/>
          </a:ln>
        </p:spPr>
        <p:txBody>
          <a:bodyPr spcFirstLastPara="1" wrap="square" lIns="91425" tIns="91425" rIns="91425" bIns="91425" anchor="t" anchorCtr="0">
            <a:noAutofit/>
          </a:bodyPr>
          <a:lstStyle/>
          <a:p>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861" name="Google Shape;6861;p71"/>
          <p:cNvSpPr/>
          <p:nvPr/>
        </p:nvSpPr>
        <p:spPr>
          <a:xfrm>
            <a:off x="1096112" y="3180992"/>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add</a:t>
            </a:r>
            <a:endParaRPr sz="900"/>
          </a:p>
        </p:txBody>
      </p:sp>
      <p:sp>
        <p:nvSpPr>
          <p:cNvPr id="6862" name="Google Shape;6862;p71"/>
          <p:cNvSpPr/>
          <p:nvPr/>
        </p:nvSpPr>
        <p:spPr>
          <a:xfrm>
            <a:off x="1252437" y="3574606"/>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0000" rIns="0" bIns="91425" anchor="ctr" anchorCtr="0">
            <a:noAutofit/>
          </a:bodyPr>
          <a:lstStyle/>
          <a:p>
            <a:pPr algn="ctr"/>
            <a:r>
              <a:rPr lang="en" sz="900"/>
              <a:t>identity</a:t>
            </a:r>
            <a:endParaRPr sz="900"/>
          </a:p>
        </p:txBody>
      </p:sp>
      <p:sp>
        <p:nvSpPr>
          <p:cNvPr id="6863" name="Google Shape;6863;p71"/>
          <p:cNvSpPr/>
          <p:nvPr/>
        </p:nvSpPr>
        <p:spPr>
          <a:xfrm>
            <a:off x="1702124" y="3574606"/>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3x3 conv</a:t>
            </a:r>
            <a:endParaRPr sz="900"/>
          </a:p>
        </p:txBody>
      </p:sp>
      <p:sp>
        <p:nvSpPr>
          <p:cNvPr id="6864" name="Google Shape;6864;p71"/>
          <p:cNvSpPr/>
          <p:nvPr/>
        </p:nvSpPr>
        <p:spPr>
          <a:xfrm>
            <a:off x="2025576" y="3574606"/>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5x5 conv</a:t>
            </a:r>
            <a:endParaRPr sz="900"/>
          </a:p>
        </p:txBody>
      </p:sp>
      <p:sp>
        <p:nvSpPr>
          <p:cNvPr id="6865" name="Google Shape;6865;p71"/>
          <p:cNvSpPr/>
          <p:nvPr/>
        </p:nvSpPr>
        <p:spPr>
          <a:xfrm>
            <a:off x="2375100" y="3574606"/>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3x3 avg</a:t>
            </a:r>
            <a:endParaRPr sz="900"/>
          </a:p>
        </p:txBody>
      </p:sp>
      <p:sp>
        <p:nvSpPr>
          <p:cNvPr id="6866" name="Google Shape;6866;p71"/>
          <p:cNvSpPr/>
          <p:nvPr/>
        </p:nvSpPr>
        <p:spPr>
          <a:xfrm>
            <a:off x="2725625" y="3574606"/>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algn="ctr"/>
            <a:r>
              <a:rPr lang="en" sz="900"/>
              <a:t>identity</a:t>
            </a:r>
            <a:endParaRPr sz="900"/>
          </a:p>
        </p:txBody>
      </p:sp>
      <p:sp>
        <p:nvSpPr>
          <p:cNvPr id="6867" name="Google Shape;6867;p71"/>
          <p:cNvSpPr/>
          <p:nvPr/>
        </p:nvSpPr>
        <p:spPr>
          <a:xfrm>
            <a:off x="3193967" y="3573694"/>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3x3 avg</a:t>
            </a:r>
            <a:endParaRPr sz="900"/>
          </a:p>
        </p:txBody>
      </p:sp>
      <p:sp>
        <p:nvSpPr>
          <p:cNvPr id="6868" name="Google Shape;6868;p71"/>
          <p:cNvSpPr/>
          <p:nvPr/>
        </p:nvSpPr>
        <p:spPr>
          <a:xfrm>
            <a:off x="3510190" y="3573694"/>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3x3 avg</a:t>
            </a:r>
            <a:endParaRPr sz="900"/>
          </a:p>
        </p:txBody>
      </p:sp>
      <p:sp>
        <p:nvSpPr>
          <p:cNvPr id="6869" name="Google Shape;6869;p71"/>
          <p:cNvSpPr/>
          <p:nvPr/>
        </p:nvSpPr>
        <p:spPr>
          <a:xfrm>
            <a:off x="3864510" y="3573706"/>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3x3 conv</a:t>
            </a:r>
            <a:endParaRPr sz="900"/>
          </a:p>
        </p:txBody>
      </p:sp>
      <p:sp>
        <p:nvSpPr>
          <p:cNvPr id="6870" name="Google Shape;6870;p71"/>
          <p:cNvSpPr/>
          <p:nvPr/>
        </p:nvSpPr>
        <p:spPr>
          <a:xfrm>
            <a:off x="4184387" y="3573706"/>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5x5 conv</a:t>
            </a:r>
            <a:endParaRPr sz="900"/>
          </a:p>
        </p:txBody>
      </p:sp>
      <p:sp>
        <p:nvSpPr>
          <p:cNvPr id="6871" name="Google Shape;6871;p71"/>
          <p:cNvSpPr/>
          <p:nvPr/>
        </p:nvSpPr>
        <p:spPr>
          <a:xfrm>
            <a:off x="1841625" y="3180992"/>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800"/>
              <a:t>add</a:t>
            </a:r>
            <a:endParaRPr sz="800"/>
          </a:p>
        </p:txBody>
      </p:sp>
      <p:sp>
        <p:nvSpPr>
          <p:cNvPr id="6872" name="Google Shape;6872;p71"/>
          <p:cNvSpPr/>
          <p:nvPr/>
        </p:nvSpPr>
        <p:spPr>
          <a:xfrm>
            <a:off x="2566242" y="3180992"/>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add</a:t>
            </a:r>
            <a:endParaRPr sz="900"/>
          </a:p>
        </p:txBody>
      </p:sp>
      <p:sp>
        <p:nvSpPr>
          <p:cNvPr id="6873" name="Google Shape;6873;p71"/>
          <p:cNvSpPr/>
          <p:nvPr/>
        </p:nvSpPr>
        <p:spPr>
          <a:xfrm>
            <a:off x="3359261" y="3180079"/>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add</a:t>
            </a:r>
            <a:endParaRPr sz="900"/>
          </a:p>
        </p:txBody>
      </p:sp>
      <p:sp>
        <p:nvSpPr>
          <p:cNvPr id="6874" name="Google Shape;6874;p71"/>
          <p:cNvSpPr/>
          <p:nvPr/>
        </p:nvSpPr>
        <p:spPr>
          <a:xfrm>
            <a:off x="4039875" y="3180992"/>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add</a:t>
            </a:r>
            <a:endParaRPr sz="900"/>
          </a:p>
        </p:txBody>
      </p:sp>
      <p:sp>
        <p:nvSpPr>
          <p:cNvPr id="6875" name="Google Shape;6875;p71"/>
          <p:cNvSpPr/>
          <p:nvPr/>
        </p:nvSpPr>
        <p:spPr>
          <a:xfrm>
            <a:off x="2309093" y="2790791"/>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Filter concatenation</a:t>
            </a:r>
            <a:endParaRPr sz="900"/>
          </a:p>
        </p:txBody>
      </p:sp>
      <p:sp>
        <p:nvSpPr>
          <p:cNvPr id="6876" name="Google Shape;6876;p71"/>
          <p:cNvSpPr/>
          <p:nvPr/>
        </p:nvSpPr>
        <p:spPr>
          <a:xfrm>
            <a:off x="2568350" y="4058281"/>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algn="ctr"/>
            <a:r>
              <a:rPr lang="en" sz="1000"/>
              <a:t>h</a:t>
            </a:r>
            <a:r>
              <a:rPr lang="en" sz="1000" baseline="-25000"/>
              <a:t>i</a:t>
            </a:r>
            <a:endParaRPr sz="1000" baseline="-25000"/>
          </a:p>
        </p:txBody>
      </p:sp>
      <p:sp>
        <p:nvSpPr>
          <p:cNvPr id="6877" name="Google Shape;6877;p71"/>
          <p:cNvSpPr/>
          <p:nvPr/>
        </p:nvSpPr>
        <p:spPr>
          <a:xfrm>
            <a:off x="2573649" y="4834306"/>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algn="ctr"/>
            <a:r>
              <a:rPr lang="en" sz="1000"/>
              <a:t>h</a:t>
            </a:r>
            <a:r>
              <a:rPr lang="en" sz="1000" baseline="-25000"/>
              <a:t>i-1</a:t>
            </a:r>
            <a:endParaRPr sz="1000" baseline="-25000"/>
          </a:p>
        </p:txBody>
      </p:sp>
      <p:sp>
        <p:nvSpPr>
          <p:cNvPr id="6878" name="Google Shape;6878;p71"/>
          <p:cNvSpPr/>
          <p:nvPr/>
        </p:nvSpPr>
        <p:spPr>
          <a:xfrm>
            <a:off x="2563132" y="4432229"/>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sz="800"/>
          </a:p>
        </p:txBody>
      </p:sp>
      <p:sp>
        <p:nvSpPr>
          <p:cNvPr id="6879" name="Google Shape;6879;p71"/>
          <p:cNvSpPr txBox="1"/>
          <p:nvPr/>
        </p:nvSpPr>
        <p:spPr>
          <a:xfrm>
            <a:off x="2546093" y="4296377"/>
            <a:ext cx="511200" cy="180600"/>
          </a:xfrm>
          <a:prstGeom prst="rect">
            <a:avLst/>
          </a:prstGeom>
          <a:noFill/>
          <a:ln>
            <a:noFill/>
          </a:ln>
        </p:spPr>
        <p:txBody>
          <a:bodyPr spcFirstLastPara="1" wrap="square" lIns="91425" tIns="91425" rIns="91425" bIns="91425" anchor="t" anchorCtr="0">
            <a:noAutofit/>
          </a:bodyPr>
          <a:lstStyle/>
          <a:p>
            <a:r>
              <a:rPr lang="en"/>
              <a:t>...</a:t>
            </a:r>
            <a:endParaRPr sz="800"/>
          </a:p>
        </p:txBody>
      </p:sp>
      <p:cxnSp>
        <p:nvCxnSpPr>
          <p:cNvPr id="6880" name="Google Shape;6880;p71"/>
          <p:cNvCxnSpPr>
            <a:stCxn id="6877" idx="3"/>
            <a:endCxn id="6870" idx="2"/>
          </p:cNvCxnSpPr>
          <p:nvPr/>
        </p:nvCxnSpPr>
        <p:spPr>
          <a:xfrm rot="10800000" flipH="1">
            <a:off x="2858949" y="3859906"/>
            <a:ext cx="1455600" cy="1080600"/>
          </a:xfrm>
          <a:prstGeom prst="curvedConnector2">
            <a:avLst/>
          </a:prstGeom>
          <a:noFill/>
          <a:ln w="9525" cap="flat" cmpd="sng">
            <a:solidFill>
              <a:schemeClr val="dk2"/>
            </a:solidFill>
            <a:prstDash val="dot"/>
            <a:round/>
            <a:headEnd type="none" w="med" len="med"/>
            <a:tailEnd type="triangle" w="med" len="med"/>
          </a:ln>
        </p:spPr>
      </p:cxnSp>
      <p:cxnSp>
        <p:nvCxnSpPr>
          <p:cNvPr id="6881" name="Google Shape;6881;p71"/>
          <p:cNvCxnSpPr>
            <a:stCxn id="6877" idx="3"/>
            <a:endCxn id="6869" idx="2"/>
          </p:cNvCxnSpPr>
          <p:nvPr/>
        </p:nvCxnSpPr>
        <p:spPr>
          <a:xfrm rot="10800000" flipH="1">
            <a:off x="2858949" y="3859906"/>
            <a:ext cx="1135500" cy="1080600"/>
          </a:xfrm>
          <a:prstGeom prst="curvedConnector2">
            <a:avLst/>
          </a:prstGeom>
          <a:noFill/>
          <a:ln w="9525" cap="flat" cmpd="sng">
            <a:solidFill>
              <a:schemeClr val="dk2"/>
            </a:solidFill>
            <a:prstDash val="dot"/>
            <a:round/>
            <a:headEnd type="none" w="med" len="med"/>
            <a:tailEnd type="triangle" w="med" len="med"/>
          </a:ln>
        </p:spPr>
      </p:cxnSp>
      <p:cxnSp>
        <p:nvCxnSpPr>
          <p:cNvPr id="6882" name="Google Shape;6882;p71"/>
          <p:cNvCxnSpPr>
            <a:stCxn id="6877" idx="3"/>
            <a:endCxn id="6868" idx="2"/>
          </p:cNvCxnSpPr>
          <p:nvPr/>
        </p:nvCxnSpPr>
        <p:spPr>
          <a:xfrm rot="10800000" flipH="1">
            <a:off x="2858949" y="3859906"/>
            <a:ext cx="781200" cy="1080600"/>
          </a:xfrm>
          <a:prstGeom prst="curvedConnector2">
            <a:avLst/>
          </a:prstGeom>
          <a:noFill/>
          <a:ln w="9525" cap="flat" cmpd="sng">
            <a:solidFill>
              <a:schemeClr val="dk2"/>
            </a:solidFill>
            <a:prstDash val="dot"/>
            <a:round/>
            <a:headEnd type="none" w="med" len="med"/>
            <a:tailEnd type="triangle" w="med" len="med"/>
          </a:ln>
        </p:spPr>
      </p:cxnSp>
      <p:cxnSp>
        <p:nvCxnSpPr>
          <p:cNvPr id="6883" name="Google Shape;6883;p71"/>
          <p:cNvCxnSpPr>
            <a:stCxn id="6877" idx="3"/>
            <a:endCxn id="6867" idx="2"/>
          </p:cNvCxnSpPr>
          <p:nvPr/>
        </p:nvCxnSpPr>
        <p:spPr>
          <a:xfrm rot="10800000" flipH="1">
            <a:off x="2858949" y="3859906"/>
            <a:ext cx="465000" cy="1080600"/>
          </a:xfrm>
          <a:prstGeom prst="curvedConnector2">
            <a:avLst/>
          </a:prstGeom>
          <a:noFill/>
          <a:ln w="9525" cap="flat" cmpd="sng">
            <a:solidFill>
              <a:schemeClr val="dk2"/>
            </a:solidFill>
            <a:prstDash val="dot"/>
            <a:round/>
            <a:headEnd type="none" w="med" len="med"/>
            <a:tailEnd type="triangle" w="med" len="med"/>
          </a:ln>
        </p:spPr>
      </p:cxnSp>
      <p:cxnSp>
        <p:nvCxnSpPr>
          <p:cNvPr id="6884" name="Google Shape;6884;p71"/>
          <p:cNvCxnSpPr>
            <a:stCxn id="6877" idx="3"/>
            <a:endCxn id="6866" idx="2"/>
          </p:cNvCxnSpPr>
          <p:nvPr/>
        </p:nvCxnSpPr>
        <p:spPr>
          <a:xfrm rot="10800000" flipH="1">
            <a:off x="2858949" y="3860806"/>
            <a:ext cx="58800" cy="1079700"/>
          </a:xfrm>
          <a:prstGeom prst="curvedConnector2">
            <a:avLst/>
          </a:prstGeom>
          <a:noFill/>
          <a:ln w="9525" cap="flat" cmpd="sng">
            <a:solidFill>
              <a:schemeClr val="dk2"/>
            </a:solidFill>
            <a:prstDash val="dot"/>
            <a:round/>
            <a:headEnd type="none" w="med" len="med"/>
            <a:tailEnd type="triangle" w="med" len="med"/>
          </a:ln>
        </p:spPr>
      </p:cxnSp>
      <p:cxnSp>
        <p:nvCxnSpPr>
          <p:cNvPr id="6885" name="Google Shape;6885;p71"/>
          <p:cNvCxnSpPr>
            <a:stCxn id="6877" idx="1"/>
            <a:endCxn id="6863" idx="2"/>
          </p:cNvCxnSpPr>
          <p:nvPr/>
        </p:nvCxnSpPr>
        <p:spPr>
          <a:xfrm rot="10800000">
            <a:off x="1832049" y="3860806"/>
            <a:ext cx="741600" cy="1079700"/>
          </a:xfrm>
          <a:prstGeom prst="curvedConnector2">
            <a:avLst/>
          </a:prstGeom>
          <a:noFill/>
          <a:ln w="9525" cap="flat" cmpd="sng">
            <a:solidFill>
              <a:schemeClr val="dk2"/>
            </a:solidFill>
            <a:prstDash val="dot"/>
            <a:round/>
            <a:headEnd type="none" w="med" len="med"/>
            <a:tailEnd type="triangle" w="med" len="med"/>
          </a:ln>
        </p:spPr>
      </p:cxnSp>
      <p:cxnSp>
        <p:nvCxnSpPr>
          <p:cNvPr id="6886" name="Google Shape;6886;p71"/>
          <p:cNvCxnSpPr>
            <a:stCxn id="6877" idx="0"/>
            <a:endCxn id="6878" idx="1"/>
          </p:cNvCxnSpPr>
          <p:nvPr/>
        </p:nvCxnSpPr>
        <p:spPr>
          <a:xfrm rot="5400000" flipH="1">
            <a:off x="2634849" y="4752856"/>
            <a:ext cx="161700" cy="12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887" name="Google Shape;6887;p71"/>
          <p:cNvCxnSpPr>
            <a:stCxn id="6878" idx="3"/>
            <a:endCxn id="6876" idx="2"/>
          </p:cNvCxnSpPr>
          <p:nvPr/>
        </p:nvCxnSpPr>
        <p:spPr>
          <a:xfrm rot="5400000" flipH="1">
            <a:off x="2625388" y="4356280"/>
            <a:ext cx="175200" cy="4200"/>
          </a:xfrm>
          <a:prstGeom prst="curvedConnector3">
            <a:avLst>
              <a:gd name="adj1" fmla="val 53729"/>
            </a:avLst>
          </a:prstGeom>
          <a:noFill/>
          <a:ln w="9525" cap="flat" cmpd="sng">
            <a:solidFill>
              <a:schemeClr val="dk2"/>
            </a:solidFill>
            <a:prstDash val="dot"/>
            <a:round/>
            <a:headEnd type="none" w="med" len="med"/>
            <a:tailEnd type="triangle" w="med" len="med"/>
          </a:ln>
        </p:spPr>
      </p:cxnSp>
      <p:cxnSp>
        <p:nvCxnSpPr>
          <p:cNvPr id="6888" name="Google Shape;6888;p71"/>
          <p:cNvCxnSpPr>
            <a:stCxn id="6876" idx="1"/>
            <a:endCxn id="6865" idx="2"/>
          </p:cNvCxnSpPr>
          <p:nvPr/>
        </p:nvCxnSpPr>
        <p:spPr>
          <a:xfrm rot="10800000">
            <a:off x="2505050" y="3860881"/>
            <a:ext cx="63300" cy="303600"/>
          </a:xfrm>
          <a:prstGeom prst="curvedConnector2">
            <a:avLst/>
          </a:prstGeom>
          <a:noFill/>
          <a:ln w="9525" cap="flat" cmpd="sng">
            <a:solidFill>
              <a:schemeClr val="dk2"/>
            </a:solidFill>
            <a:prstDash val="solid"/>
            <a:round/>
            <a:headEnd type="none" w="med" len="med"/>
            <a:tailEnd type="triangle" w="med" len="med"/>
          </a:ln>
        </p:spPr>
      </p:cxnSp>
      <p:cxnSp>
        <p:nvCxnSpPr>
          <p:cNvPr id="6889" name="Google Shape;6889;p71"/>
          <p:cNvCxnSpPr>
            <a:stCxn id="6876" idx="1"/>
            <a:endCxn id="6864" idx="2"/>
          </p:cNvCxnSpPr>
          <p:nvPr/>
        </p:nvCxnSpPr>
        <p:spPr>
          <a:xfrm rot="10800000">
            <a:off x="2155551" y="3860881"/>
            <a:ext cx="412800" cy="303600"/>
          </a:xfrm>
          <a:prstGeom prst="curvedConnector2">
            <a:avLst/>
          </a:prstGeom>
          <a:noFill/>
          <a:ln w="9525" cap="flat" cmpd="sng">
            <a:solidFill>
              <a:schemeClr val="dk2"/>
            </a:solidFill>
            <a:prstDash val="solid"/>
            <a:round/>
            <a:headEnd type="none" w="med" len="med"/>
            <a:tailEnd type="triangle" w="med" len="med"/>
          </a:ln>
        </p:spPr>
      </p:cxnSp>
      <p:cxnSp>
        <p:nvCxnSpPr>
          <p:cNvPr id="6890" name="Google Shape;6890;p71"/>
          <p:cNvCxnSpPr>
            <a:stCxn id="6876" idx="1"/>
            <a:endCxn id="6862" idx="2"/>
          </p:cNvCxnSpPr>
          <p:nvPr/>
        </p:nvCxnSpPr>
        <p:spPr>
          <a:xfrm rot="10800000">
            <a:off x="1444550" y="3860881"/>
            <a:ext cx="1123800" cy="303600"/>
          </a:xfrm>
          <a:prstGeom prst="curvedConnector2">
            <a:avLst/>
          </a:prstGeom>
          <a:noFill/>
          <a:ln w="9525" cap="flat" cmpd="sng">
            <a:solidFill>
              <a:schemeClr val="dk2"/>
            </a:solidFill>
            <a:prstDash val="solid"/>
            <a:round/>
            <a:headEnd type="none" w="med" len="med"/>
            <a:tailEnd type="triangle" w="med" len="med"/>
          </a:ln>
        </p:spPr>
      </p:cxnSp>
      <p:cxnSp>
        <p:nvCxnSpPr>
          <p:cNvPr id="6891" name="Google Shape;6891;p71"/>
          <p:cNvCxnSpPr>
            <a:stCxn id="6876" idx="1"/>
            <a:endCxn id="6859" idx="2"/>
          </p:cNvCxnSpPr>
          <p:nvPr/>
        </p:nvCxnSpPr>
        <p:spPr>
          <a:xfrm rot="10800000">
            <a:off x="1056650" y="3860881"/>
            <a:ext cx="1511700" cy="303600"/>
          </a:xfrm>
          <a:prstGeom prst="curvedConnector2">
            <a:avLst/>
          </a:prstGeom>
          <a:noFill/>
          <a:ln w="9525" cap="flat" cmpd="sng">
            <a:solidFill>
              <a:schemeClr val="dk2"/>
            </a:solidFill>
            <a:prstDash val="solid"/>
            <a:round/>
            <a:headEnd type="none" w="med" len="med"/>
            <a:tailEnd type="triangle" w="med" len="med"/>
          </a:ln>
        </p:spPr>
      </p:cxnSp>
      <p:cxnSp>
        <p:nvCxnSpPr>
          <p:cNvPr id="6892" name="Google Shape;6892;p71"/>
          <p:cNvCxnSpPr>
            <a:stCxn id="6859" idx="0"/>
            <a:endCxn id="6861" idx="2"/>
          </p:cNvCxnSpPr>
          <p:nvPr/>
        </p:nvCxnSpPr>
        <p:spPr>
          <a:xfrm rot="-5400000">
            <a:off x="1052175" y="3406606"/>
            <a:ext cx="172500" cy="1635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3" name="Google Shape;6893;p71"/>
          <p:cNvCxnSpPr>
            <a:stCxn id="6862" idx="0"/>
            <a:endCxn id="6861" idx="2"/>
          </p:cNvCxnSpPr>
          <p:nvPr/>
        </p:nvCxnSpPr>
        <p:spPr>
          <a:xfrm rot="5400000" flipH="1">
            <a:off x="1245987" y="3376156"/>
            <a:ext cx="172500" cy="2244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4" name="Google Shape;6894;p71"/>
          <p:cNvCxnSpPr>
            <a:stCxn id="6864" idx="0"/>
            <a:endCxn id="6871" idx="2"/>
          </p:cNvCxnSpPr>
          <p:nvPr/>
        </p:nvCxnSpPr>
        <p:spPr>
          <a:xfrm rot="5400000" flipH="1">
            <a:off x="1974426" y="3393406"/>
            <a:ext cx="172500" cy="1899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5" name="Google Shape;6895;p71"/>
          <p:cNvCxnSpPr>
            <a:stCxn id="6865" idx="0"/>
            <a:endCxn id="6872" idx="2"/>
          </p:cNvCxnSpPr>
          <p:nvPr/>
        </p:nvCxnSpPr>
        <p:spPr>
          <a:xfrm rot="-5400000">
            <a:off x="2511450" y="3395806"/>
            <a:ext cx="172500" cy="1851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6" name="Google Shape;6896;p71"/>
          <p:cNvCxnSpPr>
            <a:stCxn id="6863" idx="0"/>
            <a:endCxn id="6871" idx="2"/>
          </p:cNvCxnSpPr>
          <p:nvPr/>
        </p:nvCxnSpPr>
        <p:spPr>
          <a:xfrm rot="-5400000">
            <a:off x="1812674" y="3421606"/>
            <a:ext cx="172500" cy="1335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7" name="Google Shape;6897;p71"/>
          <p:cNvCxnSpPr>
            <a:stCxn id="6866" idx="0"/>
            <a:endCxn id="6872" idx="2"/>
          </p:cNvCxnSpPr>
          <p:nvPr/>
        </p:nvCxnSpPr>
        <p:spPr>
          <a:xfrm rot="5400000" flipH="1">
            <a:off x="2717675" y="3374656"/>
            <a:ext cx="172500" cy="2274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8" name="Google Shape;6898;p71"/>
          <p:cNvCxnSpPr>
            <a:stCxn id="6867" idx="0"/>
            <a:endCxn id="6873" idx="2"/>
          </p:cNvCxnSpPr>
          <p:nvPr/>
        </p:nvCxnSpPr>
        <p:spPr>
          <a:xfrm rot="-5400000">
            <a:off x="3317417" y="3407794"/>
            <a:ext cx="172500" cy="1593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9" name="Google Shape;6899;p71"/>
          <p:cNvCxnSpPr>
            <a:stCxn id="6868" idx="0"/>
            <a:endCxn id="6873" idx="2"/>
          </p:cNvCxnSpPr>
          <p:nvPr/>
        </p:nvCxnSpPr>
        <p:spPr>
          <a:xfrm rot="5400000" flipH="1">
            <a:off x="3475540" y="3408994"/>
            <a:ext cx="172500" cy="1569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0" name="Google Shape;6900;p71"/>
          <p:cNvCxnSpPr>
            <a:stCxn id="6869" idx="0"/>
            <a:endCxn id="6874" idx="2"/>
          </p:cNvCxnSpPr>
          <p:nvPr/>
        </p:nvCxnSpPr>
        <p:spPr>
          <a:xfrm rot="-5400000">
            <a:off x="3993511" y="3403156"/>
            <a:ext cx="171600" cy="1695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1" name="Google Shape;6901;p71"/>
          <p:cNvCxnSpPr>
            <a:stCxn id="6870" idx="0"/>
            <a:endCxn id="6874" idx="2"/>
          </p:cNvCxnSpPr>
          <p:nvPr/>
        </p:nvCxnSpPr>
        <p:spPr>
          <a:xfrm rot="5400000" flipH="1">
            <a:off x="4153337" y="3412606"/>
            <a:ext cx="171600" cy="1506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2" name="Google Shape;6902;p71"/>
          <p:cNvCxnSpPr>
            <a:stCxn id="6861" idx="0"/>
            <a:endCxn id="6875" idx="2"/>
          </p:cNvCxnSpPr>
          <p:nvPr/>
        </p:nvCxnSpPr>
        <p:spPr>
          <a:xfrm rot="10800000" flipH="1">
            <a:off x="1220162" y="3076892"/>
            <a:ext cx="1472100" cy="104100"/>
          </a:xfrm>
          <a:prstGeom prst="straightConnector1">
            <a:avLst/>
          </a:prstGeom>
          <a:noFill/>
          <a:ln w="9525" cap="flat" cmpd="sng">
            <a:solidFill>
              <a:schemeClr val="dk2"/>
            </a:solidFill>
            <a:prstDash val="solid"/>
            <a:round/>
            <a:headEnd type="none" w="med" len="med"/>
            <a:tailEnd type="none" w="med" len="med"/>
          </a:ln>
        </p:spPr>
      </p:cxnSp>
      <p:cxnSp>
        <p:nvCxnSpPr>
          <p:cNvPr id="6903" name="Google Shape;6903;p71"/>
          <p:cNvCxnSpPr>
            <a:stCxn id="6871" idx="0"/>
            <a:endCxn id="6875" idx="2"/>
          </p:cNvCxnSpPr>
          <p:nvPr/>
        </p:nvCxnSpPr>
        <p:spPr>
          <a:xfrm rot="10800000" flipH="1">
            <a:off x="1965675" y="3076892"/>
            <a:ext cx="726600" cy="104100"/>
          </a:xfrm>
          <a:prstGeom prst="straightConnector1">
            <a:avLst/>
          </a:prstGeom>
          <a:noFill/>
          <a:ln w="9525" cap="flat" cmpd="sng">
            <a:solidFill>
              <a:schemeClr val="dk2"/>
            </a:solidFill>
            <a:prstDash val="solid"/>
            <a:round/>
            <a:headEnd type="none" w="med" len="med"/>
            <a:tailEnd type="none" w="med" len="med"/>
          </a:ln>
        </p:spPr>
      </p:cxnSp>
      <p:cxnSp>
        <p:nvCxnSpPr>
          <p:cNvPr id="6904" name="Google Shape;6904;p71"/>
          <p:cNvCxnSpPr>
            <a:stCxn id="6872" idx="0"/>
            <a:endCxn id="6875" idx="2"/>
          </p:cNvCxnSpPr>
          <p:nvPr/>
        </p:nvCxnSpPr>
        <p:spPr>
          <a:xfrm rot="10800000" flipH="1">
            <a:off x="2690293" y="3076892"/>
            <a:ext cx="1800" cy="104100"/>
          </a:xfrm>
          <a:prstGeom prst="straightConnector1">
            <a:avLst/>
          </a:prstGeom>
          <a:noFill/>
          <a:ln w="9525" cap="flat" cmpd="sng">
            <a:solidFill>
              <a:schemeClr val="dk2"/>
            </a:solidFill>
            <a:prstDash val="solid"/>
            <a:round/>
            <a:headEnd type="none" w="med" len="med"/>
            <a:tailEnd type="none" w="med" len="med"/>
          </a:ln>
        </p:spPr>
      </p:cxnSp>
      <p:cxnSp>
        <p:nvCxnSpPr>
          <p:cNvPr id="6905" name="Google Shape;6905;p71"/>
          <p:cNvCxnSpPr>
            <a:stCxn id="6873" idx="0"/>
            <a:endCxn id="6875" idx="2"/>
          </p:cNvCxnSpPr>
          <p:nvPr/>
        </p:nvCxnSpPr>
        <p:spPr>
          <a:xfrm rot="10800000">
            <a:off x="2692211" y="3076879"/>
            <a:ext cx="791100" cy="103200"/>
          </a:xfrm>
          <a:prstGeom prst="straightConnector1">
            <a:avLst/>
          </a:prstGeom>
          <a:noFill/>
          <a:ln w="9525" cap="flat" cmpd="sng">
            <a:solidFill>
              <a:schemeClr val="dk2"/>
            </a:solidFill>
            <a:prstDash val="solid"/>
            <a:round/>
            <a:headEnd type="none" w="med" len="med"/>
            <a:tailEnd type="none" w="med" len="med"/>
          </a:ln>
        </p:spPr>
      </p:cxnSp>
      <p:cxnSp>
        <p:nvCxnSpPr>
          <p:cNvPr id="6906" name="Google Shape;6906;p71"/>
          <p:cNvCxnSpPr>
            <a:stCxn id="6874" idx="0"/>
            <a:endCxn id="6875" idx="2"/>
          </p:cNvCxnSpPr>
          <p:nvPr/>
        </p:nvCxnSpPr>
        <p:spPr>
          <a:xfrm rot="10800000">
            <a:off x="2692125" y="3076892"/>
            <a:ext cx="1471800" cy="104100"/>
          </a:xfrm>
          <a:prstGeom prst="straightConnector1">
            <a:avLst/>
          </a:prstGeom>
          <a:noFill/>
          <a:ln w="9525" cap="flat" cmpd="sng">
            <a:solidFill>
              <a:schemeClr val="dk2"/>
            </a:solidFill>
            <a:prstDash val="solid"/>
            <a:round/>
            <a:headEnd type="none" w="med" len="med"/>
            <a:tailEnd type="none" w="med" len="med"/>
          </a:ln>
        </p:spPr>
      </p:cxnSp>
      <p:cxnSp>
        <p:nvCxnSpPr>
          <p:cNvPr id="6907" name="Google Shape;6907;p71"/>
          <p:cNvCxnSpPr>
            <a:stCxn id="6875" idx="0"/>
            <a:endCxn id="6908" idx="2"/>
          </p:cNvCxnSpPr>
          <p:nvPr/>
        </p:nvCxnSpPr>
        <p:spPr>
          <a:xfrm rot="10800000" flipH="1">
            <a:off x="2692193" y="2655491"/>
            <a:ext cx="4800" cy="135300"/>
          </a:xfrm>
          <a:prstGeom prst="straightConnector1">
            <a:avLst/>
          </a:prstGeom>
          <a:noFill/>
          <a:ln w="9525" cap="flat" cmpd="sng">
            <a:solidFill>
              <a:schemeClr val="dk2"/>
            </a:solidFill>
            <a:prstDash val="solid"/>
            <a:round/>
            <a:headEnd type="none" w="med" len="med"/>
            <a:tailEnd type="triangle" w="med" len="med"/>
          </a:ln>
        </p:spPr>
      </p:cxnSp>
      <p:sp>
        <p:nvSpPr>
          <p:cNvPr id="6908" name="Google Shape;6908;p71"/>
          <p:cNvSpPr/>
          <p:nvPr/>
        </p:nvSpPr>
        <p:spPr>
          <a:xfrm>
            <a:off x="2554396" y="2443003"/>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algn="ctr"/>
            <a:r>
              <a:rPr lang="en" sz="1000"/>
              <a:t>h</a:t>
            </a:r>
            <a:r>
              <a:rPr lang="en" sz="1000" baseline="-25000"/>
              <a:t>i+1</a:t>
            </a:r>
            <a:endParaRPr sz="1000" baseline="-25000"/>
          </a:p>
        </p:txBody>
      </p:sp>
      <p:sp>
        <p:nvSpPr>
          <p:cNvPr id="6909" name="Google Shape;6909;p71"/>
          <p:cNvSpPr/>
          <p:nvPr/>
        </p:nvSpPr>
        <p:spPr>
          <a:xfrm>
            <a:off x="6563929" y="4058281"/>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algn="ctr"/>
            <a:r>
              <a:rPr lang="en" sz="900"/>
              <a:t>h</a:t>
            </a:r>
            <a:r>
              <a:rPr lang="en" sz="900" baseline="-25000"/>
              <a:t>i</a:t>
            </a:r>
            <a:endParaRPr sz="900" baseline="-25000"/>
          </a:p>
        </p:txBody>
      </p:sp>
      <p:sp>
        <p:nvSpPr>
          <p:cNvPr id="6910" name="Google Shape;6910;p71"/>
          <p:cNvSpPr/>
          <p:nvPr/>
        </p:nvSpPr>
        <p:spPr>
          <a:xfrm>
            <a:off x="6555474" y="4834306"/>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algn="ctr"/>
            <a:r>
              <a:rPr lang="en" sz="900"/>
              <a:t>h</a:t>
            </a:r>
            <a:r>
              <a:rPr lang="en" sz="900" baseline="-25000"/>
              <a:t>i-1</a:t>
            </a:r>
            <a:endParaRPr sz="900" baseline="-25000"/>
          </a:p>
        </p:txBody>
      </p:sp>
      <p:sp>
        <p:nvSpPr>
          <p:cNvPr id="6911" name="Google Shape;6911;p71"/>
          <p:cNvSpPr/>
          <p:nvPr/>
        </p:nvSpPr>
        <p:spPr>
          <a:xfrm>
            <a:off x="6540512" y="4432229"/>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sz="800"/>
          </a:p>
        </p:txBody>
      </p:sp>
      <p:sp>
        <p:nvSpPr>
          <p:cNvPr id="6912" name="Google Shape;6912;p71"/>
          <p:cNvSpPr txBox="1"/>
          <p:nvPr/>
        </p:nvSpPr>
        <p:spPr>
          <a:xfrm>
            <a:off x="6523473" y="4296377"/>
            <a:ext cx="511200" cy="180600"/>
          </a:xfrm>
          <a:prstGeom prst="rect">
            <a:avLst/>
          </a:prstGeom>
          <a:noFill/>
          <a:ln>
            <a:noFill/>
          </a:ln>
        </p:spPr>
        <p:txBody>
          <a:bodyPr spcFirstLastPara="1" wrap="square" lIns="91425" tIns="91425" rIns="91425" bIns="91425" anchor="t" anchorCtr="0">
            <a:noAutofit/>
          </a:bodyPr>
          <a:lstStyle/>
          <a:p>
            <a:r>
              <a:rPr lang="en"/>
              <a:t>...</a:t>
            </a:r>
            <a:endParaRPr sz="800"/>
          </a:p>
        </p:txBody>
      </p:sp>
      <p:cxnSp>
        <p:nvCxnSpPr>
          <p:cNvPr id="6913" name="Google Shape;6913;p71"/>
          <p:cNvCxnSpPr>
            <a:stCxn id="6910" idx="0"/>
            <a:endCxn id="6911" idx="1"/>
          </p:cNvCxnSpPr>
          <p:nvPr/>
        </p:nvCxnSpPr>
        <p:spPr>
          <a:xfrm rot="-5400000">
            <a:off x="6608124" y="4750006"/>
            <a:ext cx="161700" cy="69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914" name="Google Shape;6914;p71"/>
          <p:cNvCxnSpPr>
            <a:stCxn id="6911" idx="3"/>
            <a:endCxn id="6909" idx="2"/>
          </p:cNvCxnSpPr>
          <p:nvPr/>
        </p:nvCxnSpPr>
        <p:spPr>
          <a:xfrm rot="-5400000">
            <a:off x="6605618" y="4357630"/>
            <a:ext cx="175200" cy="1500"/>
          </a:xfrm>
          <a:prstGeom prst="curvedConnector3">
            <a:avLst>
              <a:gd name="adj1" fmla="val 53729"/>
            </a:avLst>
          </a:prstGeom>
          <a:noFill/>
          <a:ln w="9525" cap="flat" cmpd="sng">
            <a:solidFill>
              <a:schemeClr val="dk2"/>
            </a:solidFill>
            <a:prstDash val="dot"/>
            <a:round/>
            <a:headEnd type="none" w="med" len="med"/>
            <a:tailEnd type="triangle" w="med" len="med"/>
          </a:ln>
        </p:spPr>
      </p:cxnSp>
      <p:sp>
        <p:nvSpPr>
          <p:cNvPr id="6915" name="Google Shape;6915;p71"/>
          <p:cNvSpPr/>
          <p:nvPr/>
        </p:nvSpPr>
        <p:spPr>
          <a:xfrm>
            <a:off x="6100471" y="359218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7x7 conv</a:t>
            </a:r>
            <a:endParaRPr sz="900"/>
          </a:p>
        </p:txBody>
      </p:sp>
      <p:sp>
        <p:nvSpPr>
          <p:cNvPr id="6916" name="Google Shape;6916;p71"/>
          <p:cNvSpPr/>
          <p:nvPr/>
        </p:nvSpPr>
        <p:spPr>
          <a:xfrm>
            <a:off x="6412847" y="359218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5x5 conv</a:t>
            </a:r>
            <a:endParaRPr sz="900"/>
          </a:p>
        </p:txBody>
      </p:sp>
      <p:sp>
        <p:nvSpPr>
          <p:cNvPr id="6917" name="Google Shape;6917;p71"/>
          <p:cNvSpPr/>
          <p:nvPr/>
        </p:nvSpPr>
        <p:spPr>
          <a:xfrm>
            <a:off x="7055733" y="3591149"/>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7x7 conv</a:t>
            </a:r>
            <a:endParaRPr sz="900"/>
          </a:p>
        </p:txBody>
      </p:sp>
      <p:sp>
        <p:nvSpPr>
          <p:cNvPr id="6918" name="Google Shape;6918;p71"/>
          <p:cNvSpPr/>
          <p:nvPr/>
        </p:nvSpPr>
        <p:spPr>
          <a:xfrm>
            <a:off x="6735859" y="3591149"/>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3x3 max</a:t>
            </a:r>
            <a:endParaRPr sz="900"/>
          </a:p>
        </p:txBody>
      </p:sp>
      <p:sp>
        <p:nvSpPr>
          <p:cNvPr id="6919" name="Google Shape;6919;p71"/>
          <p:cNvSpPr/>
          <p:nvPr/>
        </p:nvSpPr>
        <p:spPr>
          <a:xfrm>
            <a:off x="7708079" y="3599751"/>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5x5 conv</a:t>
            </a:r>
            <a:endParaRPr sz="900"/>
          </a:p>
        </p:txBody>
      </p:sp>
      <p:sp>
        <p:nvSpPr>
          <p:cNvPr id="6920" name="Google Shape;6920;p71"/>
          <p:cNvSpPr/>
          <p:nvPr/>
        </p:nvSpPr>
        <p:spPr>
          <a:xfrm>
            <a:off x="7381909" y="3592181"/>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3x3 avg</a:t>
            </a:r>
            <a:endParaRPr sz="900"/>
          </a:p>
        </p:txBody>
      </p:sp>
      <p:sp>
        <p:nvSpPr>
          <p:cNvPr id="6921" name="Google Shape;6921;p71"/>
          <p:cNvSpPr/>
          <p:nvPr/>
        </p:nvSpPr>
        <p:spPr>
          <a:xfrm>
            <a:off x="6245562" y="3219194"/>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add</a:t>
            </a:r>
            <a:endParaRPr sz="900"/>
          </a:p>
        </p:txBody>
      </p:sp>
      <p:sp>
        <p:nvSpPr>
          <p:cNvPr id="6922" name="Google Shape;6922;p71"/>
          <p:cNvSpPr/>
          <p:nvPr/>
        </p:nvSpPr>
        <p:spPr>
          <a:xfrm>
            <a:off x="6903419" y="3224616"/>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add</a:t>
            </a:r>
            <a:endParaRPr sz="900"/>
          </a:p>
        </p:txBody>
      </p:sp>
      <p:sp>
        <p:nvSpPr>
          <p:cNvPr id="6923" name="Google Shape;6923;p71"/>
          <p:cNvSpPr/>
          <p:nvPr/>
        </p:nvSpPr>
        <p:spPr>
          <a:xfrm>
            <a:off x="7561304" y="3210853"/>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add</a:t>
            </a:r>
            <a:endParaRPr sz="900"/>
          </a:p>
        </p:txBody>
      </p:sp>
      <p:sp>
        <p:nvSpPr>
          <p:cNvPr id="6924" name="Google Shape;6924;p71"/>
          <p:cNvSpPr/>
          <p:nvPr/>
        </p:nvSpPr>
        <p:spPr>
          <a:xfrm>
            <a:off x="6717536" y="2762931"/>
            <a:ext cx="4128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identity</a:t>
            </a:r>
            <a:endParaRPr sz="900"/>
          </a:p>
        </p:txBody>
      </p:sp>
      <p:sp>
        <p:nvSpPr>
          <p:cNvPr id="6925" name="Google Shape;6925;p71"/>
          <p:cNvSpPr/>
          <p:nvPr/>
        </p:nvSpPr>
        <p:spPr>
          <a:xfrm>
            <a:off x="6396535" y="2762931"/>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3x3 avg</a:t>
            </a:r>
            <a:endParaRPr sz="900"/>
          </a:p>
        </p:txBody>
      </p:sp>
      <p:sp>
        <p:nvSpPr>
          <p:cNvPr id="6926" name="Google Shape;6926;p71"/>
          <p:cNvSpPr/>
          <p:nvPr/>
        </p:nvSpPr>
        <p:spPr>
          <a:xfrm>
            <a:off x="5644703" y="275605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3x3 max</a:t>
            </a:r>
            <a:endParaRPr sz="900"/>
          </a:p>
        </p:txBody>
      </p:sp>
      <p:sp>
        <p:nvSpPr>
          <p:cNvPr id="6927" name="Google Shape;6927;p71"/>
          <p:cNvSpPr/>
          <p:nvPr/>
        </p:nvSpPr>
        <p:spPr>
          <a:xfrm>
            <a:off x="6075629" y="2762931"/>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3x3 conv</a:t>
            </a:r>
            <a:endParaRPr sz="900"/>
          </a:p>
        </p:txBody>
      </p:sp>
      <p:sp>
        <p:nvSpPr>
          <p:cNvPr id="6928" name="Google Shape;6928;p71"/>
          <p:cNvSpPr/>
          <p:nvPr/>
        </p:nvSpPr>
        <p:spPr>
          <a:xfrm>
            <a:off x="5841233" y="2400631"/>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add</a:t>
            </a:r>
            <a:endParaRPr sz="900"/>
          </a:p>
        </p:txBody>
      </p:sp>
      <p:sp>
        <p:nvSpPr>
          <p:cNvPr id="6929" name="Google Shape;6929;p71"/>
          <p:cNvSpPr/>
          <p:nvPr/>
        </p:nvSpPr>
        <p:spPr>
          <a:xfrm>
            <a:off x="6579237" y="2400631"/>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add</a:t>
            </a:r>
            <a:endParaRPr sz="900"/>
          </a:p>
        </p:txBody>
      </p:sp>
      <p:sp>
        <p:nvSpPr>
          <p:cNvPr id="6930" name="Google Shape;6930;p71"/>
          <p:cNvSpPr/>
          <p:nvPr/>
        </p:nvSpPr>
        <p:spPr>
          <a:xfrm>
            <a:off x="6953229" y="1940590"/>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900"/>
              <a:t>Filter concatenation</a:t>
            </a:r>
            <a:endParaRPr sz="900"/>
          </a:p>
        </p:txBody>
      </p:sp>
      <p:cxnSp>
        <p:nvCxnSpPr>
          <p:cNvPr id="6931" name="Google Shape;6931;p71"/>
          <p:cNvCxnSpPr>
            <a:stCxn id="6930" idx="0"/>
            <a:endCxn id="6932" idx="2"/>
          </p:cNvCxnSpPr>
          <p:nvPr/>
        </p:nvCxnSpPr>
        <p:spPr>
          <a:xfrm rot="10800000">
            <a:off x="7336329" y="1798390"/>
            <a:ext cx="0" cy="142200"/>
          </a:xfrm>
          <a:prstGeom prst="straightConnector1">
            <a:avLst/>
          </a:prstGeom>
          <a:noFill/>
          <a:ln w="9525" cap="flat" cmpd="sng">
            <a:solidFill>
              <a:schemeClr val="dk2"/>
            </a:solidFill>
            <a:prstDash val="solid"/>
            <a:round/>
            <a:headEnd type="none" w="med" len="med"/>
            <a:tailEnd type="triangle" w="med" len="med"/>
          </a:ln>
        </p:spPr>
      </p:cxnSp>
      <p:sp>
        <p:nvSpPr>
          <p:cNvPr id="6932" name="Google Shape;6932;p71"/>
          <p:cNvSpPr/>
          <p:nvPr/>
        </p:nvSpPr>
        <p:spPr>
          <a:xfrm>
            <a:off x="7206417" y="1585926"/>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algn="ctr"/>
            <a:r>
              <a:rPr lang="en" sz="900"/>
              <a:t>h</a:t>
            </a:r>
            <a:r>
              <a:rPr lang="en" sz="900" baseline="-25000"/>
              <a:t>i+1</a:t>
            </a:r>
            <a:endParaRPr sz="900" baseline="-25000"/>
          </a:p>
        </p:txBody>
      </p:sp>
      <p:cxnSp>
        <p:nvCxnSpPr>
          <p:cNvPr id="6933" name="Google Shape;6933;p71"/>
          <p:cNvCxnSpPr>
            <a:stCxn id="6910" idx="3"/>
            <a:endCxn id="6919" idx="2"/>
          </p:cNvCxnSpPr>
          <p:nvPr/>
        </p:nvCxnSpPr>
        <p:spPr>
          <a:xfrm rot="10800000" flipH="1">
            <a:off x="6815574" y="3886006"/>
            <a:ext cx="1022700" cy="1054500"/>
          </a:xfrm>
          <a:prstGeom prst="curvedConnector2">
            <a:avLst/>
          </a:prstGeom>
          <a:noFill/>
          <a:ln w="9525" cap="flat" cmpd="sng">
            <a:solidFill>
              <a:schemeClr val="dk2"/>
            </a:solidFill>
            <a:prstDash val="dot"/>
            <a:round/>
            <a:headEnd type="none" w="med" len="med"/>
            <a:tailEnd type="triangle" w="med" len="med"/>
          </a:ln>
        </p:spPr>
      </p:cxnSp>
      <p:cxnSp>
        <p:nvCxnSpPr>
          <p:cNvPr id="6934" name="Google Shape;6934;p71"/>
          <p:cNvCxnSpPr>
            <a:stCxn id="6910" idx="3"/>
            <a:endCxn id="6917" idx="2"/>
          </p:cNvCxnSpPr>
          <p:nvPr/>
        </p:nvCxnSpPr>
        <p:spPr>
          <a:xfrm rot="10800000" flipH="1">
            <a:off x="6815574" y="3877306"/>
            <a:ext cx="370200" cy="1063200"/>
          </a:xfrm>
          <a:prstGeom prst="curvedConnector2">
            <a:avLst/>
          </a:prstGeom>
          <a:noFill/>
          <a:ln w="9525" cap="flat" cmpd="sng">
            <a:solidFill>
              <a:schemeClr val="dk2"/>
            </a:solidFill>
            <a:prstDash val="dot"/>
            <a:round/>
            <a:headEnd type="none" w="med" len="med"/>
            <a:tailEnd type="triangle" w="med" len="med"/>
          </a:ln>
        </p:spPr>
      </p:cxnSp>
      <p:cxnSp>
        <p:nvCxnSpPr>
          <p:cNvPr id="6935" name="Google Shape;6935;p71"/>
          <p:cNvCxnSpPr>
            <a:stCxn id="6919" idx="0"/>
            <a:endCxn id="6923" idx="2"/>
          </p:cNvCxnSpPr>
          <p:nvPr/>
        </p:nvCxnSpPr>
        <p:spPr>
          <a:xfrm rot="5400000" flipH="1">
            <a:off x="7680929" y="3442551"/>
            <a:ext cx="167700" cy="146700"/>
          </a:xfrm>
          <a:prstGeom prst="curvedConnector3">
            <a:avLst>
              <a:gd name="adj1" fmla="val 50029"/>
            </a:avLst>
          </a:prstGeom>
          <a:noFill/>
          <a:ln w="9525" cap="flat" cmpd="sng">
            <a:solidFill>
              <a:schemeClr val="dk2"/>
            </a:solidFill>
            <a:prstDash val="dot"/>
            <a:round/>
            <a:headEnd type="none" w="med" len="med"/>
            <a:tailEnd type="triangle" w="med" len="med"/>
          </a:ln>
        </p:spPr>
      </p:cxnSp>
      <p:cxnSp>
        <p:nvCxnSpPr>
          <p:cNvPr id="6936" name="Google Shape;6936;p71"/>
          <p:cNvCxnSpPr>
            <a:stCxn id="6917" idx="0"/>
            <a:endCxn id="6922" idx="2"/>
          </p:cNvCxnSpPr>
          <p:nvPr/>
        </p:nvCxnSpPr>
        <p:spPr>
          <a:xfrm rot="5400000" flipH="1">
            <a:off x="7036833" y="3442200"/>
            <a:ext cx="145500" cy="152400"/>
          </a:xfrm>
          <a:prstGeom prst="curvedConnector3">
            <a:avLst>
              <a:gd name="adj1" fmla="val 49977"/>
            </a:avLst>
          </a:prstGeom>
          <a:noFill/>
          <a:ln w="9525" cap="flat" cmpd="sng">
            <a:solidFill>
              <a:schemeClr val="dk2"/>
            </a:solidFill>
            <a:prstDash val="dot"/>
            <a:round/>
            <a:headEnd type="none" w="med" len="med"/>
            <a:tailEnd type="triangle" w="med" len="med"/>
          </a:ln>
        </p:spPr>
      </p:cxnSp>
      <p:cxnSp>
        <p:nvCxnSpPr>
          <p:cNvPr id="6937" name="Google Shape;6937;p71"/>
          <p:cNvCxnSpPr>
            <a:stCxn id="6910" idx="1"/>
            <a:endCxn id="6915" idx="2"/>
          </p:cNvCxnSpPr>
          <p:nvPr/>
        </p:nvCxnSpPr>
        <p:spPr>
          <a:xfrm rot="10800000">
            <a:off x="6230574" y="3878506"/>
            <a:ext cx="324900" cy="1062000"/>
          </a:xfrm>
          <a:prstGeom prst="curvedConnector2">
            <a:avLst/>
          </a:prstGeom>
          <a:noFill/>
          <a:ln w="9525" cap="flat" cmpd="sng">
            <a:solidFill>
              <a:schemeClr val="dk2"/>
            </a:solidFill>
            <a:prstDash val="dot"/>
            <a:round/>
            <a:headEnd type="none" w="med" len="med"/>
            <a:tailEnd type="triangle" w="med" len="med"/>
          </a:ln>
        </p:spPr>
      </p:cxnSp>
      <p:cxnSp>
        <p:nvCxnSpPr>
          <p:cNvPr id="6938" name="Google Shape;6938;p71"/>
          <p:cNvCxnSpPr>
            <a:stCxn id="6915" idx="0"/>
            <a:endCxn id="6921" idx="2"/>
          </p:cNvCxnSpPr>
          <p:nvPr/>
        </p:nvCxnSpPr>
        <p:spPr>
          <a:xfrm rot="-5400000">
            <a:off x="6227222" y="3443680"/>
            <a:ext cx="151800" cy="145200"/>
          </a:xfrm>
          <a:prstGeom prst="curvedConnector3">
            <a:avLst>
              <a:gd name="adj1" fmla="val 50028"/>
            </a:avLst>
          </a:prstGeom>
          <a:noFill/>
          <a:ln w="9525" cap="flat" cmpd="sng">
            <a:solidFill>
              <a:schemeClr val="dk2"/>
            </a:solidFill>
            <a:prstDash val="dot"/>
            <a:round/>
            <a:headEnd type="none" w="med" len="med"/>
            <a:tailEnd type="triangle" w="med" len="med"/>
          </a:ln>
        </p:spPr>
      </p:cxnSp>
      <p:cxnSp>
        <p:nvCxnSpPr>
          <p:cNvPr id="6939" name="Google Shape;6939;p71"/>
          <p:cNvCxnSpPr>
            <a:stCxn id="6909" idx="0"/>
            <a:endCxn id="6918" idx="2"/>
          </p:cNvCxnSpPr>
          <p:nvPr/>
        </p:nvCxnSpPr>
        <p:spPr>
          <a:xfrm rot="-5400000">
            <a:off x="6689479" y="3881881"/>
            <a:ext cx="180900" cy="1719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0" name="Google Shape;6940;p71"/>
          <p:cNvCxnSpPr>
            <a:stCxn id="6909" idx="0"/>
            <a:endCxn id="6916" idx="2"/>
          </p:cNvCxnSpPr>
          <p:nvPr/>
        </p:nvCxnSpPr>
        <p:spPr>
          <a:xfrm rot="5400000" flipH="1">
            <a:off x="6528379" y="3892682"/>
            <a:ext cx="180000" cy="1512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1" name="Google Shape;6941;p71"/>
          <p:cNvCxnSpPr>
            <a:stCxn id="6909" idx="3"/>
            <a:endCxn id="6920" idx="2"/>
          </p:cNvCxnSpPr>
          <p:nvPr/>
        </p:nvCxnSpPr>
        <p:spPr>
          <a:xfrm rot="10800000" flipH="1">
            <a:off x="6824029" y="3878281"/>
            <a:ext cx="687900" cy="286200"/>
          </a:xfrm>
          <a:prstGeom prst="curvedConnector2">
            <a:avLst/>
          </a:prstGeom>
          <a:noFill/>
          <a:ln w="9525" cap="flat" cmpd="sng">
            <a:solidFill>
              <a:schemeClr val="dk2"/>
            </a:solidFill>
            <a:prstDash val="solid"/>
            <a:round/>
            <a:headEnd type="none" w="med" len="med"/>
            <a:tailEnd type="triangle" w="med" len="med"/>
          </a:ln>
        </p:spPr>
      </p:cxnSp>
      <p:cxnSp>
        <p:nvCxnSpPr>
          <p:cNvPr id="6942" name="Google Shape;6942;p71"/>
          <p:cNvCxnSpPr>
            <a:stCxn id="6916" idx="0"/>
            <a:endCxn id="6921" idx="2"/>
          </p:cNvCxnSpPr>
          <p:nvPr/>
        </p:nvCxnSpPr>
        <p:spPr>
          <a:xfrm rot="5400000" flipH="1">
            <a:off x="6383297" y="3432580"/>
            <a:ext cx="151800" cy="167400"/>
          </a:xfrm>
          <a:prstGeom prst="curvedConnector3">
            <a:avLst>
              <a:gd name="adj1" fmla="val 50028"/>
            </a:avLst>
          </a:prstGeom>
          <a:noFill/>
          <a:ln w="9525" cap="flat" cmpd="sng">
            <a:solidFill>
              <a:schemeClr val="dk2"/>
            </a:solidFill>
            <a:prstDash val="solid"/>
            <a:round/>
            <a:headEnd type="none" w="med" len="med"/>
            <a:tailEnd type="triangle" w="med" len="med"/>
          </a:ln>
        </p:spPr>
      </p:cxnSp>
      <p:cxnSp>
        <p:nvCxnSpPr>
          <p:cNvPr id="6943" name="Google Shape;6943;p71"/>
          <p:cNvCxnSpPr>
            <a:stCxn id="6918" idx="0"/>
            <a:endCxn id="6922" idx="2"/>
          </p:cNvCxnSpPr>
          <p:nvPr/>
        </p:nvCxnSpPr>
        <p:spPr>
          <a:xfrm rot="-5400000">
            <a:off x="6877009" y="3434549"/>
            <a:ext cx="145500" cy="167700"/>
          </a:xfrm>
          <a:prstGeom prst="curvedConnector3">
            <a:avLst>
              <a:gd name="adj1" fmla="val 49977"/>
            </a:avLst>
          </a:prstGeom>
          <a:noFill/>
          <a:ln w="9525" cap="flat" cmpd="sng">
            <a:solidFill>
              <a:schemeClr val="dk2"/>
            </a:solidFill>
            <a:prstDash val="solid"/>
            <a:round/>
            <a:headEnd type="none" w="med" len="med"/>
            <a:tailEnd type="triangle" w="med" len="med"/>
          </a:ln>
        </p:spPr>
      </p:cxnSp>
      <p:cxnSp>
        <p:nvCxnSpPr>
          <p:cNvPr id="6944" name="Google Shape;6944;p71"/>
          <p:cNvCxnSpPr>
            <a:stCxn id="6920" idx="0"/>
            <a:endCxn id="6923" idx="2"/>
          </p:cNvCxnSpPr>
          <p:nvPr/>
        </p:nvCxnSpPr>
        <p:spPr>
          <a:xfrm rot="-5400000">
            <a:off x="7521559" y="3422382"/>
            <a:ext cx="160200" cy="1794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5" name="Google Shape;6945;p71"/>
          <p:cNvCxnSpPr>
            <a:stCxn id="6922" idx="0"/>
            <a:endCxn id="6924" idx="2"/>
          </p:cNvCxnSpPr>
          <p:nvPr/>
        </p:nvCxnSpPr>
        <p:spPr>
          <a:xfrm rot="5400000" flipH="1">
            <a:off x="6890969" y="3082116"/>
            <a:ext cx="175500" cy="109500"/>
          </a:xfrm>
          <a:prstGeom prst="curvedConnector3">
            <a:avLst>
              <a:gd name="adj1" fmla="val 49996"/>
            </a:avLst>
          </a:prstGeom>
          <a:noFill/>
          <a:ln w="9525" cap="flat" cmpd="sng">
            <a:solidFill>
              <a:schemeClr val="dk2"/>
            </a:solidFill>
            <a:prstDash val="solid"/>
            <a:round/>
            <a:headEnd type="none" w="med" len="med"/>
            <a:tailEnd type="triangle" w="med" len="med"/>
          </a:ln>
        </p:spPr>
      </p:cxnSp>
      <p:cxnSp>
        <p:nvCxnSpPr>
          <p:cNvPr id="6946" name="Google Shape;6946;p71"/>
          <p:cNvCxnSpPr>
            <a:stCxn id="6924" idx="0"/>
            <a:endCxn id="6929" idx="2"/>
          </p:cNvCxnSpPr>
          <p:nvPr/>
        </p:nvCxnSpPr>
        <p:spPr>
          <a:xfrm rot="5400000" flipH="1">
            <a:off x="6746035" y="2585031"/>
            <a:ext cx="141300" cy="2145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7" name="Google Shape;6947;p71"/>
          <p:cNvCxnSpPr>
            <a:stCxn id="6925" idx="0"/>
            <a:endCxn id="6929" idx="2"/>
          </p:cNvCxnSpPr>
          <p:nvPr/>
        </p:nvCxnSpPr>
        <p:spPr>
          <a:xfrm rot="-5400000">
            <a:off x="6547285" y="2600931"/>
            <a:ext cx="141300" cy="1827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8" name="Google Shape;6948;p71"/>
          <p:cNvCxnSpPr>
            <a:stCxn id="6927" idx="0"/>
            <a:endCxn id="6928" idx="2"/>
          </p:cNvCxnSpPr>
          <p:nvPr/>
        </p:nvCxnSpPr>
        <p:spPr>
          <a:xfrm rot="5400000" flipH="1">
            <a:off x="6017879" y="2575131"/>
            <a:ext cx="141300" cy="2343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9" name="Google Shape;6949;p71"/>
          <p:cNvCxnSpPr>
            <a:stCxn id="6926" idx="0"/>
            <a:endCxn id="6928" idx="2"/>
          </p:cNvCxnSpPr>
          <p:nvPr/>
        </p:nvCxnSpPr>
        <p:spPr>
          <a:xfrm rot="-5400000">
            <a:off x="5805803" y="2590605"/>
            <a:ext cx="134400" cy="1965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50" name="Google Shape;6950;p71"/>
          <p:cNvCxnSpPr>
            <a:stCxn id="6921" idx="0"/>
            <a:endCxn id="6925" idx="2"/>
          </p:cNvCxnSpPr>
          <p:nvPr/>
        </p:nvCxnSpPr>
        <p:spPr>
          <a:xfrm rot="-5400000">
            <a:off x="6366012" y="3058694"/>
            <a:ext cx="170100" cy="1509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1" name="Google Shape;6951;p71"/>
          <p:cNvCxnSpPr>
            <a:stCxn id="6921" idx="0"/>
            <a:endCxn id="6927" idx="2"/>
          </p:cNvCxnSpPr>
          <p:nvPr/>
        </p:nvCxnSpPr>
        <p:spPr>
          <a:xfrm rot="5400000" flipH="1">
            <a:off x="6205662" y="3049244"/>
            <a:ext cx="170100" cy="1698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2" name="Google Shape;6952;p71"/>
          <p:cNvCxnSpPr>
            <a:stCxn id="6928" idx="0"/>
            <a:endCxn id="6930" idx="2"/>
          </p:cNvCxnSpPr>
          <p:nvPr/>
        </p:nvCxnSpPr>
        <p:spPr>
          <a:xfrm rot="10800000" flipH="1">
            <a:off x="5971283" y="2226931"/>
            <a:ext cx="1365000" cy="173700"/>
          </a:xfrm>
          <a:prstGeom prst="straightConnector1">
            <a:avLst/>
          </a:prstGeom>
          <a:noFill/>
          <a:ln w="9525" cap="flat" cmpd="sng">
            <a:solidFill>
              <a:schemeClr val="dk2"/>
            </a:solidFill>
            <a:prstDash val="solid"/>
            <a:round/>
            <a:headEnd type="none" w="med" len="med"/>
            <a:tailEnd type="none" w="med" len="med"/>
          </a:ln>
        </p:spPr>
      </p:cxnSp>
      <p:cxnSp>
        <p:nvCxnSpPr>
          <p:cNvPr id="6953" name="Google Shape;6953;p71"/>
          <p:cNvCxnSpPr>
            <a:stCxn id="6929" idx="0"/>
            <a:endCxn id="6930" idx="2"/>
          </p:cNvCxnSpPr>
          <p:nvPr/>
        </p:nvCxnSpPr>
        <p:spPr>
          <a:xfrm rot="10800000" flipH="1">
            <a:off x="6709287" y="2226931"/>
            <a:ext cx="627000" cy="173700"/>
          </a:xfrm>
          <a:prstGeom prst="straightConnector1">
            <a:avLst/>
          </a:prstGeom>
          <a:noFill/>
          <a:ln w="9525" cap="flat" cmpd="sng">
            <a:solidFill>
              <a:schemeClr val="dk2"/>
            </a:solidFill>
            <a:prstDash val="solid"/>
            <a:round/>
            <a:headEnd type="none" w="med" len="med"/>
            <a:tailEnd type="none" w="med" len="med"/>
          </a:ln>
        </p:spPr>
      </p:cxnSp>
      <p:cxnSp>
        <p:nvCxnSpPr>
          <p:cNvPr id="6954" name="Google Shape;6954;p71"/>
          <p:cNvCxnSpPr>
            <a:stCxn id="6923" idx="0"/>
            <a:endCxn id="6930" idx="2"/>
          </p:cNvCxnSpPr>
          <p:nvPr/>
        </p:nvCxnSpPr>
        <p:spPr>
          <a:xfrm rot="10800000">
            <a:off x="7336454" y="2226853"/>
            <a:ext cx="354900" cy="984000"/>
          </a:xfrm>
          <a:prstGeom prst="straightConnector1">
            <a:avLst/>
          </a:prstGeom>
          <a:noFill/>
          <a:ln w="9525" cap="flat" cmpd="sng">
            <a:solidFill>
              <a:schemeClr val="dk2"/>
            </a:solidFill>
            <a:prstDash val="solid"/>
            <a:round/>
            <a:headEnd type="none" w="med" len="med"/>
            <a:tailEnd type="none" w="med" len="med"/>
          </a:ln>
        </p:spPr>
      </p:cxnSp>
      <p:sp>
        <p:nvSpPr>
          <p:cNvPr id="6955" name="Google Shape;6955;p71"/>
          <p:cNvSpPr txBox="1"/>
          <p:nvPr/>
        </p:nvSpPr>
        <p:spPr>
          <a:xfrm>
            <a:off x="6493053" y="4981870"/>
            <a:ext cx="766200" cy="416100"/>
          </a:xfrm>
          <a:prstGeom prst="rect">
            <a:avLst/>
          </a:prstGeom>
          <a:noFill/>
          <a:ln>
            <a:noFill/>
          </a:ln>
        </p:spPr>
        <p:txBody>
          <a:bodyPr spcFirstLastPara="1" wrap="square" lIns="91425" tIns="91425" rIns="91425" bIns="91425" anchor="t" anchorCtr="0">
            <a:noAutofit/>
          </a:bodyPr>
          <a:lstStyle/>
          <a:p>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cxnSp>
        <p:nvCxnSpPr>
          <p:cNvPr id="6956" name="Google Shape;6956;p71"/>
          <p:cNvCxnSpPr>
            <a:stCxn id="6909" idx="1"/>
            <a:endCxn id="6926" idx="2"/>
          </p:cNvCxnSpPr>
          <p:nvPr/>
        </p:nvCxnSpPr>
        <p:spPr>
          <a:xfrm rot="10800000">
            <a:off x="5774629" y="3042181"/>
            <a:ext cx="789300" cy="11223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960"/>
        <p:cNvGrpSpPr/>
        <p:nvPr/>
      </p:nvGrpSpPr>
      <p:grpSpPr>
        <a:xfrm>
          <a:off x="0" y="0"/>
          <a:ext cx="0" cy="0"/>
          <a:chOff x="0" y="0"/>
          <a:chExt cx="0" cy="0"/>
        </a:xfrm>
      </p:grpSpPr>
      <p:sp>
        <p:nvSpPr>
          <p:cNvPr id="6961" name="Google Shape;6961;p72"/>
          <p:cNvSpPr/>
          <p:nvPr/>
        </p:nvSpPr>
        <p:spPr>
          <a:xfrm>
            <a:off x="7008822" y="4266981"/>
            <a:ext cx="1096500" cy="1121100"/>
          </a:xfrm>
          <a:prstGeom prst="cube">
            <a:avLst>
              <a:gd name="adj" fmla="val 7788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62" name="Google Shape;6962;p72"/>
          <p:cNvSpPr/>
          <p:nvPr/>
        </p:nvSpPr>
        <p:spPr>
          <a:xfrm>
            <a:off x="3081550" y="3392956"/>
            <a:ext cx="460500" cy="413400"/>
          </a:xfrm>
          <a:prstGeom prst="cube">
            <a:avLst>
              <a:gd name="adj" fmla="val 53665"/>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63" name="Google Shape;6963;p72"/>
          <p:cNvSpPr/>
          <p:nvPr/>
        </p:nvSpPr>
        <p:spPr>
          <a:xfrm>
            <a:off x="3790102" y="4133593"/>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64" name="Google Shape;6964;p72"/>
          <p:cNvSpPr/>
          <p:nvPr/>
        </p:nvSpPr>
        <p:spPr>
          <a:xfrm>
            <a:off x="3793085" y="4408009"/>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65" name="Google Shape;6965;p72"/>
          <p:cNvSpPr/>
          <p:nvPr/>
        </p:nvSpPr>
        <p:spPr>
          <a:xfrm>
            <a:off x="3885613" y="4507604"/>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66" name="Google Shape;6966;p72"/>
          <p:cNvSpPr/>
          <p:nvPr/>
        </p:nvSpPr>
        <p:spPr>
          <a:xfrm>
            <a:off x="3978868" y="4507604"/>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67" name="Google Shape;6967;p72"/>
          <p:cNvSpPr/>
          <p:nvPr/>
        </p:nvSpPr>
        <p:spPr>
          <a:xfrm>
            <a:off x="3792356" y="4507604"/>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68" name="Google Shape;6968;p72"/>
          <p:cNvSpPr/>
          <p:nvPr/>
        </p:nvSpPr>
        <p:spPr>
          <a:xfrm>
            <a:off x="3794135" y="4408009"/>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69" name="Google Shape;6969;p72"/>
          <p:cNvSpPr/>
          <p:nvPr/>
        </p:nvSpPr>
        <p:spPr>
          <a:xfrm>
            <a:off x="3888110" y="4408009"/>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70" name="Google Shape;6970;p72"/>
          <p:cNvSpPr/>
          <p:nvPr/>
        </p:nvSpPr>
        <p:spPr>
          <a:xfrm>
            <a:off x="3983131" y="4408009"/>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971" name="Google Shape;6971;p72"/>
          <p:cNvCxnSpPr/>
          <p:nvPr/>
        </p:nvCxnSpPr>
        <p:spPr>
          <a:xfrm>
            <a:off x="3829028" y="4469395"/>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2" name="Google Shape;6972;p72"/>
          <p:cNvCxnSpPr/>
          <p:nvPr/>
        </p:nvCxnSpPr>
        <p:spPr>
          <a:xfrm>
            <a:off x="3860862" y="4436025"/>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6973" name="Google Shape;6973;p72"/>
          <p:cNvCxnSpPr/>
          <p:nvPr/>
        </p:nvCxnSpPr>
        <p:spPr>
          <a:xfrm>
            <a:off x="3791245" y="4606118"/>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4" name="Google Shape;6974;p72"/>
          <p:cNvCxnSpPr/>
          <p:nvPr/>
        </p:nvCxnSpPr>
        <p:spPr>
          <a:xfrm>
            <a:off x="3791245" y="4723336"/>
            <a:ext cx="282300" cy="0"/>
          </a:xfrm>
          <a:prstGeom prst="straightConnector1">
            <a:avLst/>
          </a:prstGeom>
          <a:noFill/>
          <a:ln w="9525" cap="flat" cmpd="sng">
            <a:solidFill>
              <a:schemeClr val="dk2"/>
            </a:solidFill>
            <a:prstDash val="solid"/>
            <a:round/>
            <a:headEnd type="none" w="med" len="med"/>
            <a:tailEnd type="none" w="med" len="med"/>
          </a:ln>
        </p:spPr>
      </p:cxnSp>
      <p:sp>
        <p:nvSpPr>
          <p:cNvPr id="6975" name="Google Shape;6975;p72"/>
          <p:cNvSpPr/>
          <p:nvPr/>
        </p:nvSpPr>
        <p:spPr>
          <a:xfrm>
            <a:off x="4076735" y="4471965"/>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6976" name="Google Shape;6976;p72"/>
          <p:cNvSpPr/>
          <p:nvPr/>
        </p:nvSpPr>
        <p:spPr>
          <a:xfrm>
            <a:off x="4113176" y="4437570"/>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6977" name="Google Shape;6977;p72"/>
          <p:cNvSpPr/>
          <p:nvPr/>
        </p:nvSpPr>
        <p:spPr>
          <a:xfrm>
            <a:off x="4143208" y="4410878"/>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6978" name="Google Shape;6978;p72"/>
          <p:cNvCxnSpPr/>
          <p:nvPr/>
        </p:nvCxnSpPr>
        <p:spPr>
          <a:xfrm rot="10800000" flipH="1">
            <a:off x="4074411" y="4505658"/>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6979" name="Google Shape;6979;p72"/>
          <p:cNvCxnSpPr/>
          <p:nvPr/>
        </p:nvCxnSpPr>
        <p:spPr>
          <a:xfrm rot="10800000" flipH="1">
            <a:off x="4074411" y="4619624"/>
            <a:ext cx="99900" cy="100800"/>
          </a:xfrm>
          <a:prstGeom prst="straightConnector1">
            <a:avLst/>
          </a:prstGeom>
          <a:noFill/>
          <a:ln w="9525" cap="flat" cmpd="sng">
            <a:solidFill>
              <a:schemeClr val="dk2"/>
            </a:solidFill>
            <a:prstDash val="solid"/>
            <a:round/>
            <a:headEnd type="none" w="med" len="med"/>
            <a:tailEnd type="none" w="med" len="med"/>
          </a:ln>
        </p:spPr>
      </p:cxnSp>
      <p:sp>
        <p:nvSpPr>
          <p:cNvPr id="6980" name="Google Shape;6980;p72"/>
          <p:cNvSpPr/>
          <p:nvPr/>
        </p:nvSpPr>
        <p:spPr>
          <a:xfrm>
            <a:off x="4517216" y="4137076"/>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81" name="Google Shape;6981;p72"/>
          <p:cNvSpPr/>
          <p:nvPr/>
        </p:nvSpPr>
        <p:spPr>
          <a:xfrm>
            <a:off x="4593289" y="4511087"/>
            <a:ext cx="93300" cy="100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82" name="Google Shape;6982;p72"/>
          <p:cNvSpPr/>
          <p:nvPr/>
        </p:nvSpPr>
        <p:spPr>
          <a:xfrm>
            <a:off x="4686546" y="4511087"/>
            <a:ext cx="93300" cy="100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83" name="Google Shape;6983;p72"/>
          <p:cNvSpPr/>
          <p:nvPr/>
        </p:nvSpPr>
        <p:spPr>
          <a:xfrm>
            <a:off x="4503365" y="4473701"/>
            <a:ext cx="190500" cy="33600"/>
          </a:xfrm>
          <a:prstGeom prst="parallelogram">
            <a:avLst>
              <a:gd name="adj" fmla="val 94805"/>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84" name="Google Shape;6984;p72"/>
          <p:cNvSpPr/>
          <p:nvPr/>
        </p:nvSpPr>
        <p:spPr>
          <a:xfrm>
            <a:off x="4595784" y="4473398"/>
            <a:ext cx="129000" cy="336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85" name="Google Shape;6985;p72"/>
          <p:cNvSpPr/>
          <p:nvPr/>
        </p:nvSpPr>
        <p:spPr>
          <a:xfrm>
            <a:off x="4688593" y="4473358"/>
            <a:ext cx="129000" cy="33600"/>
          </a:xfrm>
          <a:prstGeom prst="parallelogram">
            <a:avLst>
              <a:gd name="adj" fmla="val 9189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986" name="Google Shape;6986;p72"/>
          <p:cNvCxnSpPr/>
          <p:nvPr/>
        </p:nvCxnSpPr>
        <p:spPr>
          <a:xfrm>
            <a:off x="4536706" y="4472879"/>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7" name="Google Shape;6987;p72"/>
          <p:cNvCxnSpPr/>
          <p:nvPr/>
        </p:nvCxnSpPr>
        <p:spPr>
          <a:xfrm>
            <a:off x="4498922" y="4609602"/>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8" name="Google Shape;6988;p72"/>
          <p:cNvCxnSpPr/>
          <p:nvPr/>
        </p:nvCxnSpPr>
        <p:spPr>
          <a:xfrm rot="10800000" flipH="1">
            <a:off x="4781570" y="4572059"/>
            <a:ext cx="38400" cy="38400"/>
          </a:xfrm>
          <a:prstGeom prst="straightConnector1">
            <a:avLst/>
          </a:prstGeom>
          <a:noFill/>
          <a:ln w="9525" cap="flat" cmpd="sng">
            <a:solidFill>
              <a:schemeClr val="dk2"/>
            </a:solidFill>
            <a:prstDash val="solid"/>
            <a:round/>
            <a:headEnd type="none" w="med" len="med"/>
            <a:tailEnd type="none" w="med" len="med"/>
          </a:ln>
        </p:spPr>
      </p:cxnSp>
      <p:sp>
        <p:nvSpPr>
          <p:cNvPr id="6989" name="Google Shape;6989;p72"/>
          <p:cNvSpPr/>
          <p:nvPr/>
        </p:nvSpPr>
        <p:spPr>
          <a:xfrm>
            <a:off x="4781218" y="4474295"/>
            <a:ext cx="38126" cy="134840"/>
          </a:xfrm>
          <a:custGeom>
            <a:avLst/>
            <a:gdLst/>
            <a:ahLst/>
            <a:cxnLst/>
            <a:rect l="l" t="t" r="r" b="b"/>
            <a:pathLst>
              <a:path w="3501" h="12382" extrusionOk="0">
                <a:moveTo>
                  <a:pt x="0" y="3453"/>
                </a:moveTo>
                <a:lnTo>
                  <a:pt x="3501" y="0"/>
                </a:lnTo>
                <a:lnTo>
                  <a:pt x="3501" y="9001"/>
                </a:lnTo>
                <a:lnTo>
                  <a:pt x="167" y="12382"/>
                </a:lnTo>
                <a:close/>
              </a:path>
            </a:pathLst>
          </a:custGeom>
          <a:solidFill>
            <a:srgbClr val="FFF2CC"/>
          </a:solidFill>
          <a:ln w="9525" cap="flat" cmpd="sng">
            <a:solidFill>
              <a:schemeClr val="dk2"/>
            </a:solidFill>
            <a:prstDash val="solid"/>
            <a:round/>
            <a:headEnd type="none" w="med" len="med"/>
            <a:tailEnd type="none" w="med" len="med"/>
          </a:ln>
        </p:spPr>
      </p:sp>
      <p:cxnSp>
        <p:nvCxnSpPr>
          <p:cNvPr id="6990" name="Google Shape;6990;p72"/>
          <p:cNvCxnSpPr/>
          <p:nvPr/>
        </p:nvCxnSpPr>
        <p:spPr>
          <a:xfrm rot="10800000" flipH="1">
            <a:off x="4128130" y="4561433"/>
            <a:ext cx="384000" cy="60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6991" name="Google Shape;6991;p72"/>
          <p:cNvSpPr/>
          <p:nvPr/>
        </p:nvSpPr>
        <p:spPr>
          <a:xfrm>
            <a:off x="4500034" y="4511087"/>
            <a:ext cx="93300" cy="100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92" name="Google Shape;6992;p72"/>
          <p:cNvSpPr/>
          <p:nvPr/>
        </p:nvSpPr>
        <p:spPr>
          <a:xfrm>
            <a:off x="5244350" y="4133581"/>
            <a:ext cx="460500" cy="1635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93" name="Google Shape;6993;p72"/>
          <p:cNvSpPr/>
          <p:nvPr/>
        </p:nvSpPr>
        <p:spPr>
          <a:xfrm>
            <a:off x="5244351" y="4455181"/>
            <a:ext cx="138000" cy="133800"/>
          </a:xfrm>
          <a:prstGeom prst="cube">
            <a:avLst>
              <a:gd name="adj" fmla="val 28246"/>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994" name="Google Shape;6994;p72"/>
          <p:cNvCxnSpPr/>
          <p:nvPr/>
        </p:nvCxnSpPr>
        <p:spPr>
          <a:xfrm rot="10800000" flipH="1">
            <a:off x="4813012" y="4540940"/>
            <a:ext cx="437400" cy="1500"/>
          </a:xfrm>
          <a:prstGeom prst="curvedConnector3">
            <a:avLst>
              <a:gd name="adj1" fmla="val 100935"/>
            </a:avLst>
          </a:prstGeom>
          <a:noFill/>
          <a:ln w="19050" cap="flat" cmpd="sng">
            <a:solidFill>
              <a:srgbClr val="FF0000"/>
            </a:solidFill>
            <a:prstDash val="solid"/>
            <a:round/>
            <a:headEnd type="none" w="med" len="med"/>
            <a:tailEnd type="triangle" w="med" len="med"/>
          </a:ln>
        </p:spPr>
      </p:cxnSp>
      <p:pic>
        <p:nvPicPr>
          <p:cNvPr id="6995" name="Google Shape;6995;p72"/>
          <p:cNvPicPr preferRelativeResize="0"/>
          <p:nvPr/>
        </p:nvPicPr>
        <p:blipFill>
          <a:blip r:embed="rId3">
            <a:alphaModFix/>
          </a:blip>
          <a:stretch>
            <a:fillRect/>
          </a:stretch>
        </p:blipFill>
        <p:spPr>
          <a:xfrm flipH="1">
            <a:off x="1406327" y="2114844"/>
            <a:ext cx="1261248" cy="1353248"/>
          </a:xfrm>
          <a:prstGeom prst="rect">
            <a:avLst/>
          </a:prstGeom>
          <a:noFill/>
          <a:ln>
            <a:noFill/>
          </a:ln>
        </p:spPr>
      </p:pic>
      <p:pic>
        <p:nvPicPr>
          <p:cNvPr id="6996" name="Google Shape;6996;p72"/>
          <p:cNvPicPr preferRelativeResize="0"/>
          <p:nvPr/>
        </p:nvPicPr>
        <p:blipFill>
          <a:blip r:embed="rId3">
            <a:alphaModFix/>
          </a:blip>
          <a:stretch>
            <a:fillRect/>
          </a:stretch>
        </p:blipFill>
        <p:spPr>
          <a:xfrm flipH="1">
            <a:off x="785800" y="2750920"/>
            <a:ext cx="1261248" cy="1353248"/>
          </a:xfrm>
          <a:prstGeom prst="rect">
            <a:avLst/>
          </a:prstGeom>
          <a:noFill/>
          <a:ln>
            <a:noFill/>
          </a:ln>
        </p:spPr>
      </p:pic>
      <p:grpSp>
        <p:nvGrpSpPr>
          <p:cNvPr id="6997" name="Google Shape;6997;p72"/>
          <p:cNvGrpSpPr/>
          <p:nvPr/>
        </p:nvGrpSpPr>
        <p:grpSpPr>
          <a:xfrm>
            <a:off x="418560" y="2769610"/>
            <a:ext cx="383067" cy="413400"/>
            <a:chOff x="2476982" y="2030254"/>
            <a:chExt cx="383067" cy="413400"/>
          </a:xfrm>
        </p:grpSpPr>
        <p:sp>
          <p:nvSpPr>
            <p:cNvPr id="6998" name="Google Shape;6998;p72"/>
            <p:cNvSpPr/>
            <p:nvPr/>
          </p:nvSpPr>
          <p:spPr>
            <a:xfrm>
              <a:off x="2478823" y="2030254"/>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999" name="Google Shape;6999;p72"/>
            <p:cNvSpPr/>
            <p:nvPr/>
          </p:nvSpPr>
          <p:spPr>
            <a:xfrm>
              <a:off x="2571349" y="2129848"/>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00" name="Google Shape;7000;p72"/>
            <p:cNvSpPr/>
            <p:nvPr/>
          </p:nvSpPr>
          <p:spPr>
            <a:xfrm>
              <a:off x="2664605" y="2129848"/>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01" name="Google Shape;7001;p72"/>
            <p:cNvSpPr/>
            <p:nvPr/>
          </p:nvSpPr>
          <p:spPr>
            <a:xfrm>
              <a:off x="2478093" y="2129848"/>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02" name="Google Shape;7002;p72"/>
            <p:cNvSpPr/>
            <p:nvPr/>
          </p:nvSpPr>
          <p:spPr>
            <a:xfrm>
              <a:off x="2479873" y="2030254"/>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03" name="Google Shape;7003;p72"/>
            <p:cNvSpPr/>
            <p:nvPr/>
          </p:nvSpPr>
          <p:spPr>
            <a:xfrm>
              <a:off x="2573848" y="2030254"/>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04" name="Google Shape;7004;p72"/>
            <p:cNvSpPr/>
            <p:nvPr/>
          </p:nvSpPr>
          <p:spPr>
            <a:xfrm>
              <a:off x="2668868" y="2030254"/>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005" name="Google Shape;7005;p72"/>
            <p:cNvCxnSpPr/>
            <p:nvPr/>
          </p:nvCxnSpPr>
          <p:spPr>
            <a:xfrm>
              <a:off x="2514766" y="2091640"/>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6" name="Google Shape;7006;p72"/>
            <p:cNvCxnSpPr/>
            <p:nvPr/>
          </p:nvCxnSpPr>
          <p:spPr>
            <a:xfrm>
              <a:off x="2546599" y="2058270"/>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7007" name="Google Shape;7007;p72"/>
            <p:cNvCxnSpPr/>
            <p:nvPr/>
          </p:nvCxnSpPr>
          <p:spPr>
            <a:xfrm>
              <a:off x="2476982" y="222836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8" name="Google Shape;7008;p72"/>
            <p:cNvCxnSpPr/>
            <p:nvPr/>
          </p:nvCxnSpPr>
          <p:spPr>
            <a:xfrm>
              <a:off x="2476982" y="2345581"/>
              <a:ext cx="282300" cy="0"/>
            </a:xfrm>
            <a:prstGeom prst="straightConnector1">
              <a:avLst/>
            </a:prstGeom>
            <a:noFill/>
            <a:ln w="9525" cap="flat" cmpd="sng">
              <a:solidFill>
                <a:schemeClr val="dk2"/>
              </a:solidFill>
              <a:prstDash val="solid"/>
              <a:round/>
              <a:headEnd type="none" w="med" len="med"/>
              <a:tailEnd type="none" w="med" len="med"/>
            </a:ln>
          </p:spPr>
        </p:cxnSp>
        <p:sp>
          <p:nvSpPr>
            <p:cNvPr id="7009" name="Google Shape;7009;p72"/>
            <p:cNvSpPr/>
            <p:nvPr/>
          </p:nvSpPr>
          <p:spPr>
            <a:xfrm>
              <a:off x="2762469" y="2094211"/>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7010" name="Google Shape;7010;p72"/>
            <p:cNvSpPr/>
            <p:nvPr/>
          </p:nvSpPr>
          <p:spPr>
            <a:xfrm>
              <a:off x="2798913" y="2059814"/>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7011" name="Google Shape;7011;p72"/>
            <p:cNvSpPr/>
            <p:nvPr/>
          </p:nvSpPr>
          <p:spPr>
            <a:xfrm>
              <a:off x="2828942" y="2033119"/>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7012" name="Google Shape;7012;p72"/>
            <p:cNvCxnSpPr/>
            <p:nvPr/>
          </p:nvCxnSpPr>
          <p:spPr>
            <a:xfrm rot="10800000" flipH="1">
              <a:off x="2760149" y="2127902"/>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7013" name="Google Shape;7013;p72"/>
            <p:cNvCxnSpPr/>
            <p:nvPr/>
          </p:nvCxnSpPr>
          <p:spPr>
            <a:xfrm rot="10800000" flipH="1">
              <a:off x="2760149" y="2241869"/>
              <a:ext cx="99900" cy="100800"/>
            </a:xfrm>
            <a:prstGeom prst="straightConnector1">
              <a:avLst/>
            </a:prstGeom>
            <a:noFill/>
            <a:ln w="9525" cap="flat" cmpd="sng">
              <a:solidFill>
                <a:schemeClr val="dk2"/>
              </a:solidFill>
              <a:prstDash val="solid"/>
              <a:round/>
              <a:headEnd type="none" w="med" len="med"/>
              <a:tailEnd type="none" w="med" len="med"/>
            </a:ln>
          </p:spPr>
        </p:cxnSp>
      </p:grpSp>
      <p:cxnSp>
        <p:nvCxnSpPr>
          <p:cNvPr id="7014" name="Google Shape;7014;p72"/>
          <p:cNvCxnSpPr/>
          <p:nvPr/>
        </p:nvCxnSpPr>
        <p:spPr>
          <a:xfrm>
            <a:off x="1253112" y="3426181"/>
            <a:ext cx="1356000" cy="15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7015" name="Google Shape;7015;p72"/>
          <p:cNvSpPr/>
          <p:nvPr/>
        </p:nvSpPr>
        <p:spPr>
          <a:xfrm>
            <a:off x="3272280" y="2714981"/>
            <a:ext cx="380400" cy="3078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7016" name="Google Shape;7016;p72"/>
          <p:cNvGrpSpPr/>
          <p:nvPr/>
        </p:nvGrpSpPr>
        <p:grpSpPr>
          <a:xfrm>
            <a:off x="4223442" y="1791858"/>
            <a:ext cx="4067063" cy="1391098"/>
            <a:chOff x="4223438" y="763950"/>
            <a:chExt cx="4067063" cy="1391097"/>
          </a:xfrm>
        </p:grpSpPr>
        <p:grpSp>
          <p:nvGrpSpPr>
            <p:cNvPr id="7017" name="Google Shape;7017;p72"/>
            <p:cNvGrpSpPr/>
            <p:nvPr/>
          </p:nvGrpSpPr>
          <p:grpSpPr>
            <a:xfrm>
              <a:off x="5175725" y="763950"/>
              <a:ext cx="3114776" cy="1391097"/>
              <a:chOff x="3894100" y="1012700"/>
              <a:chExt cx="3114776" cy="1391097"/>
            </a:xfrm>
          </p:grpSpPr>
          <p:sp>
            <p:nvSpPr>
              <p:cNvPr id="7018" name="Google Shape;7018;p72"/>
              <p:cNvSpPr/>
              <p:nvPr/>
            </p:nvSpPr>
            <p:spPr>
              <a:xfrm>
                <a:off x="4568975" y="1374509"/>
                <a:ext cx="201900" cy="3597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19" name="Google Shape;7019;p72"/>
              <p:cNvSpPr/>
              <p:nvPr/>
            </p:nvSpPr>
            <p:spPr>
              <a:xfrm>
                <a:off x="5160362" y="1255361"/>
                <a:ext cx="201900" cy="5979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20" name="Google Shape;7020;p72"/>
              <p:cNvSpPr/>
              <p:nvPr/>
            </p:nvSpPr>
            <p:spPr>
              <a:xfrm>
                <a:off x="5753708" y="1145754"/>
                <a:ext cx="406500" cy="817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21" name="Google Shape;7021;p72"/>
              <p:cNvSpPr/>
              <p:nvPr/>
            </p:nvSpPr>
            <p:spPr>
              <a:xfrm>
                <a:off x="6521676" y="1012700"/>
                <a:ext cx="487200" cy="1083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022" name="Google Shape;7022;p72"/>
              <p:cNvCxnSpPr/>
              <p:nvPr/>
            </p:nvCxnSpPr>
            <p:spPr>
              <a:xfrm>
                <a:off x="4831338"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3" name="Google Shape;7023;p72"/>
              <p:cNvCxnSpPr/>
              <p:nvPr/>
            </p:nvCxnSpPr>
            <p:spPr>
              <a:xfrm>
                <a:off x="5423705"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4" name="Google Shape;7024;p72"/>
              <p:cNvCxnSpPr/>
              <p:nvPr/>
            </p:nvCxnSpPr>
            <p:spPr>
              <a:xfrm>
                <a:off x="6206733"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25" name="Google Shape;7025;p72"/>
              <p:cNvSpPr txBox="1"/>
              <p:nvPr/>
            </p:nvSpPr>
            <p:spPr>
              <a:xfrm>
                <a:off x="3894100" y="1598991"/>
                <a:ext cx="487200" cy="307746"/>
              </a:xfrm>
              <a:prstGeom prst="rect">
                <a:avLst/>
              </a:prstGeom>
              <a:noFill/>
              <a:ln>
                <a:noFill/>
              </a:ln>
            </p:spPr>
            <p:txBody>
              <a:bodyPr spcFirstLastPara="1" wrap="square" lIns="91425" tIns="91425" rIns="91425" bIns="91425" anchor="t" anchorCtr="0">
                <a:spAutoFit/>
              </a:bodyPr>
              <a:lstStyle/>
              <a:p>
                <a:r>
                  <a:rPr lang="en" sz="800"/>
                  <a:t>14*14</a:t>
                </a:r>
                <a:endParaRPr sz="600"/>
              </a:p>
            </p:txBody>
          </p:sp>
          <p:sp>
            <p:nvSpPr>
              <p:cNvPr id="7026" name="Google Shape;7026;p72"/>
              <p:cNvSpPr txBox="1"/>
              <p:nvPr/>
            </p:nvSpPr>
            <p:spPr>
              <a:xfrm>
                <a:off x="4315301" y="1683755"/>
                <a:ext cx="487200" cy="307746"/>
              </a:xfrm>
              <a:prstGeom prst="rect">
                <a:avLst/>
              </a:prstGeom>
              <a:noFill/>
              <a:ln>
                <a:noFill/>
              </a:ln>
            </p:spPr>
            <p:txBody>
              <a:bodyPr spcFirstLastPara="1" wrap="square" lIns="91425" tIns="91425" rIns="91425" bIns="91425" anchor="t" anchorCtr="0">
                <a:spAutoFit/>
              </a:bodyPr>
              <a:lstStyle/>
              <a:p>
                <a:r>
                  <a:rPr lang="en" sz="800"/>
                  <a:t>28*28</a:t>
                </a:r>
                <a:endParaRPr sz="600"/>
              </a:p>
            </p:txBody>
          </p:sp>
          <p:sp>
            <p:nvSpPr>
              <p:cNvPr id="7027" name="Google Shape;7027;p72"/>
              <p:cNvSpPr txBox="1"/>
              <p:nvPr/>
            </p:nvSpPr>
            <p:spPr>
              <a:xfrm>
                <a:off x="4935087" y="1802903"/>
                <a:ext cx="487200" cy="307746"/>
              </a:xfrm>
              <a:prstGeom prst="rect">
                <a:avLst/>
              </a:prstGeom>
              <a:noFill/>
              <a:ln>
                <a:noFill/>
              </a:ln>
            </p:spPr>
            <p:txBody>
              <a:bodyPr spcFirstLastPara="1" wrap="square" lIns="91425" tIns="91425" rIns="91425" bIns="91425" anchor="t" anchorCtr="0">
                <a:spAutoFit/>
              </a:bodyPr>
              <a:lstStyle/>
              <a:p>
                <a:r>
                  <a:rPr lang="en" sz="800"/>
                  <a:t>56*56</a:t>
                </a:r>
                <a:endParaRPr sz="600"/>
              </a:p>
            </p:txBody>
          </p:sp>
          <p:sp>
            <p:nvSpPr>
              <p:cNvPr id="7028" name="Google Shape;7028;p72"/>
              <p:cNvSpPr txBox="1"/>
              <p:nvPr/>
            </p:nvSpPr>
            <p:spPr>
              <a:xfrm>
                <a:off x="5468860" y="1936327"/>
                <a:ext cx="697200" cy="307746"/>
              </a:xfrm>
              <a:prstGeom prst="rect">
                <a:avLst/>
              </a:prstGeom>
              <a:noFill/>
              <a:ln>
                <a:noFill/>
              </a:ln>
            </p:spPr>
            <p:txBody>
              <a:bodyPr spcFirstLastPara="1" wrap="square" lIns="91425" tIns="91425" rIns="91425" bIns="91425" anchor="t" anchorCtr="0">
                <a:spAutoFit/>
              </a:bodyPr>
              <a:lstStyle/>
              <a:p>
                <a:r>
                  <a:rPr lang="en" sz="800"/>
                  <a:t>112*112</a:t>
                </a:r>
                <a:endParaRPr sz="600"/>
              </a:p>
            </p:txBody>
          </p:sp>
          <p:sp>
            <p:nvSpPr>
              <p:cNvPr id="7029" name="Google Shape;7029;p72"/>
              <p:cNvSpPr/>
              <p:nvPr/>
            </p:nvSpPr>
            <p:spPr>
              <a:xfrm>
                <a:off x="4125632" y="1450429"/>
                <a:ext cx="98700" cy="208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030" name="Google Shape;7030;p72"/>
              <p:cNvCxnSpPr/>
              <p:nvPr/>
            </p:nvCxnSpPr>
            <p:spPr>
              <a:xfrm>
                <a:off x="4262554"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31" name="Google Shape;7031;p72"/>
              <p:cNvSpPr txBox="1"/>
              <p:nvPr/>
            </p:nvSpPr>
            <p:spPr>
              <a:xfrm>
                <a:off x="6206746" y="2096051"/>
                <a:ext cx="697200" cy="307746"/>
              </a:xfrm>
              <a:prstGeom prst="rect">
                <a:avLst/>
              </a:prstGeom>
              <a:noFill/>
              <a:ln>
                <a:noFill/>
              </a:ln>
            </p:spPr>
            <p:txBody>
              <a:bodyPr spcFirstLastPara="1" wrap="square" lIns="91425" tIns="91425" rIns="91425" bIns="91425" anchor="t" anchorCtr="0">
                <a:spAutoFit/>
              </a:bodyPr>
              <a:lstStyle/>
              <a:p>
                <a:r>
                  <a:rPr lang="en" sz="800"/>
                  <a:t>224*224</a:t>
                </a:r>
                <a:endParaRPr sz="600"/>
              </a:p>
            </p:txBody>
          </p:sp>
        </p:grpSp>
        <p:pic>
          <p:nvPicPr>
            <p:cNvPr id="7032" name="Google Shape;7032;p72"/>
            <p:cNvPicPr preferRelativeResize="0"/>
            <p:nvPr/>
          </p:nvPicPr>
          <p:blipFill>
            <a:blip r:embed="rId4">
              <a:alphaModFix/>
            </a:blip>
            <a:stretch>
              <a:fillRect/>
            </a:stretch>
          </p:blipFill>
          <p:spPr>
            <a:xfrm>
              <a:off x="4223438" y="950525"/>
              <a:ext cx="833025" cy="736550"/>
            </a:xfrm>
            <a:prstGeom prst="rect">
              <a:avLst/>
            </a:prstGeom>
            <a:noFill/>
            <a:ln>
              <a:noFill/>
            </a:ln>
          </p:spPr>
        </p:pic>
        <p:sp>
          <p:nvSpPr>
            <p:cNvPr id="7033" name="Google Shape;7033;p72"/>
            <p:cNvSpPr txBox="1"/>
            <p:nvPr/>
          </p:nvSpPr>
          <p:spPr>
            <a:xfrm>
              <a:off x="5056475" y="1118700"/>
              <a:ext cx="282300" cy="400079"/>
            </a:xfrm>
            <a:prstGeom prst="rect">
              <a:avLst/>
            </a:prstGeom>
            <a:noFill/>
            <a:ln>
              <a:noFill/>
            </a:ln>
          </p:spPr>
          <p:txBody>
            <a:bodyPr spcFirstLastPara="1" wrap="square" lIns="91425" tIns="91425" rIns="91425" bIns="91425" anchor="t" anchorCtr="0">
              <a:spAutoFit/>
            </a:bodyPr>
            <a:lstStyle/>
            <a:p>
              <a:r>
                <a:rPr lang="en"/>
                <a:t>=</a:t>
              </a:r>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037"/>
        <p:cNvGrpSpPr/>
        <p:nvPr/>
      </p:nvGrpSpPr>
      <p:grpSpPr>
        <a:xfrm>
          <a:off x="0" y="0"/>
          <a:ext cx="0" cy="0"/>
          <a:chOff x="0" y="0"/>
          <a:chExt cx="0" cy="0"/>
        </a:xfrm>
      </p:grpSpPr>
      <p:sp>
        <p:nvSpPr>
          <p:cNvPr id="7038" name="Google Shape;7038;p73"/>
          <p:cNvSpPr/>
          <p:nvPr/>
        </p:nvSpPr>
        <p:spPr>
          <a:xfrm>
            <a:off x="1873675" y="2256870"/>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39" name="Google Shape;7039;p73"/>
          <p:cNvSpPr/>
          <p:nvPr/>
        </p:nvSpPr>
        <p:spPr>
          <a:xfrm>
            <a:off x="3002214" y="2256907"/>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40" name="Google Shape;7040;p73"/>
          <p:cNvSpPr/>
          <p:nvPr/>
        </p:nvSpPr>
        <p:spPr>
          <a:xfrm>
            <a:off x="3002214" y="2713196"/>
            <a:ext cx="198000" cy="220200"/>
          </a:xfrm>
          <a:prstGeom prst="cube">
            <a:avLst>
              <a:gd name="adj" fmla="val 28246"/>
            </a:avLst>
          </a:prstGeom>
          <a:gradFill>
            <a:gsLst>
              <a:gs pos="0">
                <a:srgbClr val="00FFFF"/>
              </a:gs>
              <a:gs pos="100000">
                <a:srgbClr val="B0DAF1"/>
              </a:gs>
            </a:gsLst>
            <a:lin ang="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41" name="Google Shape;7041;p73"/>
          <p:cNvSpPr/>
          <p:nvPr/>
        </p:nvSpPr>
        <p:spPr>
          <a:xfrm>
            <a:off x="4414901" y="2251150"/>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42" name="Google Shape;7042;p73"/>
          <p:cNvSpPr/>
          <p:nvPr/>
        </p:nvSpPr>
        <p:spPr>
          <a:xfrm>
            <a:off x="5438467" y="2256883"/>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043" name="Google Shape;7043;p73"/>
          <p:cNvCxnSpPr/>
          <p:nvPr/>
        </p:nvCxnSpPr>
        <p:spPr>
          <a:xfrm>
            <a:off x="5492686" y="2740560"/>
            <a:ext cx="405300" cy="0"/>
          </a:xfrm>
          <a:prstGeom prst="straightConnector1">
            <a:avLst/>
          </a:prstGeom>
          <a:noFill/>
          <a:ln w="9525" cap="flat" cmpd="sng">
            <a:solidFill>
              <a:schemeClr val="dk2"/>
            </a:solidFill>
            <a:prstDash val="solid"/>
            <a:round/>
            <a:headEnd type="none" w="med" len="med"/>
            <a:tailEnd type="none" w="med" len="med"/>
          </a:ln>
        </p:spPr>
      </p:cxnSp>
      <p:grpSp>
        <p:nvGrpSpPr>
          <p:cNvPr id="7044" name="Google Shape;7044;p73"/>
          <p:cNvGrpSpPr/>
          <p:nvPr/>
        </p:nvGrpSpPr>
        <p:grpSpPr>
          <a:xfrm>
            <a:off x="5438484" y="2732614"/>
            <a:ext cx="458224" cy="227991"/>
            <a:chOff x="5668659" y="1713442"/>
            <a:chExt cx="458224" cy="227991"/>
          </a:xfrm>
        </p:grpSpPr>
        <p:grpSp>
          <p:nvGrpSpPr>
            <p:cNvPr id="7045" name="Google Shape;7045;p73"/>
            <p:cNvGrpSpPr/>
            <p:nvPr/>
          </p:nvGrpSpPr>
          <p:grpSpPr>
            <a:xfrm>
              <a:off x="5802485" y="1713507"/>
              <a:ext cx="188679" cy="227926"/>
              <a:chOff x="5802485" y="1713507"/>
              <a:chExt cx="188679" cy="227926"/>
            </a:xfrm>
          </p:grpSpPr>
          <p:sp>
            <p:nvSpPr>
              <p:cNvPr id="7046" name="Google Shape;704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47" name="Google Shape;704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048" name="Google Shape;7048;p73"/>
            <p:cNvGrpSpPr/>
            <p:nvPr/>
          </p:nvGrpSpPr>
          <p:grpSpPr>
            <a:xfrm>
              <a:off x="5936312" y="1713442"/>
              <a:ext cx="190570" cy="227991"/>
              <a:chOff x="5936312" y="1713442"/>
              <a:chExt cx="190570" cy="227991"/>
            </a:xfrm>
          </p:grpSpPr>
          <p:sp>
            <p:nvSpPr>
              <p:cNvPr id="7049" name="Google Shape;704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50" name="Google Shape;705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51" name="Google Shape;705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52" name="Google Shape;7052;p73"/>
            <p:cNvGrpSpPr/>
            <p:nvPr/>
          </p:nvGrpSpPr>
          <p:grpSpPr>
            <a:xfrm>
              <a:off x="5668659" y="1714000"/>
              <a:ext cx="193488" cy="227433"/>
              <a:chOff x="5668659" y="1714000"/>
              <a:chExt cx="193488" cy="227433"/>
            </a:xfrm>
          </p:grpSpPr>
          <p:sp>
            <p:nvSpPr>
              <p:cNvPr id="7053" name="Google Shape;705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54" name="Google Shape;705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sp>
        <p:nvSpPr>
          <p:cNvPr id="7055" name="Google Shape;7055;p73"/>
          <p:cNvSpPr/>
          <p:nvPr/>
        </p:nvSpPr>
        <p:spPr>
          <a:xfrm>
            <a:off x="3633847" y="2127681"/>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56" name="Google Shape;7056;p73"/>
          <p:cNvSpPr/>
          <p:nvPr/>
        </p:nvSpPr>
        <p:spPr>
          <a:xfrm>
            <a:off x="6501812" y="2713196"/>
            <a:ext cx="198000" cy="220200"/>
          </a:xfrm>
          <a:prstGeom prst="cube">
            <a:avLst>
              <a:gd name="adj" fmla="val 28246"/>
            </a:avLst>
          </a:prstGeom>
          <a:gradFill>
            <a:gsLst>
              <a:gs pos="0">
                <a:srgbClr val="00FFFF"/>
              </a:gs>
              <a:gs pos="100000">
                <a:srgbClr val="B0DAF1"/>
              </a:gs>
            </a:gsLst>
            <a:lin ang="0"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057" name="Google Shape;7057;p73"/>
          <p:cNvCxnSpPr/>
          <p:nvPr/>
        </p:nvCxnSpPr>
        <p:spPr>
          <a:xfrm rot="10800000" flipH="1">
            <a:off x="5882822" y="2845399"/>
            <a:ext cx="627600" cy="24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058" name="Google Shape;7058;p73"/>
          <p:cNvGrpSpPr/>
          <p:nvPr/>
        </p:nvGrpSpPr>
        <p:grpSpPr>
          <a:xfrm>
            <a:off x="1873681" y="2628777"/>
            <a:ext cx="570552" cy="583354"/>
            <a:chOff x="506259" y="2370079"/>
            <a:chExt cx="560574" cy="638941"/>
          </a:xfrm>
        </p:grpSpPr>
        <p:grpSp>
          <p:nvGrpSpPr>
            <p:cNvPr id="7059" name="Google Shape;7059;p73"/>
            <p:cNvGrpSpPr/>
            <p:nvPr/>
          </p:nvGrpSpPr>
          <p:grpSpPr>
            <a:xfrm>
              <a:off x="608609" y="2370079"/>
              <a:ext cx="458224" cy="523616"/>
              <a:chOff x="608609" y="2370079"/>
              <a:chExt cx="458224" cy="523616"/>
            </a:xfrm>
          </p:grpSpPr>
          <p:grpSp>
            <p:nvGrpSpPr>
              <p:cNvPr id="7060" name="Google Shape;7060;p73"/>
              <p:cNvGrpSpPr/>
              <p:nvPr/>
            </p:nvGrpSpPr>
            <p:grpSpPr>
              <a:xfrm>
                <a:off x="608609" y="2665704"/>
                <a:ext cx="458224" cy="227991"/>
                <a:chOff x="5668659" y="1713442"/>
                <a:chExt cx="458224" cy="227991"/>
              </a:xfrm>
            </p:grpSpPr>
            <p:grpSp>
              <p:nvGrpSpPr>
                <p:cNvPr id="7061" name="Google Shape;7061;p73"/>
                <p:cNvGrpSpPr/>
                <p:nvPr/>
              </p:nvGrpSpPr>
              <p:grpSpPr>
                <a:xfrm>
                  <a:off x="5802485" y="1713507"/>
                  <a:ext cx="188679" cy="227926"/>
                  <a:chOff x="5802485" y="1713507"/>
                  <a:chExt cx="188679" cy="227926"/>
                </a:xfrm>
              </p:grpSpPr>
              <p:sp>
                <p:nvSpPr>
                  <p:cNvPr id="7062" name="Google Shape;706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63" name="Google Shape;706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064" name="Google Shape;7064;p73"/>
                <p:cNvGrpSpPr/>
                <p:nvPr/>
              </p:nvGrpSpPr>
              <p:grpSpPr>
                <a:xfrm>
                  <a:off x="5936312" y="1713442"/>
                  <a:ext cx="190570" cy="227991"/>
                  <a:chOff x="5936312" y="1713442"/>
                  <a:chExt cx="190570" cy="227991"/>
                </a:xfrm>
              </p:grpSpPr>
              <p:sp>
                <p:nvSpPr>
                  <p:cNvPr id="7065" name="Google Shape;706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66" name="Google Shape;706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67" name="Google Shape;706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68" name="Google Shape;7068;p73"/>
                <p:cNvGrpSpPr/>
                <p:nvPr/>
              </p:nvGrpSpPr>
              <p:grpSpPr>
                <a:xfrm>
                  <a:off x="5668659" y="1714000"/>
                  <a:ext cx="193488" cy="227433"/>
                  <a:chOff x="5668659" y="1714000"/>
                  <a:chExt cx="193488" cy="227433"/>
                </a:xfrm>
              </p:grpSpPr>
              <p:sp>
                <p:nvSpPr>
                  <p:cNvPr id="7069" name="Google Shape;706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70" name="Google Shape;707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7071" name="Google Shape;7071;p73"/>
              <p:cNvGrpSpPr/>
              <p:nvPr/>
            </p:nvGrpSpPr>
            <p:grpSpPr>
              <a:xfrm>
                <a:off x="608609" y="2511879"/>
                <a:ext cx="458224" cy="227991"/>
                <a:chOff x="5668659" y="1713442"/>
                <a:chExt cx="458224" cy="227991"/>
              </a:xfrm>
            </p:grpSpPr>
            <p:grpSp>
              <p:nvGrpSpPr>
                <p:cNvPr id="7072" name="Google Shape;7072;p73"/>
                <p:cNvGrpSpPr/>
                <p:nvPr/>
              </p:nvGrpSpPr>
              <p:grpSpPr>
                <a:xfrm>
                  <a:off x="5802485" y="1713507"/>
                  <a:ext cx="188679" cy="227926"/>
                  <a:chOff x="5802485" y="1713507"/>
                  <a:chExt cx="188679" cy="227926"/>
                </a:xfrm>
              </p:grpSpPr>
              <p:sp>
                <p:nvSpPr>
                  <p:cNvPr id="7073" name="Google Shape;707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74" name="Google Shape;707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075" name="Google Shape;7075;p73"/>
                <p:cNvGrpSpPr/>
                <p:nvPr/>
              </p:nvGrpSpPr>
              <p:grpSpPr>
                <a:xfrm>
                  <a:off x="5936312" y="1713442"/>
                  <a:ext cx="190570" cy="227991"/>
                  <a:chOff x="5936312" y="1713442"/>
                  <a:chExt cx="190570" cy="227991"/>
                </a:xfrm>
              </p:grpSpPr>
              <p:sp>
                <p:nvSpPr>
                  <p:cNvPr id="7076" name="Google Shape;707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77" name="Google Shape;707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78" name="Google Shape;707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79" name="Google Shape;7079;p73"/>
                <p:cNvGrpSpPr/>
                <p:nvPr/>
              </p:nvGrpSpPr>
              <p:grpSpPr>
                <a:xfrm>
                  <a:off x="5668659" y="1714000"/>
                  <a:ext cx="193488" cy="227433"/>
                  <a:chOff x="5668659" y="1714000"/>
                  <a:chExt cx="193488" cy="227433"/>
                </a:xfrm>
              </p:grpSpPr>
              <p:sp>
                <p:nvSpPr>
                  <p:cNvPr id="7080" name="Google Shape;708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81" name="Google Shape;708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7082" name="Google Shape;7082;p73"/>
              <p:cNvGrpSpPr/>
              <p:nvPr/>
            </p:nvGrpSpPr>
            <p:grpSpPr>
              <a:xfrm>
                <a:off x="608609" y="2370079"/>
                <a:ext cx="458224" cy="227991"/>
                <a:chOff x="5668659" y="1713442"/>
                <a:chExt cx="458224" cy="227991"/>
              </a:xfrm>
            </p:grpSpPr>
            <p:grpSp>
              <p:nvGrpSpPr>
                <p:cNvPr id="7083" name="Google Shape;7083;p73"/>
                <p:cNvGrpSpPr/>
                <p:nvPr/>
              </p:nvGrpSpPr>
              <p:grpSpPr>
                <a:xfrm>
                  <a:off x="5802485" y="1713507"/>
                  <a:ext cx="188679" cy="227926"/>
                  <a:chOff x="5802485" y="1713507"/>
                  <a:chExt cx="188679" cy="227926"/>
                </a:xfrm>
              </p:grpSpPr>
              <p:sp>
                <p:nvSpPr>
                  <p:cNvPr id="7084" name="Google Shape;708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85" name="Google Shape;708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086" name="Google Shape;7086;p73"/>
                <p:cNvGrpSpPr/>
                <p:nvPr/>
              </p:nvGrpSpPr>
              <p:grpSpPr>
                <a:xfrm>
                  <a:off x="5936312" y="1713442"/>
                  <a:ext cx="190570" cy="227991"/>
                  <a:chOff x="5936312" y="1713442"/>
                  <a:chExt cx="190570" cy="227991"/>
                </a:xfrm>
              </p:grpSpPr>
              <p:sp>
                <p:nvSpPr>
                  <p:cNvPr id="7087" name="Google Shape;708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88" name="Google Shape;708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89" name="Google Shape;708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90" name="Google Shape;7090;p73"/>
                <p:cNvGrpSpPr/>
                <p:nvPr/>
              </p:nvGrpSpPr>
              <p:grpSpPr>
                <a:xfrm>
                  <a:off x="5668659" y="1714000"/>
                  <a:ext cx="193488" cy="227433"/>
                  <a:chOff x="5668659" y="1714000"/>
                  <a:chExt cx="193488" cy="227433"/>
                </a:xfrm>
              </p:grpSpPr>
              <p:sp>
                <p:nvSpPr>
                  <p:cNvPr id="7091" name="Google Shape;709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92" name="Google Shape;709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grpSp>
          <p:nvGrpSpPr>
            <p:cNvPr id="7093" name="Google Shape;7093;p73"/>
            <p:cNvGrpSpPr/>
            <p:nvPr/>
          </p:nvGrpSpPr>
          <p:grpSpPr>
            <a:xfrm>
              <a:off x="558859" y="2427004"/>
              <a:ext cx="458224" cy="523616"/>
              <a:chOff x="608609" y="2370079"/>
              <a:chExt cx="458224" cy="523616"/>
            </a:xfrm>
          </p:grpSpPr>
          <p:grpSp>
            <p:nvGrpSpPr>
              <p:cNvPr id="7094" name="Google Shape;7094;p73"/>
              <p:cNvGrpSpPr/>
              <p:nvPr/>
            </p:nvGrpSpPr>
            <p:grpSpPr>
              <a:xfrm>
                <a:off x="608609" y="2665704"/>
                <a:ext cx="458224" cy="227991"/>
                <a:chOff x="5668659" y="1713442"/>
                <a:chExt cx="458224" cy="227991"/>
              </a:xfrm>
            </p:grpSpPr>
            <p:grpSp>
              <p:nvGrpSpPr>
                <p:cNvPr id="7095" name="Google Shape;7095;p73"/>
                <p:cNvGrpSpPr/>
                <p:nvPr/>
              </p:nvGrpSpPr>
              <p:grpSpPr>
                <a:xfrm>
                  <a:off x="5802485" y="1713507"/>
                  <a:ext cx="188679" cy="227926"/>
                  <a:chOff x="5802485" y="1713507"/>
                  <a:chExt cx="188679" cy="227926"/>
                </a:xfrm>
              </p:grpSpPr>
              <p:sp>
                <p:nvSpPr>
                  <p:cNvPr id="7096" name="Google Shape;709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97" name="Google Shape;709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098" name="Google Shape;7098;p73"/>
                <p:cNvGrpSpPr/>
                <p:nvPr/>
              </p:nvGrpSpPr>
              <p:grpSpPr>
                <a:xfrm>
                  <a:off x="5936312" y="1713442"/>
                  <a:ext cx="190570" cy="227991"/>
                  <a:chOff x="5936312" y="1713442"/>
                  <a:chExt cx="190570" cy="227991"/>
                </a:xfrm>
              </p:grpSpPr>
              <p:sp>
                <p:nvSpPr>
                  <p:cNvPr id="7099" name="Google Shape;709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00" name="Google Shape;710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01" name="Google Shape;710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02" name="Google Shape;7102;p73"/>
                <p:cNvGrpSpPr/>
                <p:nvPr/>
              </p:nvGrpSpPr>
              <p:grpSpPr>
                <a:xfrm>
                  <a:off x="5668659" y="1714000"/>
                  <a:ext cx="193488" cy="227433"/>
                  <a:chOff x="5668659" y="1714000"/>
                  <a:chExt cx="193488" cy="227433"/>
                </a:xfrm>
              </p:grpSpPr>
              <p:sp>
                <p:nvSpPr>
                  <p:cNvPr id="7103" name="Google Shape;710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04" name="Google Shape;710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7105" name="Google Shape;7105;p73"/>
              <p:cNvGrpSpPr/>
              <p:nvPr/>
            </p:nvGrpSpPr>
            <p:grpSpPr>
              <a:xfrm>
                <a:off x="608609" y="2511879"/>
                <a:ext cx="458224" cy="227991"/>
                <a:chOff x="5668659" y="1713442"/>
                <a:chExt cx="458224" cy="227991"/>
              </a:xfrm>
            </p:grpSpPr>
            <p:grpSp>
              <p:nvGrpSpPr>
                <p:cNvPr id="7106" name="Google Shape;7106;p73"/>
                <p:cNvGrpSpPr/>
                <p:nvPr/>
              </p:nvGrpSpPr>
              <p:grpSpPr>
                <a:xfrm>
                  <a:off x="5802485" y="1713507"/>
                  <a:ext cx="188679" cy="227926"/>
                  <a:chOff x="5802485" y="1713507"/>
                  <a:chExt cx="188679" cy="227926"/>
                </a:xfrm>
              </p:grpSpPr>
              <p:sp>
                <p:nvSpPr>
                  <p:cNvPr id="7107" name="Google Shape;710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08" name="Google Shape;710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109" name="Google Shape;7109;p73"/>
                <p:cNvGrpSpPr/>
                <p:nvPr/>
              </p:nvGrpSpPr>
              <p:grpSpPr>
                <a:xfrm>
                  <a:off x="5936312" y="1713442"/>
                  <a:ext cx="190570" cy="227991"/>
                  <a:chOff x="5936312" y="1713442"/>
                  <a:chExt cx="190570" cy="227991"/>
                </a:xfrm>
              </p:grpSpPr>
              <p:sp>
                <p:nvSpPr>
                  <p:cNvPr id="7110" name="Google Shape;711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11" name="Google Shape;711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12" name="Google Shape;711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13" name="Google Shape;7113;p73"/>
                <p:cNvGrpSpPr/>
                <p:nvPr/>
              </p:nvGrpSpPr>
              <p:grpSpPr>
                <a:xfrm>
                  <a:off x="5668659" y="1714000"/>
                  <a:ext cx="193488" cy="227433"/>
                  <a:chOff x="5668659" y="1714000"/>
                  <a:chExt cx="193488" cy="227433"/>
                </a:xfrm>
              </p:grpSpPr>
              <p:sp>
                <p:nvSpPr>
                  <p:cNvPr id="7114" name="Google Shape;711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15" name="Google Shape;711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7116" name="Google Shape;7116;p73"/>
              <p:cNvGrpSpPr/>
              <p:nvPr/>
            </p:nvGrpSpPr>
            <p:grpSpPr>
              <a:xfrm>
                <a:off x="608609" y="2370079"/>
                <a:ext cx="458224" cy="227991"/>
                <a:chOff x="5668659" y="1713442"/>
                <a:chExt cx="458224" cy="227991"/>
              </a:xfrm>
            </p:grpSpPr>
            <p:grpSp>
              <p:nvGrpSpPr>
                <p:cNvPr id="7117" name="Google Shape;7117;p73"/>
                <p:cNvGrpSpPr/>
                <p:nvPr/>
              </p:nvGrpSpPr>
              <p:grpSpPr>
                <a:xfrm>
                  <a:off x="5802485" y="1713507"/>
                  <a:ext cx="188679" cy="227926"/>
                  <a:chOff x="5802485" y="1713507"/>
                  <a:chExt cx="188679" cy="227926"/>
                </a:xfrm>
              </p:grpSpPr>
              <p:sp>
                <p:nvSpPr>
                  <p:cNvPr id="7118" name="Google Shape;7118;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19" name="Google Shape;7119;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120" name="Google Shape;7120;p73"/>
                <p:cNvGrpSpPr/>
                <p:nvPr/>
              </p:nvGrpSpPr>
              <p:grpSpPr>
                <a:xfrm>
                  <a:off x="5936312" y="1713442"/>
                  <a:ext cx="190570" cy="227991"/>
                  <a:chOff x="5936312" y="1713442"/>
                  <a:chExt cx="190570" cy="227991"/>
                </a:xfrm>
              </p:grpSpPr>
              <p:sp>
                <p:nvSpPr>
                  <p:cNvPr id="7121" name="Google Shape;7121;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22" name="Google Shape;7122;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23" name="Google Shape;7123;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24" name="Google Shape;7124;p73"/>
                <p:cNvGrpSpPr/>
                <p:nvPr/>
              </p:nvGrpSpPr>
              <p:grpSpPr>
                <a:xfrm>
                  <a:off x="5668659" y="1714000"/>
                  <a:ext cx="193488" cy="227433"/>
                  <a:chOff x="5668659" y="1714000"/>
                  <a:chExt cx="193488" cy="227433"/>
                </a:xfrm>
              </p:grpSpPr>
              <p:sp>
                <p:nvSpPr>
                  <p:cNvPr id="7125" name="Google Shape;7125;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26" name="Google Shape;7126;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grpSp>
          <p:nvGrpSpPr>
            <p:cNvPr id="7127" name="Google Shape;7127;p73"/>
            <p:cNvGrpSpPr/>
            <p:nvPr/>
          </p:nvGrpSpPr>
          <p:grpSpPr>
            <a:xfrm>
              <a:off x="506259" y="2485404"/>
              <a:ext cx="458224" cy="523616"/>
              <a:chOff x="608609" y="2370079"/>
              <a:chExt cx="458224" cy="523616"/>
            </a:xfrm>
          </p:grpSpPr>
          <p:grpSp>
            <p:nvGrpSpPr>
              <p:cNvPr id="7128" name="Google Shape;7128;p73"/>
              <p:cNvGrpSpPr/>
              <p:nvPr/>
            </p:nvGrpSpPr>
            <p:grpSpPr>
              <a:xfrm>
                <a:off x="608609" y="2665704"/>
                <a:ext cx="458224" cy="227991"/>
                <a:chOff x="5668659" y="1713442"/>
                <a:chExt cx="458224" cy="227991"/>
              </a:xfrm>
            </p:grpSpPr>
            <p:grpSp>
              <p:nvGrpSpPr>
                <p:cNvPr id="7129" name="Google Shape;7129;p73"/>
                <p:cNvGrpSpPr/>
                <p:nvPr/>
              </p:nvGrpSpPr>
              <p:grpSpPr>
                <a:xfrm>
                  <a:off x="5802485" y="1713507"/>
                  <a:ext cx="188679" cy="227926"/>
                  <a:chOff x="5802485" y="1713507"/>
                  <a:chExt cx="188679" cy="227926"/>
                </a:xfrm>
              </p:grpSpPr>
              <p:sp>
                <p:nvSpPr>
                  <p:cNvPr id="7130" name="Google Shape;713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31" name="Google Shape;713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132" name="Google Shape;7132;p73"/>
                <p:cNvGrpSpPr/>
                <p:nvPr/>
              </p:nvGrpSpPr>
              <p:grpSpPr>
                <a:xfrm>
                  <a:off x="5936312" y="1713442"/>
                  <a:ext cx="190570" cy="227991"/>
                  <a:chOff x="5936312" y="1713442"/>
                  <a:chExt cx="190570" cy="227991"/>
                </a:xfrm>
              </p:grpSpPr>
              <p:sp>
                <p:nvSpPr>
                  <p:cNvPr id="7133" name="Google Shape;713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34" name="Google Shape;713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35" name="Google Shape;713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36" name="Google Shape;7136;p73"/>
                <p:cNvGrpSpPr/>
                <p:nvPr/>
              </p:nvGrpSpPr>
              <p:grpSpPr>
                <a:xfrm>
                  <a:off x="5668659" y="1714000"/>
                  <a:ext cx="193488" cy="227433"/>
                  <a:chOff x="5668659" y="1714000"/>
                  <a:chExt cx="193488" cy="227433"/>
                </a:xfrm>
              </p:grpSpPr>
              <p:sp>
                <p:nvSpPr>
                  <p:cNvPr id="7137" name="Google Shape;713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38" name="Google Shape;713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7139" name="Google Shape;7139;p73"/>
              <p:cNvGrpSpPr/>
              <p:nvPr/>
            </p:nvGrpSpPr>
            <p:grpSpPr>
              <a:xfrm>
                <a:off x="608609" y="2511879"/>
                <a:ext cx="458224" cy="227991"/>
                <a:chOff x="5668659" y="1713442"/>
                <a:chExt cx="458224" cy="227991"/>
              </a:xfrm>
            </p:grpSpPr>
            <p:grpSp>
              <p:nvGrpSpPr>
                <p:cNvPr id="7140" name="Google Shape;7140;p73"/>
                <p:cNvGrpSpPr/>
                <p:nvPr/>
              </p:nvGrpSpPr>
              <p:grpSpPr>
                <a:xfrm>
                  <a:off x="5802485" y="1713507"/>
                  <a:ext cx="188679" cy="227926"/>
                  <a:chOff x="5802485" y="1713507"/>
                  <a:chExt cx="188679" cy="227926"/>
                </a:xfrm>
              </p:grpSpPr>
              <p:sp>
                <p:nvSpPr>
                  <p:cNvPr id="7141" name="Google Shape;714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42" name="Google Shape;714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143" name="Google Shape;7143;p73"/>
                <p:cNvGrpSpPr/>
                <p:nvPr/>
              </p:nvGrpSpPr>
              <p:grpSpPr>
                <a:xfrm>
                  <a:off x="5936312" y="1713442"/>
                  <a:ext cx="190570" cy="227991"/>
                  <a:chOff x="5936312" y="1713442"/>
                  <a:chExt cx="190570" cy="227991"/>
                </a:xfrm>
              </p:grpSpPr>
              <p:sp>
                <p:nvSpPr>
                  <p:cNvPr id="7144" name="Google Shape;714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45" name="Google Shape;714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46" name="Google Shape;714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47" name="Google Shape;7147;p73"/>
                <p:cNvGrpSpPr/>
                <p:nvPr/>
              </p:nvGrpSpPr>
              <p:grpSpPr>
                <a:xfrm>
                  <a:off x="5668659" y="1714000"/>
                  <a:ext cx="193488" cy="227433"/>
                  <a:chOff x="5668659" y="1714000"/>
                  <a:chExt cx="193488" cy="227433"/>
                </a:xfrm>
              </p:grpSpPr>
              <p:sp>
                <p:nvSpPr>
                  <p:cNvPr id="7148" name="Google Shape;714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49" name="Google Shape;714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7150" name="Google Shape;7150;p73"/>
              <p:cNvGrpSpPr/>
              <p:nvPr/>
            </p:nvGrpSpPr>
            <p:grpSpPr>
              <a:xfrm>
                <a:off x="608609" y="2370079"/>
                <a:ext cx="458224" cy="227991"/>
                <a:chOff x="5668659" y="1713442"/>
                <a:chExt cx="458224" cy="227991"/>
              </a:xfrm>
            </p:grpSpPr>
            <p:grpSp>
              <p:nvGrpSpPr>
                <p:cNvPr id="7151" name="Google Shape;7151;p73"/>
                <p:cNvGrpSpPr/>
                <p:nvPr/>
              </p:nvGrpSpPr>
              <p:grpSpPr>
                <a:xfrm>
                  <a:off x="5802485" y="1713507"/>
                  <a:ext cx="188679" cy="227926"/>
                  <a:chOff x="5802485" y="1713507"/>
                  <a:chExt cx="188679" cy="227926"/>
                </a:xfrm>
              </p:grpSpPr>
              <p:sp>
                <p:nvSpPr>
                  <p:cNvPr id="7152" name="Google Shape;715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53" name="Google Shape;715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154" name="Google Shape;7154;p73"/>
                <p:cNvGrpSpPr/>
                <p:nvPr/>
              </p:nvGrpSpPr>
              <p:grpSpPr>
                <a:xfrm>
                  <a:off x="5936312" y="1713442"/>
                  <a:ext cx="190570" cy="227991"/>
                  <a:chOff x="5936312" y="1713442"/>
                  <a:chExt cx="190570" cy="227991"/>
                </a:xfrm>
              </p:grpSpPr>
              <p:sp>
                <p:nvSpPr>
                  <p:cNvPr id="7155" name="Google Shape;715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56" name="Google Shape;715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57" name="Google Shape;715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58" name="Google Shape;7158;p73"/>
                <p:cNvGrpSpPr/>
                <p:nvPr/>
              </p:nvGrpSpPr>
              <p:grpSpPr>
                <a:xfrm>
                  <a:off x="5668659" y="1714000"/>
                  <a:ext cx="193488" cy="227433"/>
                  <a:chOff x="5668659" y="1714000"/>
                  <a:chExt cx="193488" cy="227433"/>
                </a:xfrm>
              </p:grpSpPr>
              <p:sp>
                <p:nvSpPr>
                  <p:cNvPr id="7159" name="Google Shape;715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60" name="Google Shape;716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grpSp>
      <p:cxnSp>
        <p:nvCxnSpPr>
          <p:cNvPr id="7161" name="Google Shape;7161;p73"/>
          <p:cNvCxnSpPr>
            <a:endCxn id="7040" idx="2"/>
          </p:cNvCxnSpPr>
          <p:nvPr/>
        </p:nvCxnSpPr>
        <p:spPr>
          <a:xfrm rot="10800000" flipH="1">
            <a:off x="2393814" y="2851259"/>
            <a:ext cx="608400" cy="747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162" name="Google Shape;7162;p73"/>
          <p:cNvGrpSpPr/>
          <p:nvPr/>
        </p:nvGrpSpPr>
        <p:grpSpPr>
          <a:xfrm>
            <a:off x="4414892" y="2628777"/>
            <a:ext cx="570552" cy="583354"/>
            <a:chOff x="506259" y="2370079"/>
            <a:chExt cx="560574" cy="638941"/>
          </a:xfrm>
        </p:grpSpPr>
        <p:grpSp>
          <p:nvGrpSpPr>
            <p:cNvPr id="7163" name="Google Shape;7163;p73"/>
            <p:cNvGrpSpPr/>
            <p:nvPr/>
          </p:nvGrpSpPr>
          <p:grpSpPr>
            <a:xfrm>
              <a:off x="608609" y="2370079"/>
              <a:ext cx="458224" cy="523616"/>
              <a:chOff x="608609" y="2370079"/>
              <a:chExt cx="458224" cy="523616"/>
            </a:xfrm>
          </p:grpSpPr>
          <p:grpSp>
            <p:nvGrpSpPr>
              <p:cNvPr id="7164" name="Google Shape;7164;p73"/>
              <p:cNvGrpSpPr/>
              <p:nvPr/>
            </p:nvGrpSpPr>
            <p:grpSpPr>
              <a:xfrm>
                <a:off x="608609" y="2665704"/>
                <a:ext cx="458224" cy="227991"/>
                <a:chOff x="5668659" y="1713442"/>
                <a:chExt cx="458224" cy="227991"/>
              </a:xfrm>
            </p:grpSpPr>
            <p:grpSp>
              <p:nvGrpSpPr>
                <p:cNvPr id="7165" name="Google Shape;7165;p73"/>
                <p:cNvGrpSpPr/>
                <p:nvPr/>
              </p:nvGrpSpPr>
              <p:grpSpPr>
                <a:xfrm>
                  <a:off x="5802485" y="1713507"/>
                  <a:ext cx="188679" cy="227926"/>
                  <a:chOff x="5802485" y="1713507"/>
                  <a:chExt cx="188679" cy="227926"/>
                </a:xfrm>
              </p:grpSpPr>
              <p:sp>
                <p:nvSpPr>
                  <p:cNvPr id="7166" name="Google Shape;716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67" name="Google Shape;716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168" name="Google Shape;7168;p73"/>
                <p:cNvGrpSpPr/>
                <p:nvPr/>
              </p:nvGrpSpPr>
              <p:grpSpPr>
                <a:xfrm>
                  <a:off x="5936312" y="1713442"/>
                  <a:ext cx="190570" cy="227991"/>
                  <a:chOff x="5936312" y="1713442"/>
                  <a:chExt cx="190570" cy="227991"/>
                </a:xfrm>
              </p:grpSpPr>
              <p:sp>
                <p:nvSpPr>
                  <p:cNvPr id="7169" name="Google Shape;716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70" name="Google Shape;717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71" name="Google Shape;717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72" name="Google Shape;7172;p73"/>
                <p:cNvGrpSpPr/>
                <p:nvPr/>
              </p:nvGrpSpPr>
              <p:grpSpPr>
                <a:xfrm>
                  <a:off x="5668659" y="1714000"/>
                  <a:ext cx="193488" cy="227433"/>
                  <a:chOff x="5668659" y="1714000"/>
                  <a:chExt cx="193488" cy="227433"/>
                </a:xfrm>
              </p:grpSpPr>
              <p:sp>
                <p:nvSpPr>
                  <p:cNvPr id="7173" name="Google Shape;717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74" name="Google Shape;717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7175" name="Google Shape;7175;p73"/>
              <p:cNvGrpSpPr/>
              <p:nvPr/>
            </p:nvGrpSpPr>
            <p:grpSpPr>
              <a:xfrm>
                <a:off x="608609" y="2511879"/>
                <a:ext cx="458224" cy="227991"/>
                <a:chOff x="5668659" y="1713442"/>
                <a:chExt cx="458224" cy="227991"/>
              </a:xfrm>
            </p:grpSpPr>
            <p:grpSp>
              <p:nvGrpSpPr>
                <p:cNvPr id="7176" name="Google Shape;7176;p73"/>
                <p:cNvGrpSpPr/>
                <p:nvPr/>
              </p:nvGrpSpPr>
              <p:grpSpPr>
                <a:xfrm>
                  <a:off x="5802485" y="1713507"/>
                  <a:ext cx="188679" cy="227926"/>
                  <a:chOff x="5802485" y="1713507"/>
                  <a:chExt cx="188679" cy="227926"/>
                </a:xfrm>
              </p:grpSpPr>
              <p:sp>
                <p:nvSpPr>
                  <p:cNvPr id="7177" name="Google Shape;717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78" name="Google Shape;717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179" name="Google Shape;7179;p73"/>
                <p:cNvGrpSpPr/>
                <p:nvPr/>
              </p:nvGrpSpPr>
              <p:grpSpPr>
                <a:xfrm>
                  <a:off x="5936312" y="1713442"/>
                  <a:ext cx="190570" cy="227991"/>
                  <a:chOff x="5936312" y="1713442"/>
                  <a:chExt cx="190570" cy="227991"/>
                </a:xfrm>
              </p:grpSpPr>
              <p:sp>
                <p:nvSpPr>
                  <p:cNvPr id="7180" name="Google Shape;718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81" name="Google Shape;718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82" name="Google Shape;718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83" name="Google Shape;7183;p73"/>
                <p:cNvGrpSpPr/>
                <p:nvPr/>
              </p:nvGrpSpPr>
              <p:grpSpPr>
                <a:xfrm>
                  <a:off x="5668659" y="1714000"/>
                  <a:ext cx="193488" cy="227433"/>
                  <a:chOff x="5668659" y="1714000"/>
                  <a:chExt cx="193488" cy="227433"/>
                </a:xfrm>
              </p:grpSpPr>
              <p:sp>
                <p:nvSpPr>
                  <p:cNvPr id="7184" name="Google Shape;718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85" name="Google Shape;718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7186" name="Google Shape;7186;p73"/>
              <p:cNvGrpSpPr/>
              <p:nvPr/>
            </p:nvGrpSpPr>
            <p:grpSpPr>
              <a:xfrm>
                <a:off x="608609" y="2370079"/>
                <a:ext cx="458224" cy="227991"/>
                <a:chOff x="5668659" y="1713442"/>
                <a:chExt cx="458224" cy="227991"/>
              </a:xfrm>
            </p:grpSpPr>
            <p:grpSp>
              <p:nvGrpSpPr>
                <p:cNvPr id="7187" name="Google Shape;7187;p73"/>
                <p:cNvGrpSpPr/>
                <p:nvPr/>
              </p:nvGrpSpPr>
              <p:grpSpPr>
                <a:xfrm>
                  <a:off x="5802485" y="1713507"/>
                  <a:ext cx="188679" cy="227926"/>
                  <a:chOff x="5802485" y="1713507"/>
                  <a:chExt cx="188679" cy="227926"/>
                </a:xfrm>
              </p:grpSpPr>
              <p:sp>
                <p:nvSpPr>
                  <p:cNvPr id="7188" name="Google Shape;7188;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89" name="Google Shape;7189;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190" name="Google Shape;7190;p73"/>
                <p:cNvGrpSpPr/>
                <p:nvPr/>
              </p:nvGrpSpPr>
              <p:grpSpPr>
                <a:xfrm>
                  <a:off x="5936312" y="1713442"/>
                  <a:ext cx="190570" cy="227991"/>
                  <a:chOff x="5936312" y="1713442"/>
                  <a:chExt cx="190570" cy="227991"/>
                </a:xfrm>
              </p:grpSpPr>
              <p:sp>
                <p:nvSpPr>
                  <p:cNvPr id="7191" name="Google Shape;7191;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92" name="Google Shape;7192;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93" name="Google Shape;7193;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94" name="Google Shape;7194;p73"/>
                <p:cNvGrpSpPr/>
                <p:nvPr/>
              </p:nvGrpSpPr>
              <p:grpSpPr>
                <a:xfrm>
                  <a:off x="5668659" y="1714000"/>
                  <a:ext cx="193488" cy="227433"/>
                  <a:chOff x="5668659" y="1714000"/>
                  <a:chExt cx="193488" cy="227433"/>
                </a:xfrm>
              </p:grpSpPr>
              <p:sp>
                <p:nvSpPr>
                  <p:cNvPr id="7195" name="Google Shape;7195;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96" name="Google Shape;7196;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grpSp>
          <p:nvGrpSpPr>
            <p:cNvPr id="7197" name="Google Shape;7197;p73"/>
            <p:cNvGrpSpPr/>
            <p:nvPr/>
          </p:nvGrpSpPr>
          <p:grpSpPr>
            <a:xfrm>
              <a:off x="558859" y="2427004"/>
              <a:ext cx="458224" cy="523616"/>
              <a:chOff x="608609" y="2370079"/>
              <a:chExt cx="458224" cy="523616"/>
            </a:xfrm>
          </p:grpSpPr>
          <p:grpSp>
            <p:nvGrpSpPr>
              <p:cNvPr id="7198" name="Google Shape;7198;p73"/>
              <p:cNvGrpSpPr/>
              <p:nvPr/>
            </p:nvGrpSpPr>
            <p:grpSpPr>
              <a:xfrm>
                <a:off x="608609" y="2665704"/>
                <a:ext cx="458224" cy="227991"/>
                <a:chOff x="5668659" y="1713442"/>
                <a:chExt cx="458224" cy="227991"/>
              </a:xfrm>
            </p:grpSpPr>
            <p:grpSp>
              <p:nvGrpSpPr>
                <p:cNvPr id="7199" name="Google Shape;7199;p73"/>
                <p:cNvGrpSpPr/>
                <p:nvPr/>
              </p:nvGrpSpPr>
              <p:grpSpPr>
                <a:xfrm>
                  <a:off x="5802485" y="1713507"/>
                  <a:ext cx="188679" cy="227926"/>
                  <a:chOff x="5802485" y="1713507"/>
                  <a:chExt cx="188679" cy="227926"/>
                </a:xfrm>
              </p:grpSpPr>
              <p:sp>
                <p:nvSpPr>
                  <p:cNvPr id="7200" name="Google Shape;720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01" name="Google Shape;720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202" name="Google Shape;7202;p73"/>
                <p:cNvGrpSpPr/>
                <p:nvPr/>
              </p:nvGrpSpPr>
              <p:grpSpPr>
                <a:xfrm>
                  <a:off x="5936312" y="1713442"/>
                  <a:ext cx="190570" cy="227991"/>
                  <a:chOff x="5936312" y="1713442"/>
                  <a:chExt cx="190570" cy="227991"/>
                </a:xfrm>
              </p:grpSpPr>
              <p:sp>
                <p:nvSpPr>
                  <p:cNvPr id="7203" name="Google Shape;720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04" name="Google Shape;720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05" name="Google Shape;720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06" name="Google Shape;7206;p73"/>
                <p:cNvGrpSpPr/>
                <p:nvPr/>
              </p:nvGrpSpPr>
              <p:grpSpPr>
                <a:xfrm>
                  <a:off x="5668659" y="1714000"/>
                  <a:ext cx="193488" cy="227433"/>
                  <a:chOff x="5668659" y="1714000"/>
                  <a:chExt cx="193488" cy="227433"/>
                </a:xfrm>
              </p:grpSpPr>
              <p:sp>
                <p:nvSpPr>
                  <p:cNvPr id="7207" name="Google Shape;720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08" name="Google Shape;720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7209" name="Google Shape;7209;p73"/>
              <p:cNvGrpSpPr/>
              <p:nvPr/>
            </p:nvGrpSpPr>
            <p:grpSpPr>
              <a:xfrm>
                <a:off x="608609" y="2511879"/>
                <a:ext cx="458224" cy="227991"/>
                <a:chOff x="5668659" y="1713442"/>
                <a:chExt cx="458224" cy="227991"/>
              </a:xfrm>
            </p:grpSpPr>
            <p:grpSp>
              <p:nvGrpSpPr>
                <p:cNvPr id="7210" name="Google Shape;7210;p73"/>
                <p:cNvGrpSpPr/>
                <p:nvPr/>
              </p:nvGrpSpPr>
              <p:grpSpPr>
                <a:xfrm>
                  <a:off x="5802485" y="1713507"/>
                  <a:ext cx="188679" cy="227926"/>
                  <a:chOff x="5802485" y="1713507"/>
                  <a:chExt cx="188679" cy="227926"/>
                </a:xfrm>
              </p:grpSpPr>
              <p:sp>
                <p:nvSpPr>
                  <p:cNvPr id="7211" name="Google Shape;721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12" name="Google Shape;721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213" name="Google Shape;7213;p73"/>
                <p:cNvGrpSpPr/>
                <p:nvPr/>
              </p:nvGrpSpPr>
              <p:grpSpPr>
                <a:xfrm>
                  <a:off x="5936312" y="1713442"/>
                  <a:ext cx="190570" cy="227991"/>
                  <a:chOff x="5936312" y="1713442"/>
                  <a:chExt cx="190570" cy="227991"/>
                </a:xfrm>
              </p:grpSpPr>
              <p:sp>
                <p:nvSpPr>
                  <p:cNvPr id="7214" name="Google Shape;721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15" name="Google Shape;721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16" name="Google Shape;721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17" name="Google Shape;7217;p73"/>
                <p:cNvGrpSpPr/>
                <p:nvPr/>
              </p:nvGrpSpPr>
              <p:grpSpPr>
                <a:xfrm>
                  <a:off x="5668659" y="1714000"/>
                  <a:ext cx="193488" cy="227433"/>
                  <a:chOff x="5668659" y="1714000"/>
                  <a:chExt cx="193488" cy="227433"/>
                </a:xfrm>
              </p:grpSpPr>
              <p:sp>
                <p:nvSpPr>
                  <p:cNvPr id="7218" name="Google Shape;721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19" name="Google Shape;721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7220" name="Google Shape;7220;p73"/>
              <p:cNvGrpSpPr/>
              <p:nvPr/>
            </p:nvGrpSpPr>
            <p:grpSpPr>
              <a:xfrm>
                <a:off x="608609" y="2370079"/>
                <a:ext cx="458224" cy="227991"/>
                <a:chOff x="5668659" y="1713442"/>
                <a:chExt cx="458224" cy="227991"/>
              </a:xfrm>
            </p:grpSpPr>
            <p:grpSp>
              <p:nvGrpSpPr>
                <p:cNvPr id="7221" name="Google Shape;7221;p73"/>
                <p:cNvGrpSpPr/>
                <p:nvPr/>
              </p:nvGrpSpPr>
              <p:grpSpPr>
                <a:xfrm>
                  <a:off x="5802485" y="1713507"/>
                  <a:ext cx="188679" cy="227926"/>
                  <a:chOff x="5802485" y="1713507"/>
                  <a:chExt cx="188679" cy="227926"/>
                </a:xfrm>
              </p:grpSpPr>
              <p:sp>
                <p:nvSpPr>
                  <p:cNvPr id="7222" name="Google Shape;722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23" name="Google Shape;722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224" name="Google Shape;7224;p73"/>
                <p:cNvGrpSpPr/>
                <p:nvPr/>
              </p:nvGrpSpPr>
              <p:grpSpPr>
                <a:xfrm>
                  <a:off x="5936312" y="1713442"/>
                  <a:ext cx="190570" cy="227991"/>
                  <a:chOff x="5936312" y="1713442"/>
                  <a:chExt cx="190570" cy="227991"/>
                </a:xfrm>
              </p:grpSpPr>
              <p:sp>
                <p:nvSpPr>
                  <p:cNvPr id="7225" name="Google Shape;722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26" name="Google Shape;722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27" name="Google Shape;722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28" name="Google Shape;7228;p73"/>
                <p:cNvGrpSpPr/>
                <p:nvPr/>
              </p:nvGrpSpPr>
              <p:grpSpPr>
                <a:xfrm>
                  <a:off x="5668659" y="1714000"/>
                  <a:ext cx="193488" cy="227433"/>
                  <a:chOff x="5668659" y="1714000"/>
                  <a:chExt cx="193488" cy="227433"/>
                </a:xfrm>
              </p:grpSpPr>
              <p:sp>
                <p:nvSpPr>
                  <p:cNvPr id="7229" name="Google Shape;722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30" name="Google Shape;723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grpSp>
          <p:nvGrpSpPr>
            <p:cNvPr id="7231" name="Google Shape;7231;p73"/>
            <p:cNvGrpSpPr/>
            <p:nvPr/>
          </p:nvGrpSpPr>
          <p:grpSpPr>
            <a:xfrm>
              <a:off x="506259" y="2485404"/>
              <a:ext cx="458224" cy="523616"/>
              <a:chOff x="608609" y="2370079"/>
              <a:chExt cx="458224" cy="523616"/>
            </a:xfrm>
          </p:grpSpPr>
          <p:grpSp>
            <p:nvGrpSpPr>
              <p:cNvPr id="7232" name="Google Shape;7232;p73"/>
              <p:cNvGrpSpPr/>
              <p:nvPr/>
            </p:nvGrpSpPr>
            <p:grpSpPr>
              <a:xfrm>
                <a:off x="608609" y="2665704"/>
                <a:ext cx="458224" cy="227991"/>
                <a:chOff x="5668659" y="1713442"/>
                <a:chExt cx="458224" cy="227991"/>
              </a:xfrm>
            </p:grpSpPr>
            <p:grpSp>
              <p:nvGrpSpPr>
                <p:cNvPr id="7233" name="Google Shape;7233;p73"/>
                <p:cNvGrpSpPr/>
                <p:nvPr/>
              </p:nvGrpSpPr>
              <p:grpSpPr>
                <a:xfrm>
                  <a:off x="5802485" y="1713507"/>
                  <a:ext cx="188679" cy="227926"/>
                  <a:chOff x="5802485" y="1713507"/>
                  <a:chExt cx="188679" cy="227926"/>
                </a:xfrm>
              </p:grpSpPr>
              <p:sp>
                <p:nvSpPr>
                  <p:cNvPr id="7234" name="Google Shape;723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35" name="Google Shape;723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236" name="Google Shape;7236;p73"/>
                <p:cNvGrpSpPr/>
                <p:nvPr/>
              </p:nvGrpSpPr>
              <p:grpSpPr>
                <a:xfrm>
                  <a:off x="5936312" y="1713442"/>
                  <a:ext cx="190570" cy="227991"/>
                  <a:chOff x="5936312" y="1713442"/>
                  <a:chExt cx="190570" cy="227991"/>
                </a:xfrm>
              </p:grpSpPr>
              <p:sp>
                <p:nvSpPr>
                  <p:cNvPr id="7237" name="Google Shape;723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38" name="Google Shape;723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39" name="Google Shape;723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40" name="Google Shape;7240;p73"/>
                <p:cNvGrpSpPr/>
                <p:nvPr/>
              </p:nvGrpSpPr>
              <p:grpSpPr>
                <a:xfrm>
                  <a:off x="5668659" y="1714000"/>
                  <a:ext cx="193488" cy="227433"/>
                  <a:chOff x="5668659" y="1714000"/>
                  <a:chExt cx="193488" cy="227433"/>
                </a:xfrm>
              </p:grpSpPr>
              <p:sp>
                <p:nvSpPr>
                  <p:cNvPr id="7241" name="Google Shape;724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42" name="Google Shape;724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7243" name="Google Shape;7243;p73"/>
              <p:cNvGrpSpPr/>
              <p:nvPr/>
            </p:nvGrpSpPr>
            <p:grpSpPr>
              <a:xfrm>
                <a:off x="608609" y="2511879"/>
                <a:ext cx="458224" cy="227991"/>
                <a:chOff x="5668659" y="1713442"/>
                <a:chExt cx="458224" cy="227991"/>
              </a:xfrm>
            </p:grpSpPr>
            <p:grpSp>
              <p:nvGrpSpPr>
                <p:cNvPr id="7244" name="Google Shape;7244;p73"/>
                <p:cNvGrpSpPr/>
                <p:nvPr/>
              </p:nvGrpSpPr>
              <p:grpSpPr>
                <a:xfrm>
                  <a:off x="5802485" y="1713507"/>
                  <a:ext cx="188679" cy="227926"/>
                  <a:chOff x="5802485" y="1713507"/>
                  <a:chExt cx="188679" cy="227926"/>
                </a:xfrm>
              </p:grpSpPr>
              <p:sp>
                <p:nvSpPr>
                  <p:cNvPr id="7245" name="Google Shape;724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46" name="Google Shape;724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247" name="Google Shape;7247;p73"/>
                <p:cNvGrpSpPr/>
                <p:nvPr/>
              </p:nvGrpSpPr>
              <p:grpSpPr>
                <a:xfrm>
                  <a:off x="5936312" y="1713442"/>
                  <a:ext cx="190570" cy="227991"/>
                  <a:chOff x="5936312" y="1713442"/>
                  <a:chExt cx="190570" cy="227991"/>
                </a:xfrm>
              </p:grpSpPr>
              <p:sp>
                <p:nvSpPr>
                  <p:cNvPr id="7248" name="Google Shape;724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49" name="Google Shape;724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50" name="Google Shape;725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51" name="Google Shape;7251;p73"/>
                <p:cNvGrpSpPr/>
                <p:nvPr/>
              </p:nvGrpSpPr>
              <p:grpSpPr>
                <a:xfrm>
                  <a:off x="5668659" y="1714000"/>
                  <a:ext cx="193488" cy="227433"/>
                  <a:chOff x="5668659" y="1714000"/>
                  <a:chExt cx="193488" cy="227433"/>
                </a:xfrm>
              </p:grpSpPr>
              <p:sp>
                <p:nvSpPr>
                  <p:cNvPr id="7252" name="Google Shape;725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53" name="Google Shape;725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7254" name="Google Shape;7254;p73"/>
              <p:cNvGrpSpPr/>
              <p:nvPr/>
            </p:nvGrpSpPr>
            <p:grpSpPr>
              <a:xfrm>
                <a:off x="608609" y="2370079"/>
                <a:ext cx="458224" cy="227991"/>
                <a:chOff x="5668659" y="1713442"/>
                <a:chExt cx="458224" cy="227991"/>
              </a:xfrm>
            </p:grpSpPr>
            <p:grpSp>
              <p:nvGrpSpPr>
                <p:cNvPr id="7255" name="Google Shape;7255;p73"/>
                <p:cNvGrpSpPr/>
                <p:nvPr/>
              </p:nvGrpSpPr>
              <p:grpSpPr>
                <a:xfrm>
                  <a:off x="5802485" y="1713507"/>
                  <a:ext cx="188679" cy="227926"/>
                  <a:chOff x="5802485" y="1713507"/>
                  <a:chExt cx="188679" cy="227926"/>
                </a:xfrm>
              </p:grpSpPr>
              <p:sp>
                <p:nvSpPr>
                  <p:cNvPr id="7256" name="Google Shape;725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57" name="Google Shape;725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7258" name="Google Shape;7258;p73"/>
                <p:cNvGrpSpPr/>
                <p:nvPr/>
              </p:nvGrpSpPr>
              <p:grpSpPr>
                <a:xfrm>
                  <a:off x="5936312" y="1713442"/>
                  <a:ext cx="190570" cy="227991"/>
                  <a:chOff x="5936312" y="1713442"/>
                  <a:chExt cx="190570" cy="227991"/>
                </a:xfrm>
              </p:grpSpPr>
              <p:sp>
                <p:nvSpPr>
                  <p:cNvPr id="7259" name="Google Shape;725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60" name="Google Shape;726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61" name="Google Shape;726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62" name="Google Shape;7262;p73"/>
                <p:cNvGrpSpPr/>
                <p:nvPr/>
              </p:nvGrpSpPr>
              <p:grpSpPr>
                <a:xfrm>
                  <a:off x="5668659" y="1714000"/>
                  <a:ext cx="193488" cy="227433"/>
                  <a:chOff x="5668659" y="1714000"/>
                  <a:chExt cx="193488" cy="227433"/>
                </a:xfrm>
              </p:grpSpPr>
              <p:sp>
                <p:nvSpPr>
                  <p:cNvPr id="7263" name="Google Shape;726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64" name="Google Shape;726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grpSp>
      <p:cxnSp>
        <p:nvCxnSpPr>
          <p:cNvPr id="7265" name="Google Shape;7265;p73"/>
          <p:cNvCxnSpPr>
            <a:endCxn id="7054" idx="1"/>
          </p:cNvCxnSpPr>
          <p:nvPr/>
        </p:nvCxnSpPr>
        <p:spPr>
          <a:xfrm rot="10800000" flipH="1">
            <a:off x="4926084" y="2877652"/>
            <a:ext cx="512400" cy="39900"/>
          </a:xfrm>
          <a:prstGeom prst="curvedConnector3">
            <a:avLst>
              <a:gd name="adj1" fmla="val 50000"/>
            </a:avLst>
          </a:prstGeom>
          <a:noFill/>
          <a:ln w="19050" cap="flat" cmpd="sng">
            <a:solidFill>
              <a:srgbClr val="F4CCCC"/>
            </a:solidFill>
            <a:prstDash val="solid"/>
            <a:round/>
            <a:headEnd type="none" w="med" len="med"/>
            <a:tailEnd type="triangle" w="med" len="med"/>
          </a:ln>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269"/>
        <p:cNvGrpSpPr/>
        <p:nvPr/>
      </p:nvGrpSpPr>
      <p:grpSpPr>
        <a:xfrm>
          <a:off x="0" y="0"/>
          <a:ext cx="0" cy="0"/>
          <a:chOff x="0" y="0"/>
          <a:chExt cx="0" cy="0"/>
        </a:xfrm>
      </p:grpSpPr>
      <p:sp>
        <p:nvSpPr>
          <p:cNvPr id="7270" name="Google Shape;7270;p74"/>
          <p:cNvSpPr/>
          <p:nvPr/>
        </p:nvSpPr>
        <p:spPr>
          <a:xfrm>
            <a:off x="1201250" y="2104881"/>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1</a:t>
            </a:r>
            <a:endParaRPr/>
          </a:p>
        </p:txBody>
      </p:sp>
      <p:sp>
        <p:nvSpPr>
          <p:cNvPr id="7271" name="Google Shape;7271;p74"/>
          <p:cNvSpPr/>
          <p:nvPr/>
        </p:nvSpPr>
        <p:spPr>
          <a:xfrm>
            <a:off x="1648094" y="2104881"/>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1</a:t>
            </a:r>
            <a:endParaRPr/>
          </a:p>
        </p:txBody>
      </p:sp>
      <p:sp>
        <p:nvSpPr>
          <p:cNvPr id="7272" name="Google Shape;7272;p74"/>
          <p:cNvSpPr/>
          <p:nvPr/>
        </p:nvSpPr>
        <p:spPr>
          <a:xfrm>
            <a:off x="2093300" y="2104881"/>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2</a:t>
            </a:r>
            <a:endParaRPr/>
          </a:p>
        </p:txBody>
      </p:sp>
      <p:sp>
        <p:nvSpPr>
          <p:cNvPr id="7273" name="Google Shape;7273;p74"/>
          <p:cNvSpPr/>
          <p:nvPr/>
        </p:nvSpPr>
        <p:spPr>
          <a:xfrm>
            <a:off x="2540145" y="2104881"/>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4</a:t>
            </a:r>
            <a:endParaRPr/>
          </a:p>
        </p:txBody>
      </p:sp>
      <p:sp>
        <p:nvSpPr>
          <p:cNvPr id="7274" name="Google Shape;7274;p74"/>
          <p:cNvSpPr/>
          <p:nvPr/>
        </p:nvSpPr>
        <p:spPr>
          <a:xfrm>
            <a:off x="1201250" y="255172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5</a:t>
            </a:r>
            <a:endParaRPr/>
          </a:p>
        </p:txBody>
      </p:sp>
      <p:sp>
        <p:nvSpPr>
          <p:cNvPr id="7275" name="Google Shape;7275;p74"/>
          <p:cNvSpPr/>
          <p:nvPr/>
        </p:nvSpPr>
        <p:spPr>
          <a:xfrm>
            <a:off x="1648107" y="2551750"/>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6</a:t>
            </a:r>
            <a:endParaRPr/>
          </a:p>
        </p:txBody>
      </p:sp>
      <p:sp>
        <p:nvSpPr>
          <p:cNvPr id="7276" name="Google Shape;7276;p74"/>
          <p:cNvSpPr/>
          <p:nvPr/>
        </p:nvSpPr>
        <p:spPr>
          <a:xfrm>
            <a:off x="2093300" y="255172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7</a:t>
            </a:r>
            <a:endParaRPr/>
          </a:p>
        </p:txBody>
      </p:sp>
      <p:sp>
        <p:nvSpPr>
          <p:cNvPr id="7277" name="Google Shape;7277;p74"/>
          <p:cNvSpPr/>
          <p:nvPr/>
        </p:nvSpPr>
        <p:spPr>
          <a:xfrm>
            <a:off x="2540145" y="255172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8</a:t>
            </a:r>
            <a:endParaRPr/>
          </a:p>
        </p:txBody>
      </p:sp>
      <p:sp>
        <p:nvSpPr>
          <p:cNvPr id="7278" name="Google Shape;7278;p74"/>
          <p:cNvSpPr/>
          <p:nvPr/>
        </p:nvSpPr>
        <p:spPr>
          <a:xfrm>
            <a:off x="1201250" y="2998570"/>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3</a:t>
            </a:r>
            <a:endParaRPr/>
          </a:p>
        </p:txBody>
      </p:sp>
      <p:sp>
        <p:nvSpPr>
          <p:cNvPr id="7279" name="Google Shape;7279;p74"/>
          <p:cNvSpPr/>
          <p:nvPr/>
        </p:nvSpPr>
        <p:spPr>
          <a:xfrm>
            <a:off x="1648094" y="2998570"/>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2</a:t>
            </a:r>
            <a:endParaRPr/>
          </a:p>
        </p:txBody>
      </p:sp>
      <p:sp>
        <p:nvSpPr>
          <p:cNvPr id="7280" name="Google Shape;7280;p74"/>
          <p:cNvSpPr/>
          <p:nvPr/>
        </p:nvSpPr>
        <p:spPr>
          <a:xfrm>
            <a:off x="2093300" y="2998570"/>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1</a:t>
            </a:r>
            <a:endParaRPr/>
          </a:p>
        </p:txBody>
      </p:sp>
      <p:sp>
        <p:nvSpPr>
          <p:cNvPr id="7281" name="Google Shape;7281;p74"/>
          <p:cNvSpPr/>
          <p:nvPr/>
        </p:nvSpPr>
        <p:spPr>
          <a:xfrm>
            <a:off x="2540145" y="2998570"/>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0</a:t>
            </a:r>
            <a:endParaRPr/>
          </a:p>
        </p:txBody>
      </p:sp>
      <p:sp>
        <p:nvSpPr>
          <p:cNvPr id="7282" name="Google Shape;7282;p74"/>
          <p:cNvSpPr/>
          <p:nvPr/>
        </p:nvSpPr>
        <p:spPr>
          <a:xfrm>
            <a:off x="1201250" y="344541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1</a:t>
            </a:r>
            <a:endParaRPr/>
          </a:p>
        </p:txBody>
      </p:sp>
      <p:sp>
        <p:nvSpPr>
          <p:cNvPr id="7283" name="Google Shape;7283;p74"/>
          <p:cNvSpPr/>
          <p:nvPr/>
        </p:nvSpPr>
        <p:spPr>
          <a:xfrm>
            <a:off x="1648094" y="3445415"/>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2</a:t>
            </a:r>
            <a:endParaRPr/>
          </a:p>
        </p:txBody>
      </p:sp>
      <p:sp>
        <p:nvSpPr>
          <p:cNvPr id="7284" name="Google Shape;7284;p74"/>
          <p:cNvSpPr/>
          <p:nvPr/>
        </p:nvSpPr>
        <p:spPr>
          <a:xfrm>
            <a:off x="2093300" y="3445415"/>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3</a:t>
            </a:r>
            <a:endParaRPr/>
          </a:p>
        </p:txBody>
      </p:sp>
      <p:sp>
        <p:nvSpPr>
          <p:cNvPr id="7285" name="Google Shape;7285;p74"/>
          <p:cNvSpPr/>
          <p:nvPr/>
        </p:nvSpPr>
        <p:spPr>
          <a:xfrm>
            <a:off x="2540145" y="3445415"/>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4</a:t>
            </a:r>
            <a:endParaRPr/>
          </a:p>
        </p:txBody>
      </p:sp>
      <p:sp>
        <p:nvSpPr>
          <p:cNvPr id="7286" name="Google Shape;7286;p74"/>
          <p:cNvSpPr/>
          <p:nvPr/>
        </p:nvSpPr>
        <p:spPr>
          <a:xfrm>
            <a:off x="4800600" y="2550082"/>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6</a:t>
            </a:r>
            <a:endParaRPr/>
          </a:p>
        </p:txBody>
      </p:sp>
      <p:sp>
        <p:nvSpPr>
          <p:cNvPr id="7287" name="Google Shape;7287;p74"/>
          <p:cNvSpPr/>
          <p:nvPr/>
        </p:nvSpPr>
        <p:spPr>
          <a:xfrm>
            <a:off x="5247444" y="2550082"/>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8</a:t>
            </a:r>
            <a:endParaRPr/>
          </a:p>
        </p:txBody>
      </p:sp>
      <p:sp>
        <p:nvSpPr>
          <p:cNvPr id="7288" name="Google Shape;7288;p74"/>
          <p:cNvSpPr/>
          <p:nvPr/>
        </p:nvSpPr>
        <p:spPr>
          <a:xfrm>
            <a:off x="4800600" y="2996925"/>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3</a:t>
            </a:r>
            <a:endParaRPr/>
          </a:p>
        </p:txBody>
      </p:sp>
      <p:sp>
        <p:nvSpPr>
          <p:cNvPr id="7289" name="Google Shape;7289;p74"/>
          <p:cNvSpPr/>
          <p:nvPr/>
        </p:nvSpPr>
        <p:spPr>
          <a:xfrm>
            <a:off x="5247444" y="2996925"/>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4</a:t>
            </a:r>
            <a:endParaRPr/>
          </a:p>
        </p:txBody>
      </p:sp>
      <p:cxnSp>
        <p:nvCxnSpPr>
          <p:cNvPr id="7290" name="Google Shape;7290;p74"/>
          <p:cNvCxnSpPr/>
          <p:nvPr/>
        </p:nvCxnSpPr>
        <p:spPr>
          <a:xfrm>
            <a:off x="1221950" y="4031031"/>
            <a:ext cx="1781100" cy="0"/>
          </a:xfrm>
          <a:prstGeom prst="straightConnector1">
            <a:avLst/>
          </a:prstGeom>
          <a:noFill/>
          <a:ln w="19050" cap="flat" cmpd="sng">
            <a:solidFill>
              <a:schemeClr val="dk2"/>
            </a:solidFill>
            <a:prstDash val="solid"/>
            <a:round/>
            <a:headEnd type="none" w="med" len="med"/>
            <a:tailEnd type="triangle" w="med" len="med"/>
          </a:ln>
        </p:spPr>
      </p:cxnSp>
      <p:cxnSp>
        <p:nvCxnSpPr>
          <p:cNvPr id="7291" name="Google Shape;7291;p74"/>
          <p:cNvCxnSpPr/>
          <p:nvPr/>
        </p:nvCxnSpPr>
        <p:spPr>
          <a:xfrm rot="10800000">
            <a:off x="1055484" y="2138025"/>
            <a:ext cx="0" cy="1664400"/>
          </a:xfrm>
          <a:prstGeom prst="straightConnector1">
            <a:avLst/>
          </a:prstGeom>
          <a:noFill/>
          <a:ln w="19050" cap="flat" cmpd="sng">
            <a:solidFill>
              <a:schemeClr val="dk2"/>
            </a:solidFill>
            <a:prstDash val="solid"/>
            <a:round/>
            <a:headEnd type="none" w="med" len="med"/>
            <a:tailEnd type="triangle" w="med" len="med"/>
          </a:ln>
        </p:spPr>
      </p:cxnSp>
      <p:sp>
        <p:nvSpPr>
          <p:cNvPr id="7292" name="Google Shape;7292;p74"/>
          <p:cNvSpPr/>
          <p:nvPr/>
        </p:nvSpPr>
        <p:spPr>
          <a:xfrm>
            <a:off x="1490337" y="2138024"/>
            <a:ext cx="1045800" cy="104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293" name="Google Shape;7293;p74"/>
          <p:cNvCxnSpPr>
            <a:stCxn id="7292" idx="0"/>
            <a:endCxn id="7286" idx="0"/>
          </p:cNvCxnSpPr>
          <p:nvPr/>
        </p:nvCxnSpPr>
        <p:spPr>
          <a:xfrm rot="-5400000" flipH="1">
            <a:off x="3312087" y="839174"/>
            <a:ext cx="412200" cy="3009900"/>
          </a:xfrm>
          <a:prstGeom prst="curvedConnector3">
            <a:avLst>
              <a:gd name="adj1" fmla="val -57769"/>
            </a:avLst>
          </a:prstGeom>
          <a:noFill/>
          <a:ln w="19050" cap="flat" cmpd="sng">
            <a:solidFill>
              <a:schemeClr val="dk2"/>
            </a:solidFill>
            <a:prstDash val="solid"/>
            <a:round/>
            <a:headEnd type="none" w="med" len="med"/>
            <a:tailEnd type="triangle" w="med" len="med"/>
          </a:ln>
        </p:spPr>
      </p:cxnSp>
      <p:sp>
        <p:nvSpPr>
          <p:cNvPr id="7294" name="Google Shape;7294;p74"/>
          <p:cNvSpPr txBox="1"/>
          <p:nvPr/>
        </p:nvSpPr>
        <p:spPr>
          <a:xfrm>
            <a:off x="3230757" y="1416781"/>
            <a:ext cx="1719000" cy="696000"/>
          </a:xfrm>
          <a:prstGeom prst="rect">
            <a:avLst/>
          </a:prstGeom>
          <a:noFill/>
          <a:ln>
            <a:noFill/>
          </a:ln>
        </p:spPr>
        <p:txBody>
          <a:bodyPr spcFirstLastPara="1" wrap="square" lIns="91425" tIns="91425" rIns="91425" bIns="91425" anchor="t" anchorCtr="0">
            <a:noAutofit/>
          </a:bodyPr>
          <a:lstStyle/>
          <a:p>
            <a:r>
              <a:rPr lang="en"/>
              <a:t>Max(1,1,5,6) = 6</a:t>
            </a:r>
            <a:endParaRPr/>
          </a:p>
        </p:txBody>
      </p:sp>
      <p:sp>
        <p:nvSpPr>
          <p:cNvPr id="7295" name="Google Shape;7295;p74"/>
          <p:cNvSpPr txBox="1"/>
          <p:nvPr/>
        </p:nvSpPr>
        <p:spPr>
          <a:xfrm>
            <a:off x="1201256" y="3948206"/>
            <a:ext cx="1719000" cy="696000"/>
          </a:xfrm>
          <a:prstGeom prst="rect">
            <a:avLst/>
          </a:prstGeom>
          <a:noFill/>
          <a:ln>
            <a:noFill/>
          </a:ln>
        </p:spPr>
        <p:txBody>
          <a:bodyPr spcFirstLastPara="1" wrap="square" lIns="91425" tIns="91425" rIns="91425" bIns="91425" anchor="t" anchorCtr="0">
            <a:noAutofit/>
          </a:bodyPr>
          <a:lstStyle/>
          <a:p>
            <a:pPr algn="ctr"/>
            <a:r>
              <a:rPr lang="en"/>
              <a:t>Image Representation</a:t>
            </a:r>
            <a:endParaRPr/>
          </a:p>
        </p:txBody>
      </p:sp>
      <p:sp>
        <p:nvSpPr>
          <p:cNvPr id="7296" name="Google Shape;7296;p74"/>
          <p:cNvSpPr txBox="1"/>
          <p:nvPr/>
        </p:nvSpPr>
        <p:spPr>
          <a:xfrm>
            <a:off x="900936" y="1798156"/>
            <a:ext cx="445200" cy="696000"/>
          </a:xfrm>
          <a:prstGeom prst="rect">
            <a:avLst/>
          </a:prstGeom>
          <a:noFill/>
          <a:ln>
            <a:noFill/>
          </a:ln>
        </p:spPr>
        <p:txBody>
          <a:bodyPr spcFirstLastPara="1" wrap="square" lIns="91425" tIns="91425" rIns="91425" bIns="91425" anchor="t" anchorCtr="0">
            <a:noAutofit/>
          </a:bodyPr>
          <a:lstStyle/>
          <a:p>
            <a:r>
              <a:rPr lang="en"/>
              <a:t>Y</a:t>
            </a:r>
            <a:endParaRPr/>
          </a:p>
        </p:txBody>
      </p:sp>
      <p:sp>
        <p:nvSpPr>
          <p:cNvPr id="7297" name="Google Shape;7297;p74"/>
          <p:cNvSpPr txBox="1"/>
          <p:nvPr/>
        </p:nvSpPr>
        <p:spPr>
          <a:xfrm>
            <a:off x="2912156" y="3836742"/>
            <a:ext cx="445200" cy="696000"/>
          </a:xfrm>
          <a:prstGeom prst="rect">
            <a:avLst/>
          </a:prstGeom>
          <a:noFill/>
          <a:ln>
            <a:noFill/>
          </a:ln>
        </p:spPr>
        <p:txBody>
          <a:bodyPr spcFirstLastPara="1" wrap="square" lIns="91425" tIns="91425" rIns="91425" bIns="91425" anchor="t" anchorCtr="0">
            <a:noAutofit/>
          </a:bodyPr>
          <a:lstStyle/>
          <a:p>
            <a:r>
              <a:rPr lang="en"/>
              <a:t>X</a:t>
            </a:r>
            <a:endParaRPr/>
          </a:p>
        </p:txBody>
      </p:sp>
      <p:cxnSp>
        <p:nvCxnSpPr>
          <p:cNvPr id="7298" name="Google Shape;7298;p74"/>
          <p:cNvCxnSpPr/>
          <p:nvPr/>
        </p:nvCxnSpPr>
        <p:spPr>
          <a:xfrm>
            <a:off x="3158450" y="2974756"/>
            <a:ext cx="1491300" cy="0"/>
          </a:xfrm>
          <a:prstGeom prst="straightConnector1">
            <a:avLst/>
          </a:prstGeom>
          <a:noFill/>
          <a:ln w="9525" cap="flat" cmpd="sng">
            <a:solidFill>
              <a:schemeClr val="dk2"/>
            </a:solidFill>
            <a:prstDash val="solid"/>
            <a:round/>
            <a:headEnd type="none" w="med" len="med"/>
            <a:tailEnd type="triangle" w="med" len="med"/>
          </a:ln>
        </p:spPr>
      </p:cxnSp>
      <p:sp>
        <p:nvSpPr>
          <p:cNvPr id="7299" name="Google Shape;7299;p74"/>
          <p:cNvSpPr txBox="1"/>
          <p:nvPr/>
        </p:nvSpPr>
        <p:spPr>
          <a:xfrm>
            <a:off x="2970983" y="2922084"/>
            <a:ext cx="1847700" cy="884100"/>
          </a:xfrm>
          <a:prstGeom prst="rect">
            <a:avLst/>
          </a:prstGeom>
          <a:noFill/>
          <a:ln>
            <a:noFill/>
          </a:ln>
        </p:spPr>
        <p:txBody>
          <a:bodyPr spcFirstLastPara="1" wrap="square" lIns="91425" tIns="91425" rIns="91425" bIns="91425" anchor="ctr" anchorCtr="0">
            <a:noAutofit/>
          </a:bodyPr>
          <a:lstStyle/>
          <a:p>
            <a:pPr algn="ctr"/>
            <a:r>
              <a:rPr lang="en"/>
              <a:t>Pooling performed with a 2x2 kernel and a stride of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p:nvPr/>
        </p:nvSpPr>
        <p:spPr>
          <a:xfrm>
            <a:off x="208450" y="3669906"/>
            <a:ext cx="603000" cy="2175900"/>
          </a:xfrm>
          <a:prstGeom prst="cube">
            <a:avLst>
              <a:gd name="adj" fmla="val 68741"/>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7" name="Google Shape;117;p19"/>
          <p:cNvSpPr/>
          <p:nvPr/>
        </p:nvSpPr>
        <p:spPr>
          <a:xfrm flipH="1">
            <a:off x="3315351" y="1447306"/>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8" name="Google Shape;118;p19"/>
          <p:cNvSpPr/>
          <p:nvPr/>
        </p:nvSpPr>
        <p:spPr>
          <a:xfrm flipH="1">
            <a:off x="3033797" y="1632731"/>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9" name="Google Shape;119;p19"/>
          <p:cNvSpPr/>
          <p:nvPr/>
        </p:nvSpPr>
        <p:spPr>
          <a:xfrm flipH="1">
            <a:off x="1626645" y="2737306"/>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120" name="Google Shape;120;p19"/>
          <p:cNvGrpSpPr/>
          <p:nvPr/>
        </p:nvGrpSpPr>
        <p:grpSpPr>
          <a:xfrm>
            <a:off x="6631549" y="1874602"/>
            <a:ext cx="1765922" cy="1596032"/>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grpSp>
      <p:grpSp>
        <p:nvGrpSpPr>
          <p:cNvPr id="147" name="Google Shape;147;p19"/>
          <p:cNvGrpSpPr/>
          <p:nvPr/>
        </p:nvGrpSpPr>
        <p:grpSpPr>
          <a:xfrm>
            <a:off x="6631551" y="3279844"/>
            <a:ext cx="1765922" cy="1596032"/>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74" name="Google Shape;174;p19"/>
          <p:cNvGrpSpPr/>
          <p:nvPr/>
        </p:nvGrpSpPr>
        <p:grpSpPr>
          <a:xfrm>
            <a:off x="5501616" y="3279854"/>
            <a:ext cx="1765922" cy="1596032"/>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201" name="Google Shape;201;p19"/>
          <p:cNvGrpSpPr/>
          <p:nvPr/>
        </p:nvGrpSpPr>
        <p:grpSpPr>
          <a:xfrm>
            <a:off x="4874050" y="1383166"/>
            <a:ext cx="1605799" cy="1679238"/>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05" name="Google Shape;20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08" name="Google Shape;20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09" name="Google Shape;20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16" name="Google Shape;216;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19" name="Google Shape;219;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20" name="Google Shape;220;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27" name="Google Shape;227;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30" name="Google Shape;230;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31" name="Google Shape;231;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grpSp>
        <p:nvGrpSpPr>
          <p:cNvPr id="235" name="Google Shape;235;p19"/>
          <p:cNvGrpSpPr/>
          <p:nvPr/>
        </p:nvGrpSpPr>
        <p:grpSpPr>
          <a:xfrm>
            <a:off x="3718748" y="3759410"/>
            <a:ext cx="1605799" cy="1679186"/>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39" name="Google Shape;239;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50" name="Google Shape;250;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53" name="Google Shape;253;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54" name="Google Shape;254;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1" name="Google Shape;261;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262" name="Google Shape;262;p19"/>
              <p:cNvGrpSpPr/>
              <p:nvPr/>
            </p:nvGrpSpPr>
            <p:grpSpPr>
              <a:xfrm>
                <a:off x="5936312" y="1713442"/>
                <a:ext cx="190570" cy="227991"/>
                <a:chOff x="5936312" y="1713442"/>
                <a:chExt cx="190570"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4" name="Google Shape;264;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5" name="Google Shape;265;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grpSp>
        <p:nvGrpSpPr>
          <p:cNvPr id="269" name="Google Shape;269;p19"/>
          <p:cNvGrpSpPr/>
          <p:nvPr/>
        </p:nvGrpSpPr>
        <p:grpSpPr>
          <a:xfrm>
            <a:off x="1462204" y="4241593"/>
            <a:ext cx="1605799" cy="1679186"/>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 name="Google Shape;273;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 name="Google Shape;276;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 name="Google Shape;277;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4" name="Google Shape;284;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7" name="Google Shape;287;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8" name="Google Shape;288;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5" name="Google Shape;29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8" name="Google Shape;29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9" name="Google Shape;29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sp>
        <p:nvSpPr>
          <p:cNvPr id="303" name="Google Shape;303;p19"/>
          <p:cNvSpPr/>
          <p:nvPr/>
        </p:nvSpPr>
        <p:spPr>
          <a:xfrm>
            <a:off x="521850" y="1746731"/>
            <a:ext cx="331800" cy="1254900"/>
          </a:xfrm>
          <a:prstGeom prst="cube">
            <a:avLst>
              <a:gd name="adj" fmla="val 25000"/>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7"/>
        <p:cNvGrpSpPr/>
        <p:nvPr/>
      </p:nvGrpSpPr>
      <p:grpSpPr>
        <a:xfrm>
          <a:off x="0" y="0"/>
          <a:ext cx="0" cy="0"/>
          <a:chOff x="0" y="0"/>
          <a:chExt cx="0" cy="0"/>
        </a:xfrm>
      </p:grpSpPr>
      <p:sp>
        <p:nvSpPr>
          <p:cNvPr id="308" name="Google Shape;308;p20"/>
          <p:cNvSpPr/>
          <p:nvPr/>
        </p:nvSpPr>
        <p:spPr>
          <a:xfrm>
            <a:off x="287200" y="2321506"/>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900">
                <a:solidFill>
                  <a:srgbClr val="666666"/>
                </a:solidFill>
              </a:rPr>
              <a:t>Softmax</a:t>
            </a:r>
            <a:endParaRPr sz="1900">
              <a:solidFill>
                <a:srgbClr val="666666"/>
              </a:solidFill>
            </a:endParaRPr>
          </a:p>
        </p:txBody>
      </p:sp>
      <p:sp>
        <p:nvSpPr>
          <p:cNvPr id="309" name="Google Shape;309;p20"/>
          <p:cNvSpPr/>
          <p:nvPr/>
        </p:nvSpPr>
        <p:spPr>
          <a:xfrm>
            <a:off x="287200" y="3252056"/>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900">
                <a:solidFill>
                  <a:srgbClr val="666666"/>
                </a:solidFill>
              </a:rPr>
              <a:t>Convolve</a:t>
            </a:r>
            <a:endParaRPr sz="1900">
              <a:solidFill>
                <a:srgbClr val="666666"/>
              </a:solidFill>
            </a:endParaRPr>
          </a:p>
        </p:txBody>
      </p:sp>
      <p:sp>
        <p:nvSpPr>
          <p:cNvPr id="310" name="Google Shape;310;p20"/>
          <p:cNvSpPr/>
          <p:nvPr/>
        </p:nvSpPr>
        <p:spPr>
          <a:xfrm>
            <a:off x="330600" y="4182606"/>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 sz="1900">
                <a:solidFill>
                  <a:srgbClr val="666666"/>
                </a:solidFill>
              </a:rPr>
              <a:t>Sharpen</a:t>
            </a:r>
            <a:endParaRPr sz="1900">
              <a:solidFill>
                <a:srgbClr val="666666"/>
              </a:solidFill>
            </a:endParaRPr>
          </a:p>
        </p:txBody>
      </p:sp>
      <p:grpSp>
        <p:nvGrpSpPr>
          <p:cNvPr id="311" name="Google Shape;311;p20"/>
          <p:cNvGrpSpPr/>
          <p:nvPr/>
        </p:nvGrpSpPr>
        <p:grpSpPr>
          <a:xfrm>
            <a:off x="7503475" y="1940781"/>
            <a:ext cx="535200" cy="535200"/>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pic>
          <p:nvPicPr>
            <p:cNvPr id="313" name="Google Shape;313;p20" descr="\sum" title="MathEquation,#565656"/>
            <p:cNvPicPr preferRelativeResize="0"/>
            <p:nvPr/>
          </p:nvPicPr>
          <p:blipFill>
            <a:blip r:embed="rId3">
              <a:alphaModFix/>
            </a:blip>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7503475" y="3828931"/>
            <a:ext cx="535200" cy="535200"/>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pic>
          <p:nvPicPr>
            <p:cNvPr id="316" name="Google Shape;316;p20" descr="\times" title="MathEquation,#565656"/>
            <p:cNvPicPr preferRelativeResize="0"/>
            <p:nvPr/>
          </p:nvPicPr>
          <p:blipFill>
            <a:blip r:embed="rId4">
              <a:alphaModFix/>
            </a:blip>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7503475" y="2884857"/>
            <a:ext cx="535200" cy="535200"/>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pic>
          <p:nvPicPr>
            <p:cNvPr id="319" name="Google Shape;319;p20" descr="\cdot" title="MathEquation,#565656"/>
            <p:cNvPicPr preferRelativeResize="0"/>
            <p:nvPr/>
          </p:nvPicPr>
          <p:blipFill>
            <a:blip r:embed="rId5">
              <a:alphaModFix/>
            </a:blip>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7503475" y="4773007"/>
            <a:ext cx="535200" cy="535200"/>
            <a:chOff x="7503475" y="3745100"/>
            <a:chExt cx="535200" cy="535200"/>
          </a:xfrm>
        </p:grpSpPr>
        <p:pic>
          <p:nvPicPr>
            <p:cNvPr id="321" name="Google Shape;321;p20" descr="+" title="MathEquation,#585858"/>
            <p:cNvPicPr preferRelativeResize="0"/>
            <p:nvPr/>
          </p:nvPicPr>
          <p:blipFill>
            <a:blip r:embed="rId6">
              <a:alphaModFix/>
            </a:blip>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26"/>
        <p:cNvGrpSpPr/>
        <p:nvPr/>
      </p:nvGrpSpPr>
      <p:grpSpPr>
        <a:xfrm>
          <a:off x="0" y="0"/>
          <a:ext cx="0" cy="0"/>
          <a:chOff x="0" y="0"/>
          <a:chExt cx="0" cy="0"/>
        </a:xfrm>
      </p:grpSpPr>
      <p:sp>
        <p:nvSpPr>
          <p:cNvPr id="327" name="Google Shape;327;p21"/>
          <p:cNvSpPr/>
          <p:nvPr/>
        </p:nvSpPr>
        <p:spPr>
          <a:xfrm>
            <a:off x="7503475" y="4773007"/>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sp>
        <p:nvSpPr>
          <p:cNvPr id="328" name="Google Shape;328;p21"/>
          <p:cNvSpPr/>
          <p:nvPr/>
        </p:nvSpPr>
        <p:spPr>
          <a:xfrm>
            <a:off x="287200" y="2321506"/>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r>
              <a:rPr lang="en" sz="1900">
                <a:solidFill>
                  <a:srgbClr val="FFFFFF"/>
                </a:solidFill>
              </a:rPr>
              <a:t>Softmax</a:t>
            </a:r>
            <a:endParaRPr sz="1900">
              <a:solidFill>
                <a:srgbClr val="FFFFFF"/>
              </a:solidFill>
            </a:endParaRPr>
          </a:p>
        </p:txBody>
      </p:sp>
      <p:sp>
        <p:nvSpPr>
          <p:cNvPr id="329" name="Google Shape;329;p21"/>
          <p:cNvSpPr/>
          <p:nvPr/>
        </p:nvSpPr>
        <p:spPr>
          <a:xfrm>
            <a:off x="287200" y="3252056"/>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r>
              <a:rPr lang="en" sz="1900">
                <a:solidFill>
                  <a:srgbClr val="FFFFFF"/>
                </a:solidFill>
              </a:rPr>
              <a:t>Convolve</a:t>
            </a:r>
            <a:endParaRPr sz="1900">
              <a:solidFill>
                <a:srgbClr val="FFFFFF"/>
              </a:solidFill>
            </a:endParaRPr>
          </a:p>
        </p:txBody>
      </p:sp>
      <p:sp>
        <p:nvSpPr>
          <p:cNvPr id="330" name="Google Shape;330;p21"/>
          <p:cNvSpPr/>
          <p:nvPr/>
        </p:nvSpPr>
        <p:spPr>
          <a:xfrm>
            <a:off x="330600" y="4182606"/>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r>
              <a:rPr lang="en" sz="1900">
                <a:solidFill>
                  <a:srgbClr val="FFFFFF"/>
                </a:solidFill>
              </a:rPr>
              <a:t>Sharpen</a:t>
            </a:r>
            <a:endParaRPr sz="1900">
              <a:solidFill>
                <a:srgbClr val="FFFFFF"/>
              </a:solidFill>
            </a:endParaRPr>
          </a:p>
        </p:txBody>
      </p:sp>
      <p:grpSp>
        <p:nvGrpSpPr>
          <p:cNvPr id="331" name="Google Shape;331;p21"/>
          <p:cNvGrpSpPr/>
          <p:nvPr/>
        </p:nvGrpSpPr>
        <p:grpSpPr>
          <a:xfrm>
            <a:off x="7503475" y="3828931"/>
            <a:ext cx="535200" cy="535200"/>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pic>
          <p:nvPicPr>
            <p:cNvPr id="333" name="Google Shape;333;p21" descr="\times" title="MathEquation,#fefcff"/>
            <p:cNvPicPr preferRelativeResize="0"/>
            <p:nvPr/>
          </p:nvPicPr>
          <p:blipFill>
            <a:blip r:embed="rId3">
              <a:alphaModFix/>
            </a:blip>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7503475" y="2884857"/>
            <a:ext cx="535200" cy="535200"/>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pic>
          <p:nvPicPr>
            <p:cNvPr id="336" name="Google Shape;336;p21" descr="\cdot" title="MathEquation,#fefcff"/>
            <p:cNvPicPr preferRelativeResize="0"/>
            <p:nvPr/>
          </p:nvPicPr>
          <p:blipFill>
            <a:blip r:embed="rId4">
              <a:alphaModFix/>
            </a:blip>
            <a:stretch>
              <a:fillRect/>
            </a:stretch>
          </p:blipFill>
          <p:spPr>
            <a:xfrm>
              <a:off x="7676213" y="2016229"/>
              <a:ext cx="190180" cy="330200"/>
            </a:xfrm>
            <a:prstGeom prst="rect">
              <a:avLst/>
            </a:prstGeom>
            <a:noFill/>
            <a:ln>
              <a:noFill/>
            </a:ln>
          </p:spPr>
        </p:pic>
      </p:grpSp>
      <p:pic>
        <p:nvPicPr>
          <p:cNvPr id="337" name="Google Shape;337;p21" descr="+" title="MathEquation,#fefcff"/>
          <p:cNvPicPr preferRelativeResize="0"/>
          <p:nvPr/>
        </p:nvPicPr>
        <p:blipFill>
          <a:blip r:embed="rId5">
            <a:alphaModFix/>
          </a:blip>
          <a:stretch>
            <a:fillRect/>
          </a:stretch>
        </p:blipFill>
        <p:spPr>
          <a:xfrm>
            <a:off x="7577600" y="4831173"/>
            <a:ext cx="387160" cy="419101"/>
          </a:xfrm>
          <a:prstGeom prst="rect">
            <a:avLst/>
          </a:prstGeom>
          <a:noFill/>
          <a:ln>
            <a:noFill/>
          </a:ln>
        </p:spPr>
      </p:pic>
      <p:grpSp>
        <p:nvGrpSpPr>
          <p:cNvPr id="338" name="Google Shape;338;p21"/>
          <p:cNvGrpSpPr/>
          <p:nvPr/>
        </p:nvGrpSpPr>
        <p:grpSpPr>
          <a:xfrm>
            <a:off x="7503475" y="1940781"/>
            <a:ext cx="535200" cy="535200"/>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endParaRPr>
                <a:solidFill>
                  <a:srgbClr val="666666"/>
                </a:solidFill>
              </a:endParaRPr>
            </a:p>
          </p:txBody>
        </p:sp>
        <p:pic>
          <p:nvPicPr>
            <p:cNvPr id="340" name="Google Shape;340;p21" descr="\sum" title="MathEquation,#f8f9fc"/>
            <p:cNvPicPr preferRelativeResize="0"/>
            <p:nvPr/>
          </p:nvPicPr>
          <p:blipFill>
            <a:blip r:embed="rId6">
              <a:alphaModFix/>
            </a:blip>
            <a:stretch>
              <a:fillRect/>
            </a:stretch>
          </p:blipFill>
          <p:spPr>
            <a:xfrm>
              <a:off x="7626450" y="1015776"/>
              <a:ext cx="289968" cy="330201"/>
            </a:xfrm>
            <a:prstGeom prst="rect">
              <a:avLst/>
            </a:prstGeom>
            <a:noFill/>
            <a:ln>
              <a:noFill/>
            </a:ln>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2970</Words>
  <Application>Microsoft Office PowerPoint</Application>
  <PresentationFormat>自定义</PresentationFormat>
  <Paragraphs>910</Paragraphs>
  <Slides>66</Slides>
  <Notes>63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74" baseType="lpstr">
      <vt:lpstr>Nanum Gothic</vt:lpstr>
      <vt:lpstr>Arial</vt:lpstr>
      <vt:lpstr>Consolas</vt:lpstr>
      <vt:lpstr>Roboto</vt:lpstr>
      <vt:lpstr>Times New Roman</vt:lpstr>
      <vt:lpstr>Simple Light</vt:lpstr>
      <vt:lpstr>Equation.AxMath</vt:lpstr>
      <vt:lpstr>AxMath</vt:lpstr>
      <vt:lpstr>ML Visuals By dair.ai  https://github.com/dair-ai/ml-visuals</vt:lpstr>
      <vt:lpstr>Basic ML Visuals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Abstract backgrounds</vt:lpstr>
      <vt:lpstr>PowerPoint 演示文稿</vt:lpstr>
      <vt:lpstr>PowerPoint 演示文稿</vt:lpstr>
      <vt:lpstr>PowerPoint 演示文稿</vt:lpstr>
      <vt:lpstr>PowerPoint 演示文稿</vt:lpstr>
      <vt:lpstr>Gradient Backgrounds</vt:lpstr>
      <vt:lpstr>PowerPoint 演示文稿</vt:lpstr>
      <vt:lpstr>PowerPoint 演示文稿</vt:lpstr>
      <vt:lpstr>PowerPoint 演示文稿</vt:lpstr>
      <vt:lpstr>Community Contributions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Miscellaneous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Visuals By dair.ai  https://github.com/dair-ai/ml-visuals</dc:title>
  <dc:creator>Freedom</dc:creator>
  <cp:lastModifiedBy>自由 像风一样</cp:lastModifiedBy>
  <cp:revision>18</cp:revision>
  <dcterms:modified xsi:type="dcterms:W3CDTF">2023-11-09T07:19:46Z</dcterms:modified>
</cp:coreProperties>
</file>