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6" r:id="rId7"/>
    <p:sldId id="257" r:id="rId8"/>
    <p:sldId id="274" r:id="rId9"/>
    <p:sldId id="259" r:id="rId10"/>
    <p:sldId id="260" r:id="rId11"/>
    <p:sldId id="264" r:id="rId12"/>
    <p:sldId id="261" r:id="rId13"/>
    <p:sldId id="263" r:id="rId14"/>
    <p:sldId id="262" r:id="rId15"/>
    <p:sldId id="265" r:id="rId16"/>
    <p:sldId id="267" r:id="rId17"/>
    <p:sldId id="268" r:id="rId18"/>
    <p:sldId id="269" r:id="rId19"/>
    <p:sldId id="270" r:id="rId20"/>
    <p:sldId id="272" r:id="rId21"/>
    <p:sldId id="273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89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8416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8490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148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9486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56742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26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599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2664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0509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9938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01205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513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98173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4248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7261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920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76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1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783" y="2329866"/>
            <a:ext cx="4543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643" y="2338137"/>
            <a:ext cx="4657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一開始做的時候，沒有特別寫出想要甚麼功能，做一步算一步，有些應該能全部共用的元件，因為最初沒有好好整理，變成重複性很高。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圓形碰撞</a:t>
            </a:r>
            <a:endParaRPr lang="en-US" altLang="zh-TW" sz="2800" dirty="0" smtClean="0"/>
          </a:p>
          <a:p>
            <a:r>
              <a:rPr lang="zh-TW" altLang="en-US" sz="2800" dirty="0" smtClean="0"/>
              <a:t>儲存空間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localstorage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修改畫面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36294" y="753980"/>
            <a:ext cx="628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註：因為我只有判斷單個半徑，實際上並非是圓形碰撞，</a:t>
            </a:r>
            <a:endParaRPr lang="en-US" altLang="zh-TW" dirty="0" smtClean="0"/>
          </a:p>
          <a:p>
            <a:r>
              <a:rPr lang="zh-TW" altLang="en-US" dirty="0" smtClean="0"/>
              <a:t>而是點對圓形碰撞。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體力值、金錢、道具，全部都是放在</a:t>
            </a:r>
            <a:r>
              <a:rPr lang="en-US" altLang="zh-TW" sz="2800" dirty="0" err="1" smtClean="0"/>
              <a:t>LocalStorage</a:t>
            </a:r>
            <a:r>
              <a:rPr lang="zh-TW" altLang="en-US" sz="2800" dirty="0" smtClean="0"/>
              <a:t>裡面，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在網頁間重複使用同樣變數。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背景音效想要自動撥放 </a:t>
            </a:r>
            <a:r>
              <a:rPr lang="en-US" altLang="zh-TW" sz="2400" dirty="0" smtClean="0"/>
              <a:t>&gt;&gt; Chrome  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autoPlay</a:t>
            </a:r>
            <a:r>
              <a:rPr lang="zh-TW" altLang="en-US" sz="2400" dirty="0" smtClean="0"/>
              <a:t>的限制</a:t>
            </a:r>
            <a:endParaRPr lang="en-US" altLang="zh-TW" sz="2400" dirty="0" smtClean="0"/>
          </a:p>
          <a:p>
            <a:r>
              <a:rPr lang="zh-TW" altLang="en-US" sz="2400" dirty="0" smtClean="0"/>
              <a:t>每批的第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隻魚（陣列位置為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），刪除失敗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因為我寫的方式是</a:t>
            </a:r>
            <a:r>
              <a:rPr lang="en-US" altLang="zh-TW" sz="2000" dirty="0" smtClean="0"/>
              <a:t>if(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，當變數為０，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會判定數字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false</a:t>
            </a:r>
            <a:r>
              <a:rPr lang="zh-TW" altLang="en-US" sz="2000" dirty="0" smtClean="0"/>
              <a:t>。因此改寫成</a:t>
            </a:r>
            <a:r>
              <a:rPr lang="en-US" altLang="zh-TW" sz="2000" dirty="0" smtClean="0"/>
              <a:t>!= null</a:t>
            </a:r>
          </a:p>
        </p:txBody>
      </p:sp>
    </p:spTree>
    <p:extLst>
      <p:ext uri="{BB962C8B-B14F-4D97-AF65-F5344CB8AC3E}">
        <p14:creationId xmlns:p14="http://schemas.microsoft.com/office/powerpoint/2010/main" xmlns="" val="357896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遊戲開發限制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1. IE</a:t>
            </a:r>
            <a:r>
              <a:rPr lang="zh-TW" altLang="en-US" sz="2400" dirty="0" smtClean="0"/>
              <a:t>不完全支援</a:t>
            </a:r>
            <a:r>
              <a:rPr lang="en-US" altLang="zh-TW" sz="2400" dirty="0" smtClean="0"/>
              <a:t>Canvas </a:t>
            </a:r>
            <a:r>
              <a:rPr lang="zh-TW" altLang="en-US" sz="2400" dirty="0" smtClean="0"/>
              <a:t>而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禁止自動撥放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 因為東西儲存在客戶端，所以可以自己修改數值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uispace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 和 頭像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3185487" cy="2364098"/>
            <a:chOff x="7059706" y="3741737"/>
            <a:chExt cx="3185487" cy="2364098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318548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程式碼可以寫到一半丟上去，</a:t>
              </a:r>
              <a:endParaRPr lang="en-US" altLang="zh-TW" dirty="0" smtClean="0"/>
            </a:p>
            <a:p>
              <a:r>
                <a:rPr lang="zh-TW" altLang="en-US" dirty="0" smtClean="0"/>
                <a:t>不用擔心寫錯後回不去。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8154" y="4606063"/>
            <a:ext cx="1990167" cy="74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起始畫面</a:t>
            </a:r>
            <a:endParaRPr lang="zh-TW" altLang="en-US" dirty="0"/>
          </a:p>
        </p:txBody>
      </p:sp>
      <p:pic>
        <p:nvPicPr>
          <p:cNvPr id="4" name="內容版面配置區 3" descr="startga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20444" y="1600200"/>
            <a:ext cx="5665438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4494"/>
          <a:stretch>
            <a:fillRect/>
          </a:stretch>
        </p:blipFill>
        <p:spPr bwMode="auto">
          <a:xfrm>
            <a:off x="789071" y="192504"/>
            <a:ext cx="1039227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474459" y="170636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37018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97530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59386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49481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45808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95563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60370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37379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7383" y="1020795"/>
            <a:ext cx="31854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zh-TW" altLang="en-US" dirty="0" smtClean="0"/>
              <a:t>提醒使用者要先取得預設值！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584141" y="5111532"/>
            <a:ext cx="144302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mtClean="0"/>
              <a:t>CSS</a:t>
            </a:r>
            <a:r>
              <a:rPr lang="zh-TW" altLang="en-US" smtClean="0"/>
              <a:t>簡易</a:t>
            </a:r>
            <a:r>
              <a:rPr lang="zh-TW" altLang="en-US" dirty="0" smtClean="0"/>
              <a:t>動畫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623" y="1717258"/>
            <a:ext cx="8873068" cy="458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006478" y="2269539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2167153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4853477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56505" y="2153299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7047" y="141930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聲音撥放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4168" y="2133600"/>
            <a:ext cx="8506001" cy="3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02" y="2749467"/>
            <a:ext cx="2347087" cy="206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09599" y="224589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69894" y="1652337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道具購買列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397</TotalTime>
  <Words>585</Words>
  <Application>Microsoft Office PowerPoint</Application>
  <PresentationFormat>自訂</PresentationFormat>
  <Paragraphs>96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Office 佈景主題</vt:lpstr>
      <vt:lpstr>中庸</vt:lpstr>
      <vt:lpstr>市鎮</vt:lpstr>
      <vt:lpstr>多面向</vt:lpstr>
      <vt:lpstr>潛艇保衛戰</vt:lpstr>
      <vt:lpstr>使用軟體</vt:lpstr>
      <vt:lpstr>遊戲介紹</vt:lpstr>
      <vt:lpstr>遊戲規則</vt:lpstr>
      <vt:lpstr>起始畫面</vt:lpstr>
      <vt:lpstr>投影片 6</vt:lpstr>
      <vt:lpstr>1-1 :</vt:lpstr>
      <vt:lpstr>道具種類</vt:lpstr>
      <vt:lpstr>1-2:</vt:lpstr>
      <vt:lpstr>1-5: BOSS關卡</vt:lpstr>
      <vt:lpstr>成功和失敗畫面</vt:lpstr>
      <vt:lpstr>過程分享</vt:lpstr>
      <vt:lpstr>投影片 13</vt:lpstr>
      <vt:lpstr>圓形碰撞</vt:lpstr>
      <vt:lpstr>投影片 15</vt:lpstr>
      <vt:lpstr>投影片 16</vt:lpstr>
      <vt:lpstr>LocalStorage</vt:lpstr>
      <vt:lpstr>碰到的問題</vt:lpstr>
      <vt:lpstr>遊戲開發限制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user</cp:lastModifiedBy>
  <cp:revision>84</cp:revision>
  <dcterms:created xsi:type="dcterms:W3CDTF">2019-12-03T06:10:27Z</dcterms:created>
  <dcterms:modified xsi:type="dcterms:W3CDTF">2019-12-10T12:33:11Z</dcterms:modified>
</cp:coreProperties>
</file>