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8" r:id="rId6"/>
    <p:sldId id="266" r:id="rId7"/>
    <p:sldId id="257" r:id="rId8"/>
    <p:sldId id="259" r:id="rId9"/>
    <p:sldId id="260" r:id="rId10"/>
    <p:sldId id="264" r:id="rId11"/>
    <p:sldId id="261" r:id="rId12"/>
    <p:sldId id="263" r:id="rId13"/>
    <p:sldId id="262" r:id="rId14"/>
    <p:sldId id="265" r:id="rId15"/>
    <p:sldId id="267" r:id="rId16"/>
    <p:sldId id="268" r:id="rId17"/>
    <p:sldId id="269" r:id="rId18"/>
    <p:sldId id="270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746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61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16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90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87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63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742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6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91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64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509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38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05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513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73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248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261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920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3705" y="2967318"/>
            <a:ext cx="2608730" cy="27476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錢達智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許雅婷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朱克剛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en-US" sz="2000" dirty="0" smtClean="0"/>
              <a:t>學生：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翁瑄湞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潛艇保衛戰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5325036" y="1425388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返回主頁面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成功和失敗畫面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432" y="2376208"/>
            <a:ext cx="48101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107" y="2291603"/>
            <a:ext cx="4676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3993777" y="4666130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749118" y="4639236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4585448" y="1963271"/>
            <a:ext cx="1062317" cy="27028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710082" y="1761565"/>
            <a:ext cx="3267637" cy="29583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過程分享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圓形碰撞</a:t>
            </a:r>
            <a:endParaRPr lang="en-US" altLang="zh-TW" sz="2800" dirty="0" smtClean="0"/>
          </a:p>
          <a:p>
            <a:r>
              <a:rPr lang="zh-TW" altLang="en-US" sz="2800" dirty="0" smtClean="0"/>
              <a:t>儲存空間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localstorage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422" t="4106" b="60629"/>
          <a:stretch>
            <a:fillRect/>
          </a:stretch>
        </p:blipFill>
        <p:spPr bwMode="auto">
          <a:xfrm>
            <a:off x="874059" y="1855693"/>
            <a:ext cx="2610344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02658" y="2393575"/>
            <a:ext cx="2205318" cy="1882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7528" y="1142999"/>
            <a:ext cx="595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碰撞範圍的判定都是正圓形，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圖片越偏向正方形，判斷越準確，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網路上找的圖片大小比較不一定，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所以乾脆自己畫。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判斷的程式碼邏輯原理是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［畢氏定理］和［小於被碰撞圓形半徑，必定碰撞］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邏輯程式碼為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平方）的開根號　＝兩者圓心距離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兩者圓心距離若小於　被碰撞圓形半徑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則判定為碰撞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344706" y="5177118"/>
            <a:ext cx="92515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299447" y="618565"/>
            <a:ext cx="0" cy="527124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9612" y="2810435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41342" y="1089212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60259" y="3334871"/>
            <a:ext cx="3805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552329" y="1600200"/>
            <a:ext cx="0" cy="173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733365" y="1600200"/>
            <a:ext cx="3832411" cy="1734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78071" y="3523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5059" y="2433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25987" y="174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距離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27094" y="2837329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62718" y="3845859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50776" y="4020671"/>
            <a:ext cx="1600200" cy="17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33564" y="2595282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02705" y="3429000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7557246" y="3590365"/>
            <a:ext cx="806825" cy="363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00200" y="20574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距離大於半徑：沒有碰撞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23530" y="18960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距離小於半徑：產生碰撞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體力值、金錢、道具，全部都是放在</a:t>
            </a:r>
            <a:r>
              <a:rPr lang="en-US" altLang="zh-TW" sz="2800" dirty="0" err="1" smtClean="0"/>
              <a:t>LocalStorage</a:t>
            </a:r>
            <a:r>
              <a:rPr lang="zh-TW" altLang="en-US" sz="2800" dirty="0" smtClean="0"/>
              <a:t>裡面，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在網頁間重複使用同樣變數。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背景音效想要自動撥放 </a:t>
            </a:r>
            <a:r>
              <a:rPr lang="en-US" altLang="zh-TW" sz="2400" dirty="0" smtClean="0"/>
              <a:t>&gt;&gt; </a:t>
            </a:r>
            <a:r>
              <a:rPr lang="en-US" altLang="zh-TW" sz="2400" dirty="0" err="1" smtClean="0"/>
              <a:t>autoPlay</a:t>
            </a:r>
            <a:r>
              <a:rPr lang="zh-TW" altLang="en-US" sz="2400" dirty="0" smtClean="0"/>
              <a:t>的</a:t>
            </a:r>
            <a:r>
              <a:rPr lang="zh-TW" altLang="en-US" sz="2400" dirty="0" smtClean="0"/>
              <a:t>限制</a:t>
            </a:r>
            <a:endParaRPr lang="en-US" altLang="zh-TW" sz="2400" dirty="0" smtClean="0"/>
          </a:p>
          <a:p>
            <a:r>
              <a:rPr lang="zh-TW" altLang="en-US" sz="2400" dirty="0" smtClean="0"/>
              <a:t>每</a:t>
            </a:r>
            <a:r>
              <a:rPr lang="zh-TW" altLang="en-US" sz="2400" dirty="0" smtClean="0"/>
              <a:t>批的第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隻魚（</a:t>
            </a:r>
            <a:r>
              <a:rPr lang="zh-TW" altLang="en-US" sz="2400" dirty="0" smtClean="0"/>
              <a:t>陣列位置為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）</a:t>
            </a:r>
            <a:r>
              <a:rPr lang="zh-TW" altLang="en-US" sz="2400" dirty="0" smtClean="0"/>
              <a:t>，刪除</a:t>
            </a:r>
            <a:r>
              <a:rPr lang="zh-TW" altLang="en-US" sz="2400" dirty="0" smtClean="0"/>
              <a:t>失敗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因為我寫的方式是</a:t>
            </a:r>
            <a:r>
              <a:rPr lang="en-US" altLang="zh-TW" sz="2000" dirty="0" smtClean="0"/>
              <a:t>if(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，當變數為０，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會判定</a:t>
            </a:r>
            <a:r>
              <a:rPr lang="zh-TW" altLang="en-US" sz="2000" dirty="0" smtClean="0"/>
              <a:t>數字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false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所以後來有些地方變數先加１，使用的時候再減１。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7896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遊戲開發限制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smtClean="0"/>
              <a:t>1. IE</a:t>
            </a:r>
            <a:r>
              <a:rPr lang="zh-TW" altLang="en-US" sz="2400" dirty="0" smtClean="0"/>
              <a:t>不完全支援</a:t>
            </a:r>
            <a:r>
              <a:rPr lang="en-US" altLang="zh-TW" sz="2400" dirty="0" smtClean="0"/>
              <a:t>Canvas </a:t>
            </a:r>
            <a:r>
              <a:rPr lang="zh-TW" altLang="en-US" sz="2400" dirty="0" smtClean="0"/>
              <a:t>而</a:t>
            </a:r>
            <a:r>
              <a:rPr lang="en-US" altLang="zh-TW" sz="2400" dirty="0" smtClean="0"/>
              <a:t>Chrome</a:t>
            </a:r>
            <a:r>
              <a:rPr lang="zh-TW" altLang="en-US" sz="2400" dirty="0" smtClean="0"/>
              <a:t>禁止自動撥放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	&gt;&gt;</a:t>
            </a:r>
            <a:r>
              <a:rPr lang="zh-TW" altLang="en-US" sz="2400" dirty="0" smtClean="0"/>
              <a:t>魚碰撞到潛艇無法直接自動撥放音效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 因為東西儲存在客戶端，所以可以自己修改數值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1026" name="AutoShape 2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Adobe Illustrator C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847" y="1637459"/>
            <a:ext cx="1292307" cy="1260000"/>
          </a:xfrm>
          <a:prstGeom prst="rect">
            <a:avLst/>
          </a:prstGeom>
          <a:noFill/>
        </p:spPr>
      </p:pic>
      <p:pic>
        <p:nvPicPr>
          <p:cNvPr id="1034" name="Picture 10" descr="Adobe Photoshop CC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6013" y="1625041"/>
            <a:ext cx="1292308" cy="1260000"/>
          </a:xfrm>
          <a:prstGeom prst="rect">
            <a:avLst/>
          </a:prstGeom>
          <a:noFill/>
        </p:spPr>
      </p:pic>
      <p:pic>
        <p:nvPicPr>
          <p:cNvPr id="1036" name="Picture 12" descr="「unsplash icon」的圖片搜尋結果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611" y="4380659"/>
            <a:ext cx="1132635" cy="1132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7165" y="5593976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Unsplash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uispace</a:t>
            </a:r>
            <a:r>
              <a:rPr lang="en-US" altLang="zh-TW" dirty="0" smtClean="0"/>
              <a:t>:</a:t>
            </a:r>
            <a:r>
              <a:rPr lang="zh-TW" altLang="en-US" dirty="0" smtClean="0"/>
              <a:t>免費授權　照片</a:t>
            </a:r>
            <a:r>
              <a:rPr lang="zh-TW" altLang="en-US" dirty="0" smtClean="0"/>
              <a:t>網站 和 頭像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5423" y="3092823"/>
            <a:ext cx="36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Illustrator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Photoshop </a:t>
            </a:r>
            <a:r>
              <a:rPr lang="zh-TW" altLang="en-US" dirty="0" smtClean="0"/>
              <a:t>：繪畫軟體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342" y="3469341"/>
            <a:ext cx="5614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用來畫　魚、潛艇、小島、失敗成功畫面、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3342" y="5930153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用來製作遊戲背景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965575" y="1411941"/>
            <a:ext cx="3833101" cy="2251919"/>
            <a:chOff x="7153834" y="699247"/>
            <a:chExt cx="3833101" cy="2251919"/>
          </a:xfrm>
        </p:grpSpPr>
        <p:pic>
          <p:nvPicPr>
            <p:cNvPr id="1038" name="Picture 14" descr="「vscode」的圖片搜尋結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0399" y="69924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19" name="文字方塊 18"/>
            <p:cNvSpPr txBox="1"/>
            <p:nvPr/>
          </p:nvSpPr>
          <p:spPr>
            <a:xfrm>
              <a:off x="7153834" y="2205316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Visual Studio Code </a:t>
              </a:r>
              <a:r>
                <a:rPr lang="zh-TW" altLang="en-US" dirty="0" smtClean="0"/>
                <a:t>：程式碼編輯軟體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20318" y="2581834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編輯程式碼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194177" y="4145149"/>
            <a:ext cx="3185487" cy="2364098"/>
            <a:chOff x="7059706" y="3741737"/>
            <a:chExt cx="3185487" cy="2364098"/>
          </a:xfrm>
        </p:grpSpPr>
        <p:pic>
          <p:nvPicPr>
            <p:cNvPr id="1040" name="Picture 16" descr="「git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85928" y="374173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22" name="矩形 21"/>
            <p:cNvSpPr/>
            <p:nvPr/>
          </p:nvSpPr>
          <p:spPr>
            <a:xfrm>
              <a:off x="7334546" y="5073134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</a:t>
              </a:r>
              <a:r>
                <a:rPr lang="en-US" altLang="zh-TW" dirty="0" smtClean="0"/>
                <a:t> : </a:t>
              </a:r>
              <a:r>
                <a:rPr lang="zh-TW" altLang="en-US" dirty="0" smtClean="0"/>
                <a:t>版本控管軟體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059706" y="5459504"/>
              <a:ext cx="318548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程式碼可以寫到一半丟</a:t>
              </a:r>
              <a:r>
                <a:rPr lang="zh-TW" altLang="en-US" dirty="0" smtClean="0"/>
                <a:t>上去，</a:t>
              </a:r>
              <a:endParaRPr lang="en-US" altLang="zh-TW" dirty="0" smtClean="0"/>
            </a:p>
            <a:p>
              <a:r>
                <a:rPr lang="zh-TW" altLang="en-US" dirty="0" smtClean="0"/>
                <a:t>不用擔心寫錯後回不去。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154" y="4606063"/>
            <a:ext cx="1990167" cy="74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pic>
        <p:nvPicPr>
          <p:cNvPr id="6" name="Picture 1" descr="C:\Users\user\Desktop\notepad\Canvas-master\Canvas-master\GUI\tit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216" y="3102401"/>
            <a:ext cx="8306251" cy="1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17817" y="2097741"/>
            <a:ext cx="8475054" cy="3482788"/>
          </a:xfrm>
        </p:spPr>
        <p:txBody>
          <a:bodyPr/>
          <a:lstStyle/>
          <a:p>
            <a:r>
              <a:rPr lang="zh-TW" altLang="en-US" dirty="0" smtClean="0"/>
              <a:t>點擊魚，消滅魚，在時間內若潛艇生命值沒歸零，即算成功。</a:t>
            </a:r>
            <a:endParaRPr lang="en-US" altLang="zh-TW" dirty="0" smtClean="0"/>
          </a:p>
          <a:p>
            <a:r>
              <a:rPr lang="zh-TW" altLang="en-US" dirty="0" smtClean="0"/>
              <a:t>若失敗，該次遊戲的所有金幣將不會列入計算，因此如果後面關卡過不了，就要去前面關卡賺金幣，換道具。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74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442913"/>
            <a:ext cx="97250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586753" y="1465730"/>
            <a:ext cx="1707776" cy="1836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941" y="1129553"/>
            <a:ext cx="22589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如果體力值為負，</a:t>
            </a:r>
            <a:endParaRPr lang="en-US" altLang="zh-TW" dirty="0" smtClean="0"/>
          </a:p>
          <a:p>
            <a:r>
              <a:rPr lang="zh-TW" altLang="en-US" dirty="0" smtClean="0"/>
              <a:t>人物頭像會改變。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8446" y="1734670"/>
            <a:ext cx="5490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滑鼠移動到關卡小島上時，會跳出關卡說明視窗。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8446" y="2353235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進去關卡，會跳出詢問視窗，</a:t>
            </a:r>
            <a:endParaRPr lang="en-US" altLang="zh-TW" dirty="0" smtClean="0"/>
          </a:p>
          <a:p>
            <a:r>
              <a:rPr lang="zh-TW" altLang="en-US" dirty="0" smtClean="0"/>
              <a:t>問是否要進入關卡，並扣體力值。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28446" y="3254188"/>
            <a:ext cx="410561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第一關要先通關，才能破後面關卡。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5587" y="5217458"/>
            <a:ext cx="24897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購物車可以買道具。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5587" y="5715000"/>
            <a:ext cx="202811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錢不夠不能買。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8941" y="363070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點下頭像，可以重置狀態。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初始狀態：體力值</a:t>
            </a:r>
            <a:r>
              <a:rPr lang="en-US" altLang="zh-TW" dirty="0" smtClean="0"/>
              <a:t>10, </a:t>
            </a:r>
            <a:r>
              <a:rPr lang="zh-TW" altLang="en-US" dirty="0" smtClean="0"/>
              <a:t>金錢</a:t>
            </a:r>
            <a:r>
              <a:rPr lang="en-US" altLang="zh-TW" dirty="0" smtClean="0"/>
              <a:t>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00399" y="313316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星數會隨著破關改變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1-1 :</a:t>
            </a:r>
            <a:endParaRPr lang="zh-TW" altLang="en-US" sz="4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848" y="1428260"/>
            <a:ext cx="9560858" cy="495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30305" y="5862918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１－１魚移動很慢。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2076037" y="2060992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無法使用道具。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1966" y="1926521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計時。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91747" y="2896340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潛艇血條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72547" y="1912667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金錢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14" grpId="0" build="allAtOnce" animBg="1"/>
      <p:bldP spid="1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道具種類</a:t>
            </a:r>
            <a:endParaRPr lang="zh-TW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275" y="2091810"/>
            <a:ext cx="9441404" cy="367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140" y="1792380"/>
            <a:ext cx="7948613" cy="45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855695" y="1680881"/>
            <a:ext cx="1143000" cy="115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1496" y="1482768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可以使用道具。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1-5: BOSS</a:t>
            </a:r>
            <a:r>
              <a:rPr lang="zh-TW" altLang="en-US" dirty="0" smtClean="0"/>
              <a:t>關卡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66" y="1945623"/>
            <a:ext cx="5642722" cy="40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4812" y="2070848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BOSS</a:t>
            </a:r>
            <a:r>
              <a:rPr lang="zh-TW" altLang="en-US" dirty="0" smtClean="0"/>
              <a:t>本身不會攻擊，</a:t>
            </a:r>
            <a:endParaRPr lang="en-US" altLang="zh-TW" dirty="0" smtClean="0"/>
          </a:p>
          <a:p>
            <a:r>
              <a:rPr lang="zh-TW" altLang="en-US" dirty="0" smtClean="0"/>
              <a:t>但會生成小怪</a:t>
            </a:r>
            <a:endParaRPr lang="en-US" altLang="zh-TW" dirty="0" smtClean="0"/>
          </a:p>
          <a:p>
            <a:r>
              <a:rPr lang="en-US" altLang="zh-TW" dirty="0" smtClean="0"/>
              <a:t>BOSS</a:t>
            </a:r>
            <a:r>
              <a:rPr lang="zh-TW" altLang="en-US" dirty="0" smtClean="0"/>
              <a:t>本身有血條，</a:t>
            </a:r>
            <a:endParaRPr lang="en-US" altLang="zh-TW" dirty="0" smtClean="0"/>
          </a:p>
          <a:p>
            <a:r>
              <a:rPr lang="zh-TW" altLang="en-US" dirty="0" smtClean="0"/>
              <a:t>且此關卡沒有時間限制。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破關條件是王血量歸零，</a:t>
            </a:r>
            <a:endParaRPr lang="en-US" altLang="zh-TW" dirty="0" smtClean="0"/>
          </a:p>
          <a:p>
            <a:r>
              <a:rPr lang="zh-TW" altLang="en-US" dirty="0" smtClean="0"/>
              <a:t>而非時間到還有血量。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319</TotalTime>
  <Words>497</Words>
  <Application>Microsoft Office PowerPoint</Application>
  <PresentationFormat>寬螢幕</PresentationFormat>
  <Paragraphs>88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18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Georgia</vt:lpstr>
      <vt:lpstr>Trebuchet MS</vt:lpstr>
      <vt:lpstr>Tw Cen MT</vt:lpstr>
      <vt:lpstr>Wingdings</vt:lpstr>
      <vt:lpstr>Wingdings 2</vt:lpstr>
      <vt:lpstr>Wingdings 3</vt:lpstr>
      <vt:lpstr>Office 佈景主題</vt:lpstr>
      <vt:lpstr>中庸</vt:lpstr>
      <vt:lpstr>市鎮</vt:lpstr>
      <vt:lpstr>多面向</vt:lpstr>
      <vt:lpstr>潛艇保衛戰</vt:lpstr>
      <vt:lpstr>使用軟體</vt:lpstr>
      <vt:lpstr>遊戲介紹</vt:lpstr>
      <vt:lpstr>遊戲規則</vt:lpstr>
      <vt:lpstr>PowerPoint 簡報</vt:lpstr>
      <vt:lpstr>1-1 :</vt:lpstr>
      <vt:lpstr>道具種類</vt:lpstr>
      <vt:lpstr>1-2:</vt:lpstr>
      <vt:lpstr>1-5: BOSS關卡</vt:lpstr>
      <vt:lpstr>成功和失敗畫面</vt:lpstr>
      <vt:lpstr>過程分享</vt:lpstr>
      <vt:lpstr>PowerPoint 簡報</vt:lpstr>
      <vt:lpstr>圓形碰撞</vt:lpstr>
      <vt:lpstr>PowerPoint 簡報</vt:lpstr>
      <vt:lpstr>PowerPoint 簡報</vt:lpstr>
      <vt:lpstr>LocalStorage</vt:lpstr>
      <vt:lpstr>碰到的問題</vt:lpstr>
      <vt:lpstr>遊戲開發限制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Joanne</dc:creator>
  <cp:lastModifiedBy>Joanne</cp:lastModifiedBy>
  <cp:revision>65</cp:revision>
  <dcterms:created xsi:type="dcterms:W3CDTF">2019-12-03T06:10:27Z</dcterms:created>
  <dcterms:modified xsi:type="dcterms:W3CDTF">2019-12-04T06:05:35Z</dcterms:modified>
</cp:coreProperties>
</file>