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58" r:id="rId5"/>
    <p:sldId id="266" r:id="rId6"/>
    <p:sldId id="257" r:id="rId7"/>
    <p:sldId id="259" r:id="rId8"/>
    <p:sldId id="260" r:id="rId9"/>
    <p:sldId id="264" r:id="rId10"/>
    <p:sldId id="261" r:id="rId11"/>
    <p:sldId id="263" r:id="rId12"/>
    <p:sldId id="262" r:id="rId13"/>
    <p:sldId id="265" r:id="rId14"/>
    <p:sldId id="267" r:id="rId15"/>
    <p:sldId id="268" r:id="rId16"/>
    <p:sldId id="269" r:id="rId17"/>
    <p:sldId id="270" r:id="rId18"/>
    <p:sldId id="272" r:id="rId19"/>
    <p:sldId id="273" r:id="rId20"/>
    <p:sldId id="271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27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83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632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616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5815584" y="1026373"/>
            <a:ext cx="609600" cy="441325"/>
          </a:xfrm>
        </p:spPr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6084107" y="1575653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967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855200" y="304802"/>
            <a:ext cx="1930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99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05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80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7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87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68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71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8371185-F1A7-4927-B9D6-E6583EC84139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73705" y="2967318"/>
            <a:ext cx="2608730" cy="2747682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dirty="0" smtClean="0"/>
              <a:t>指導老師：</a:t>
            </a:r>
            <a:endParaRPr lang="en-US" altLang="zh-TW" sz="2000" dirty="0" smtClean="0"/>
          </a:p>
          <a:p>
            <a:pPr algn="l"/>
            <a:r>
              <a:rPr lang="en-US" altLang="zh-TW" sz="2000" dirty="0" smtClean="0"/>
              <a:t>	</a:t>
            </a:r>
            <a:r>
              <a:rPr lang="zh-TW" altLang="en-US" sz="2000" dirty="0" smtClean="0"/>
              <a:t>錢達智</a:t>
            </a:r>
            <a:endParaRPr lang="en-US" altLang="zh-TW" sz="2000" dirty="0" smtClean="0"/>
          </a:p>
          <a:p>
            <a:pPr algn="l"/>
            <a:r>
              <a:rPr lang="en-US" altLang="zh-TW" sz="2000" dirty="0" smtClean="0"/>
              <a:t>	</a:t>
            </a:r>
            <a:r>
              <a:rPr lang="zh-TW" altLang="en-US" sz="2000" dirty="0" smtClean="0"/>
              <a:t>許雅婷</a:t>
            </a:r>
            <a:endParaRPr lang="en-US" altLang="zh-TW" sz="2000" dirty="0" smtClean="0"/>
          </a:p>
          <a:p>
            <a:pPr algn="l"/>
            <a:r>
              <a:rPr lang="en-US" altLang="zh-TW" sz="2000" dirty="0" smtClean="0"/>
              <a:t>	</a:t>
            </a:r>
            <a:r>
              <a:rPr lang="zh-TW" altLang="en-US" sz="2000" dirty="0" smtClean="0"/>
              <a:t>朱克剛</a:t>
            </a:r>
            <a:endParaRPr lang="en-US" altLang="zh-TW" sz="2000" dirty="0" smtClean="0"/>
          </a:p>
          <a:p>
            <a:pPr algn="l"/>
            <a:endParaRPr lang="en-US" altLang="zh-TW" sz="2000" dirty="0" smtClean="0"/>
          </a:p>
          <a:p>
            <a:pPr algn="l"/>
            <a:r>
              <a:rPr lang="zh-TW" altLang="en-US" sz="2000" dirty="0" smtClean="0"/>
              <a:t>學生：</a:t>
            </a:r>
            <a:endParaRPr lang="en-US" altLang="zh-TW" sz="2000" dirty="0" smtClean="0"/>
          </a:p>
          <a:p>
            <a:pPr algn="l"/>
            <a:r>
              <a:rPr lang="en-US" altLang="zh-TW" sz="2000" dirty="0" smtClean="0"/>
              <a:t>	</a:t>
            </a:r>
            <a:r>
              <a:rPr lang="zh-TW" altLang="en-US" sz="2000" dirty="0" smtClean="0"/>
              <a:t>翁瑄湞</a:t>
            </a:r>
            <a:endParaRPr lang="zh-TW" altLang="en-US" sz="2000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潛艇保衛戰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876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5325036" y="1425388"/>
            <a:ext cx="172354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2400" dirty="0" smtClean="0"/>
              <a:t>返回主頁面</a:t>
            </a: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成功和失敗畫面</a:t>
            </a:r>
            <a:endParaRPr lang="zh-TW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7432" y="2376208"/>
            <a:ext cx="48101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9107" y="2291603"/>
            <a:ext cx="46767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橢圓 5"/>
          <p:cNvSpPr/>
          <p:nvPr/>
        </p:nvSpPr>
        <p:spPr>
          <a:xfrm>
            <a:off x="3993777" y="4666130"/>
            <a:ext cx="1183341" cy="11026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9749118" y="4639236"/>
            <a:ext cx="1183341" cy="11026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6" idx="0"/>
          </p:cNvCxnSpPr>
          <p:nvPr/>
        </p:nvCxnSpPr>
        <p:spPr>
          <a:xfrm flipV="1">
            <a:off x="4585448" y="1963271"/>
            <a:ext cx="1062317" cy="2702859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 flipV="1">
            <a:off x="6710082" y="1761565"/>
            <a:ext cx="3267637" cy="2958356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過程分享</a:t>
            </a:r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圓形碰撞</a:t>
            </a:r>
            <a:endParaRPr lang="en-US" altLang="zh-TW" dirty="0" smtClean="0"/>
          </a:p>
          <a:p>
            <a:r>
              <a:rPr lang="zh-TW" altLang="en-US" dirty="0" smtClean="0"/>
              <a:t>儲存空間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localstorage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圓形碰撞</a:t>
            </a:r>
            <a:endParaRPr lang="zh-TW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81422" t="4106" b="60629"/>
          <a:stretch>
            <a:fillRect/>
          </a:stretch>
        </p:blipFill>
        <p:spPr bwMode="auto">
          <a:xfrm>
            <a:off x="874059" y="1855693"/>
            <a:ext cx="2610344" cy="2568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橢圓 4"/>
          <p:cNvSpPr/>
          <p:nvPr/>
        </p:nvSpPr>
        <p:spPr>
          <a:xfrm>
            <a:off x="1102658" y="2393575"/>
            <a:ext cx="2205318" cy="18825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437528" y="1142999"/>
            <a:ext cx="59570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碰撞範圍的判定都是正圓形，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圖片越偏向正方形，判斷越準確，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網路上找的圖片大小比較不一定，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所以乾脆自己畫。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判斷的程式碼邏輯原理是 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［畢氏定理］和［小於被碰撞圓形半徑，必定碰撞］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邏輯程式碼為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X =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滑鼠的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位置　減去　該圖片的圓心的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位置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Y =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滑鼠的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位置　減去　該圖片的圓心的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位置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平方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+Y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平方）的開根號　＝兩者圓心距離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兩者圓心距離若小於　被碰撞圓形半徑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則判定為碰撞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1344706" y="5177118"/>
            <a:ext cx="9251576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V="1">
            <a:off x="2299447" y="618565"/>
            <a:ext cx="0" cy="5271247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4289612" y="2810435"/>
            <a:ext cx="954741" cy="954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8041342" y="1089212"/>
            <a:ext cx="954741" cy="954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4760259" y="3334871"/>
            <a:ext cx="380551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8552329" y="1600200"/>
            <a:ext cx="0" cy="1734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4733365" y="1600200"/>
            <a:ext cx="3832411" cy="173467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078071" y="3523129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相差</a:t>
            </a:r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875059" y="243391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相差</a:t>
            </a:r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225987" y="17481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距離</a:t>
            </a:r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627094" y="2837329"/>
            <a:ext cx="2541494" cy="254149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4262718" y="3845859"/>
            <a:ext cx="322729" cy="32272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 flipV="1">
            <a:off x="2850776" y="4020671"/>
            <a:ext cx="1600200" cy="17481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6333564" y="2595282"/>
            <a:ext cx="2541494" cy="254149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8202705" y="3429000"/>
            <a:ext cx="322729" cy="32272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 flipV="1">
            <a:off x="7557246" y="3590365"/>
            <a:ext cx="806825" cy="3630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600200" y="205740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距離大於半徑：沒有碰撞</a:t>
            </a:r>
            <a:endParaRPr lang="zh-TW" altLang="en-US" sz="2400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723530" y="189603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距離小於半徑：產生碰撞</a:t>
            </a:r>
            <a:endParaRPr lang="zh-TW" altLang="en-US" sz="24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LocalStorage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體力值、金錢、道具，全部都是放在</a:t>
            </a:r>
            <a:r>
              <a:rPr lang="en-US" altLang="zh-TW" dirty="0" err="1" smtClean="0"/>
              <a:t>LocalStorage</a:t>
            </a:r>
            <a:r>
              <a:rPr lang="zh-TW" altLang="en-US" dirty="0" smtClean="0"/>
              <a:t>裡面，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在網頁間重複使用同樣變數。</a:t>
            </a:r>
            <a:endParaRPr lang="zh-TW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碰到的問題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背景音效想要自動撥放 </a:t>
            </a:r>
            <a:r>
              <a:rPr lang="en-US" altLang="zh-TW" dirty="0" smtClean="0"/>
              <a:t>&gt;&gt;</a:t>
            </a:r>
            <a:r>
              <a:rPr lang="en-US" altLang="zh-TW" dirty="0" err="1" smtClean="0"/>
              <a:t>autoPlay</a:t>
            </a:r>
            <a:r>
              <a:rPr lang="zh-TW" altLang="en-US" dirty="0" smtClean="0"/>
              <a:t>的限制</a:t>
            </a:r>
            <a:endParaRPr lang="en-US" altLang="zh-TW" dirty="0" smtClean="0"/>
          </a:p>
          <a:p>
            <a:r>
              <a:rPr lang="zh-TW" altLang="en-US" dirty="0" smtClean="0"/>
              <a:t>過程中，每批的第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隻魚（陣列），刪除失敗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78967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遊戲限制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1. IE</a:t>
            </a:r>
            <a:r>
              <a:rPr lang="zh-TW" altLang="en-US" dirty="0" smtClean="0"/>
              <a:t>不完全支援</a:t>
            </a:r>
            <a:r>
              <a:rPr lang="en-US" altLang="zh-TW" dirty="0" smtClean="0"/>
              <a:t>Canvas </a:t>
            </a:r>
            <a:r>
              <a:rPr lang="zh-TW" altLang="en-US" dirty="0" smtClean="0"/>
              <a:t>而</a:t>
            </a:r>
            <a:r>
              <a:rPr lang="en-US" altLang="zh-TW" dirty="0" smtClean="0"/>
              <a:t>Chrome</a:t>
            </a:r>
            <a:r>
              <a:rPr lang="zh-TW" altLang="en-US" dirty="0" smtClean="0"/>
              <a:t>禁止自動撥放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&gt;&gt;</a:t>
            </a:r>
            <a:r>
              <a:rPr lang="zh-TW" altLang="en-US" dirty="0" smtClean="0"/>
              <a:t>魚碰撞到潛艇無法直接自動撥放音效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2. </a:t>
            </a:r>
            <a:r>
              <a:rPr lang="zh-TW" altLang="en-US" dirty="0" smtClean="0"/>
              <a:t> 因為東西儲存在客戶端，所以可以自己修改數值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使用軟體</a:t>
            </a:r>
            <a:endParaRPr lang="zh-TW" altLang="en-US" dirty="0"/>
          </a:p>
        </p:txBody>
      </p:sp>
      <p:sp>
        <p:nvSpPr>
          <p:cNvPr id="1026" name="AutoShape 2" descr="「illustrator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28" name="AutoShape 4" descr="「illustrator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0" name="AutoShape 6" descr="「illustrator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2" name="Picture 8" descr="Adobe Illustrator CC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5847" y="1637459"/>
            <a:ext cx="1292307" cy="1260000"/>
          </a:xfrm>
          <a:prstGeom prst="rect">
            <a:avLst/>
          </a:prstGeom>
          <a:noFill/>
        </p:spPr>
      </p:pic>
      <p:pic>
        <p:nvPicPr>
          <p:cNvPr id="1034" name="Picture 10" descr="Adobe Photoshop CC icon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6013" y="1625041"/>
            <a:ext cx="1292308" cy="1260000"/>
          </a:xfrm>
          <a:prstGeom prst="rect">
            <a:avLst/>
          </a:prstGeom>
          <a:noFill/>
        </p:spPr>
      </p:pic>
      <p:pic>
        <p:nvPicPr>
          <p:cNvPr id="1036" name="Picture 12" descr="「unsplash icon」的圖片搜尋結果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8611" y="4380659"/>
            <a:ext cx="1132635" cy="113263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10" name="文字方塊 9"/>
          <p:cNvSpPr txBox="1"/>
          <p:nvPr/>
        </p:nvSpPr>
        <p:spPr>
          <a:xfrm>
            <a:off x="847165" y="5593976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Unsplash</a:t>
            </a:r>
            <a:r>
              <a:rPr lang="en-US" altLang="zh-TW" dirty="0" smtClean="0"/>
              <a:t>:</a:t>
            </a:r>
            <a:r>
              <a:rPr lang="zh-TW" altLang="en-US" dirty="0" smtClean="0"/>
              <a:t>免費授權　照片網站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035423" y="3092823"/>
            <a:ext cx="3652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Illustrator </a:t>
            </a:r>
            <a:r>
              <a:rPr lang="zh-TW" altLang="en-US" dirty="0" smtClean="0"/>
              <a:t>和</a:t>
            </a:r>
            <a:r>
              <a:rPr lang="en-US" altLang="zh-TW" dirty="0" smtClean="0"/>
              <a:t> Photoshop </a:t>
            </a:r>
            <a:r>
              <a:rPr lang="zh-TW" altLang="en-US" dirty="0" smtClean="0"/>
              <a:t>：繪畫軟體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21342" y="3469341"/>
            <a:ext cx="56140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用來畫　魚、潛艇、小島、失敗成功畫面、</a:t>
            </a:r>
            <a:r>
              <a:rPr lang="en-US" altLang="zh-TW" dirty="0" smtClean="0"/>
              <a:t>GUI</a:t>
            </a:r>
            <a:r>
              <a:rPr lang="zh-TW" altLang="en-US" dirty="0" smtClean="0"/>
              <a:t>元件。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183342" y="5930153"/>
            <a:ext cx="20313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用來製作遊戲背景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6965575" y="1411941"/>
            <a:ext cx="3833101" cy="2251919"/>
            <a:chOff x="7153834" y="699247"/>
            <a:chExt cx="3833101" cy="2251919"/>
          </a:xfrm>
        </p:grpSpPr>
        <p:pic>
          <p:nvPicPr>
            <p:cNvPr id="1038" name="Picture 14" descr="「vscode」的圖片搜尋結果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820399" y="699247"/>
              <a:ext cx="1260000" cy="1260000"/>
            </a:xfrm>
            <a:prstGeom prst="rect">
              <a:avLst/>
            </a:prstGeom>
            <a:noFill/>
          </p:spPr>
        </p:pic>
        <p:sp>
          <p:nvSpPr>
            <p:cNvPr id="19" name="文字方塊 18"/>
            <p:cNvSpPr txBox="1"/>
            <p:nvPr/>
          </p:nvSpPr>
          <p:spPr>
            <a:xfrm>
              <a:off x="7153834" y="2205316"/>
              <a:ext cx="3833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Visual Studio Code </a:t>
              </a:r>
              <a:r>
                <a:rPr lang="zh-TW" altLang="en-US" dirty="0" smtClean="0"/>
                <a:t>：程式碼編輯軟體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7920318" y="2581834"/>
              <a:ext cx="133882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編輯程式碼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7194177" y="4145149"/>
            <a:ext cx="2954655" cy="2087099"/>
            <a:chOff x="7059706" y="3741737"/>
            <a:chExt cx="2954655" cy="2087099"/>
          </a:xfrm>
        </p:grpSpPr>
        <p:pic>
          <p:nvPicPr>
            <p:cNvPr id="1040" name="Picture 16" descr="「git」的圖片搜尋結果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685928" y="3741737"/>
              <a:ext cx="1260000" cy="1260000"/>
            </a:xfrm>
            <a:prstGeom prst="rect">
              <a:avLst/>
            </a:prstGeom>
            <a:noFill/>
          </p:spPr>
        </p:pic>
        <p:sp>
          <p:nvSpPr>
            <p:cNvPr id="22" name="矩形 21"/>
            <p:cNvSpPr/>
            <p:nvPr/>
          </p:nvSpPr>
          <p:spPr>
            <a:xfrm>
              <a:off x="7334546" y="5073134"/>
              <a:ext cx="20136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Git</a:t>
              </a:r>
              <a:r>
                <a:rPr lang="en-US" altLang="zh-TW" dirty="0" smtClean="0"/>
                <a:t> : </a:t>
              </a:r>
              <a:r>
                <a:rPr lang="zh-TW" altLang="en-US" dirty="0" smtClean="0"/>
                <a:t>版本控管軟體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059706" y="5459504"/>
              <a:ext cx="295465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程式碼可以寫到一半丟上去</a:t>
              </a:r>
              <a:endParaRPr lang="zh-TW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遊戲介紹</a:t>
            </a:r>
            <a:endParaRPr lang="zh-TW" altLang="en-US" dirty="0"/>
          </a:p>
        </p:txBody>
      </p:sp>
      <p:pic>
        <p:nvPicPr>
          <p:cNvPr id="6" name="Picture 1" descr="C:\Users\user\Desktop\notepad\Canvas-master\Canvas-master\GUI\tit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2216" y="3102401"/>
            <a:ext cx="8306251" cy="15775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717817" y="2097741"/>
            <a:ext cx="8475054" cy="3482788"/>
          </a:xfrm>
        </p:spPr>
        <p:txBody>
          <a:bodyPr/>
          <a:lstStyle/>
          <a:p>
            <a:r>
              <a:rPr lang="zh-TW" altLang="en-US" dirty="0" smtClean="0"/>
              <a:t>點擊魚，消滅魚，在時間內若潛艇生命值沒歸零，即算成功。</a:t>
            </a:r>
            <a:endParaRPr lang="en-US" altLang="zh-TW" dirty="0" smtClean="0"/>
          </a:p>
          <a:p>
            <a:r>
              <a:rPr lang="zh-TW" altLang="en-US" dirty="0" smtClean="0"/>
              <a:t>若失敗，該次遊戲的所有金幣將不會列入計算，因此如果後面關卡過不了，就要去前面關卡賺金幣，換道具。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2740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3488" y="442913"/>
            <a:ext cx="9725025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橢圓 4"/>
          <p:cNvSpPr/>
          <p:nvPr/>
        </p:nvSpPr>
        <p:spPr>
          <a:xfrm>
            <a:off x="1586753" y="1465730"/>
            <a:ext cx="1707776" cy="1836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68941" y="1129553"/>
            <a:ext cx="2258952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如果體力值為負，</a:t>
            </a:r>
            <a:endParaRPr lang="en-US" altLang="zh-TW" dirty="0" smtClean="0"/>
          </a:p>
          <a:p>
            <a:r>
              <a:rPr lang="zh-TW" altLang="en-US" dirty="0" smtClean="0"/>
              <a:t>人物頭像會改變。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728446" y="1734670"/>
            <a:ext cx="549060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滑鼠移動到關卡小島上時，會跳出關卡說明視窗。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728446" y="2353235"/>
            <a:ext cx="3647152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進去關卡，會跳出詢問視窗，</a:t>
            </a:r>
            <a:endParaRPr lang="en-US" altLang="zh-TW" dirty="0" smtClean="0"/>
          </a:p>
          <a:p>
            <a:r>
              <a:rPr lang="zh-TW" altLang="en-US" dirty="0" smtClean="0"/>
              <a:t>問是否要進入關卡，並扣體力值。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728446" y="3254188"/>
            <a:ext cx="410561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第一關要先通關，才能破後面關卡。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025587" y="5217458"/>
            <a:ext cx="2489784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購物車可以買道具。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025587" y="5715000"/>
            <a:ext cx="202811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錢不夠不能買。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68941" y="363070"/>
            <a:ext cx="3300904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 smtClean="0"/>
              <a:t>點下頭像，可以重置狀態。</a:t>
            </a:r>
            <a:endParaRPr lang="en-US" altLang="zh-TW" dirty="0" smtClean="0"/>
          </a:p>
          <a:p>
            <a:pPr marL="342900" indent="-342900"/>
            <a:r>
              <a:rPr lang="zh-TW" altLang="en-US" dirty="0" smtClean="0"/>
              <a:t>初始狀態：體力值</a:t>
            </a:r>
            <a:r>
              <a:rPr lang="en-US" altLang="zh-TW" dirty="0" smtClean="0"/>
              <a:t>10, </a:t>
            </a:r>
            <a:r>
              <a:rPr lang="zh-TW" altLang="en-US" dirty="0" smtClean="0"/>
              <a:t>金錢</a:t>
            </a:r>
            <a:r>
              <a:rPr lang="en-US" altLang="zh-TW" dirty="0" smtClean="0"/>
              <a:t>0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3200399" y="3133164"/>
            <a:ext cx="226215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星數會隨著破關改變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build="allAtOnce" animBg="1"/>
      <p:bldP spid="8" grpId="0" build="allAtOnce" animBg="1"/>
      <p:bldP spid="9" grpId="0" build="allAtOnce" animBg="1"/>
      <p:bldP spid="10" grpId="0" build="allAtOnce" animBg="1"/>
      <p:bldP spid="11" grpId="0" build="allAtOnce" animBg="1"/>
      <p:bldP spid="12" grpId="0" build="allAtOnce" animBg="1"/>
      <p:bldP spid="13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/>
              <a:t>1-1 :</a:t>
            </a:r>
            <a:endParaRPr lang="zh-TW" altLang="en-US" sz="4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7848" y="1428260"/>
            <a:ext cx="9560858" cy="495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430305" y="5862918"/>
            <a:ext cx="2262158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１－１魚移動很慢。</a:t>
            </a:r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2076037" y="2060992"/>
            <a:ext cx="180049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無法使用道具。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141966" y="1926521"/>
            <a:ext cx="87716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計時。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591747" y="2896340"/>
            <a:ext cx="1107996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潛艇血條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372547" y="1912667"/>
            <a:ext cx="646331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金錢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 animBg="1"/>
      <p:bldP spid="7" grpId="0" build="allAtOnce" animBg="1"/>
      <p:bldP spid="14" grpId="0" build="allAtOnce" animBg="1"/>
      <p:bldP spid="15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道具種類</a:t>
            </a:r>
            <a:endParaRPr lang="zh-TW" alt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7275" y="2091810"/>
            <a:ext cx="9441404" cy="367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1-2:</a:t>
            </a:r>
            <a:endParaRPr lang="zh-TW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9140" y="1792380"/>
            <a:ext cx="7948613" cy="4515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橢圓 4"/>
          <p:cNvSpPr/>
          <p:nvPr/>
        </p:nvSpPr>
        <p:spPr>
          <a:xfrm>
            <a:off x="1855695" y="1680881"/>
            <a:ext cx="1143000" cy="115644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721496" y="1482768"/>
            <a:ext cx="180049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可以使用道具。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1-5: BOSS</a:t>
            </a:r>
            <a:r>
              <a:rPr lang="zh-TW" altLang="en-US" dirty="0" smtClean="0"/>
              <a:t>關卡</a:t>
            </a:r>
            <a:endParaRPr lang="zh-TW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7866" y="1945623"/>
            <a:ext cx="5642722" cy="4017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174812" y="2070848"/>
            <a:ext cx="272382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BOSS</a:t>
            </a:r>
            <a:r>
              <a:rPr lang="zh-TW" altLang="en-US" dirty="0" smtClean="0"/>
              <a:t>本身不會攻擊，</a:t>
            </a:r>
            <a:endParaRPr lang="en-US" altLang="zh-TW" dirty="0" smtClean="0"/>
          </a:p>
          <a:p>
            <a:r>
              <a:rPr lang="zh-TW" altLang="en-US" dirty="0" smtClean="0"/>
              <a:t>但會生成小怪</a:t>
            </a:r>
            <a:endParaRPr lang="en-US" altLang="zh-TW" dirty="0" smtClean="0"/>
          </a:p>
          <a:p>
            <a:r>
              <a:rPr lang="en-US" altLang="zh-TW" dirty="0" smtClean="0"/>
              <a:t>BOSS</a:t>
            </a:r>
            <a:r>
              <a:rPr lang="zh-TW" altLang="en-US" dirty="0" smtClean="0"/>
              <a:t>本身有血條，</a:t>
            </a:r>
            <a:endParaRPr lang="en-US" altLang="zh-TW" dirty="0" smtClean="0"/>
          </a:p>
          <a:p>
            <a:r>
              <a:rPr lang="zh-TW" altLang="en-US" dirty="0" smtClean="0"/>
              <a:t>且此關卡沒有時間限制。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破關條件是王血量歸零，</a:t>
            </a:r>
            <a:endParaRPr lang="en-US" altLang="zh-TW" dirty="0" smtClean="0"/>
          </a:p>
          <a:p>
            <a:r>
              <a:rPr lang="zh-TW" altLang="en-US" dirty="0" smtClean="0"/>
              <a:t>而非時間到還有血量。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289</TotalTime>
  <Words>444</Words>
  <Application>Microsoft Office PowerPoint</Application>
  <PresentationFormat>寬螢幕</PresentationFormat>
  <Paragraphs>85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18</vt:i4>
      </vt:variant>
    </vt:vector>
  </HeadingPairs>
  <TitlesOfParts>
    <vt:vector size="30" baseType="lpstr">
      <vt:lpstr>微軟正黑體</vt:lpstr>
      <vt:lpstr>新細明體</vt:lpstr>
      <vt:lpstr>Arial</vt:lpstr>
      <vt:lpstr>Calibri</vt:lpstr>
      <vt:lpstr>Calibri Light</vt:lpstr>
      <vt:lpstr>Georgia</vt:lpstr>
      <vt:lpstr>Tw Cen MT</vt:lpstr>
      <vt:lpstr>Wingdings</vt:lpstr>
      <vt:lpstr>Wingdings 2</vt:lpstr>
      <vt:lpstr>Office 佈景主題</vt:lpstr>
      <vt:lpstr>中庸</vt:lpstr>
      <vt:lpstr>市鎮</vt:lpstr>
      <vt:lpstr>潛艇保衛戰</vt:lpstr>
      <vt:lpstr>使用軟體</vt:lpstr>
      <vt:lpstr>遊戲介紹</vt:lpstr>
      <vt:lpstr>遊戲規則</vt:lpstr>
      <vt:lpstr>PowerPoint 簡報</vt:lpstr>
      <vt:lpstr>1-1 :</vt:lpstr>
      <vt:lpstr>道具種類</vt:lpstr>
      <vt:lpstr>1-2:</vt:lpstr>
      <vt:lpstr>1-5: BOSS關卡</vt:lpstr>
      <vt:lpstr>成功和失敗畫面</vt:lpstr>
      <vt:lpstr>過程分享</vt:lpstr>
      <vt:lpstr>PowerPoint 簡報</vt:lpstr>
      <vt:lpstr>圓形碰撞</vt:lpstr>
      <vt:lpstr>PowerPoint 簡報</vt:lpstr>
      <vt:lpstr>PowerPoint 簡報</vt:lpstr>
      <vt:lpstr>LocalStorage</vt:lpstr>
      <vt:lpstr>碰到的問題</vt:lpstr>
      <vt:lpstr>遊戲限制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Joanne</dc:creator>
  <cp:lastModifiedBy>Joanne</cp:lastModifiedBy>
  <cp:revision>53</cp:revision>
  <dcterms:created xsi:type="dcterms:W3CDTF">2019-12-03T06:10:27Z</dcterms:created>
  <dcterms:modified xsi:type="dcterms:W3CDTF">2019-12-04T05:34:50Z</dcterms:modified>
</cp:coreProperties>
</file>