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8" r:id="rId6"/>
    <p:sldId id="266" r:id="rId7"/>
    <p:sldId id="257" r:id="rId8"/>
    <p:sldId id="274" r:id="rId9"/>
    <p:sldId id="259" r:id="rId10"/>
    <p:sldId id="260" r:id="rId11"/>
    <p:sldId id="264" r:id="rId12"/>
    <p:sldId id="261" r:id="rId13"/>
    <p:sldId id="263" r:id="rId14"/>
    <p:sldId id="262" r:id="rId15"/>
    <p:sldId id="265" r:id="rId16"/>
    <p:sldId id="267" r:id="rId17"/>
    <p:sldId id="268" r:id="rId18"/>
    <p:sldId id="269" r:id="rId19"/>
    <p:sldId id="270" r:id="rId20"/>
    <p:sldId id="272" r:id="rId21"/>
    <p:sldId id="273" r:id="rId22"/>
    <p:sldId id="271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27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83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3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616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967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4169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4902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4878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8632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7428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65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9917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664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5094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9387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2053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5136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1735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2481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2615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9200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9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05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80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7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87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68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1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92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73705" y="2967318"/>
            <a:ext cx="2608730" cy="2747682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 smtClean="0"/>
              <a:t>指導老師：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  <a:r>
              <a:rPr lang="zh-TW" altLang="en-US" sz="2000" dirty="0" smtClean="0"/>
              <a:t>錢達智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  <a:r>
              <a:rPr lang="zh-TW" altLang="en-US" sz="2000" dirty="0" smtClean="0"/>
              <a:t>許雅婷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</a:p>
          <a:p>
            <a:pPr algn="l"/>
            <a:r>
              <a:rPr lang="zh-TW" altLang="en-US" sz="2000" dirty="0" smtClean="0"/>
              <a:t>學生：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  <a:r>
              <a:rPr lang="zh-TW" altLang="en-US" sz="2000" dirty="0" smtClean="0"/>
              <a:t>翁瑄湞</a:t>
            </a:r>
            <a:endParaRPr lang="zh-TW" altLang="en-US" sz="20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潛艇保衛戰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87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1-5: BOSS</a:t>
            </a:r>
            <a:r>
              <a:rPr lang="zh-TW" altLang="en-US" dirty="0" smtClean="0"/>
              <a:t>關卡</a:t>
            </a:r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7866" y="1945623"/>
            <a:ext cx="5642722" cy="4017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74812" y="2070848"/>
            <a:ext cx="27238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BOSS</a:t>
            </a:r>
            <a:r>
              <a:rPr lang="zh-TW" altLang="en-US" dirty="0" smtClean="0"/>
              <a:t>本身不會攻擊，</a:t>
            </a:r>
            <a:endParaRPr lang="en-US" altLang="zh-TW" dirty="0" smtClean="0"/>
          </a:p>
          <a:p>
            <a:r>
              <a:rPr lang="zh-TW" altLang="en-US" dirty="0" smtClean="0"/>
              <a:t>但會生成小怪</a:t>
            </a:r>
            <a:endParaRPr lang="en-US" altLang="zh-TW" dirty="0" smtClean="0"/>
          </a:p>
          <a:p>
            <a:r>
              <a:rPr lang="en-US" altLang="zh-TW" dirty="0" smtClean="0"/>
              <a:t>BOSS</a:t>
            </a:r>
            <a:r>
              <a:rPr lang="zh-TW" altLang="en-US" dirty="0" smtClean="0"/>
              <a:t>本身有血條，</a:t>
            </a:r>
            <a:endParaRPr lang="en-US" altLang="zh-TW" dirty="0" smtClean="0"/>
          </a:p>
          <a:p>
            <a:r>
              <a:rPr lang="zh-TW" altLang="en-US" dirty="0" smtClean="0"/>
              <a:t>且此關卡沒有時間限制。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破關條件是王血量歸零，</a:t>
            </a:r>
            <a:endParaRPr lang="en-US" altLang="zh-TW" dirty="0" smtClean="0"/>
          </a:p>
          <a:p>
            <a:r>
              <a:rPr lang="zh-TW" altLang="en-US" dirty="0" smtClean="0"/>
              <a:t>而非時間到還有血量。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9783" y="2329866"/>
            <a:ext cx="45434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1643" y="2338137"/>
            <a:ext cx="46577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5325036" y="1425388"/>
            <a:ext cx="172354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400" dirty="0" smtClean="0"/>
              <a:t>返回主頁面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成功和失敗畫面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993777" y="4666130"/>
            <a:ext cx="1183341" cy="11026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9749118" y="4639236"/>
            <a:ext cx="1183341" cy="11026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6" idx="0"/>
          </p:cNvCxnSpPr>
          <p:nvPr/>
        </p:nvCxnSpPr>
        <p:spPr>
          <a:xfrm flipV="1">
            <a:off x="4585448" y="1963271"/>
            <a:ext cx="1062317" cy="270285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6710082" y="1761565"/>
            <a:ext cx="3267637" cy="295835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一開始做的時候，沒有特別寫出想要甚麼功能，做一步算一步，有些應該能全部共用的元件，因為最初沒有好好整理，變成重複性很高。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過程分享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圓形碰撞</a:t>
            </a:r>
            <a:endParaRPr lang="en-US" altLang="zh-TW" sz="2800" dirty="0" smtClean="0"/>
          </a:p>
          <a:p>
            <a:r>
              <a:rPr lang="zh-TW" altLang="en-US" sz="2800" dirty="0" smtClean="0"/>
              <a:t>儲存空間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localstorage</a:t>
            </a:r>
            <a:r>
              <a:rPr lang="en-US" altLang="zh-TW" sz="2800" dirty="0" smtClean="0"/>
              <a:t>)</a:t>
            </a:r>
          </a:p>
          <a:p>
            <a:r>
              <a:rPr lang="zh-TW" altLang="en-US" sz="2800" dirty="0" smtClean="0"/>
              <a:t>修改畫面</a:t>
            </a:r>
            <a:endParaRPr lang="en-US" altLang="zh-TW" sz="2800" dirty="0" smtClean="0"/>
          </a:p>
          <a:p>
            <a:endParaRPr lang="en-US" altLang="zh-TW" sz="28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圓形碰撞</a:t>
            </a:r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81422" t="4106" b="60629"/>
          <a:stretch>
            <a:fillRect/>
          </a:stretch>
        </p:blipFill>
        <p:spPr bwMode="auto">
          <a:xfrm>
            <a:off x="874059" y="1855693"/>
            <a:ext cx="2610344" cy="2568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1102658" y="2393575"/>
            <a:ext cx="2205318" cy="18825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437528" y="1142999"/>
            <a:ext cx="59570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碰撞範圍的判定都是正圓形，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圖片越偏向正方形，判斷越準確，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網路上找的圖片大小比較不一定，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所以乾脆自己畫。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判斷的程式碼邏輯原理是 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［畢氏定理］和［小於被碰撞圓形半徑，必定碰撞］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邏輯程式碼為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 =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滑鼠的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　減去　該圖片的圓心的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Y =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滑鼠的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　減去　該圖片的圓心的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平方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+Y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平方）的開根號　＝兩者圓心距離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兩者圓心距離若小於　被碰撞圓形半徑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則判定為碰撞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1344706" y="5177118"/>
            <a:ext cx="9251576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2299447" y="618565"/>
            <a:ext cx="0" cy="5271247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4289612" y="2810435"/>
            <a:ext cx="954741" cy="95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041342" y="1089212"/>
            <a:ext cx="954741" cy="95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4760259" y="3334871"/>
            <a:ext cx="38055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8552329" y="1600200"/>
            <a:ext cx="0" cy="1734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4733365" y="1600200"/>
            <a:ext cx="3832411" cy="17346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078071" y="352312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相差</a:t>
            </a:r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75059" y="243391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相差</a:t>
            </a:r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25987" y="1748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距離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627094" y="2837329"/>
            <a:ext cx="2541494" cy="254149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262718" y="3845859"/>
            <a:ext cx="322729" cy="32272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 flipV="1">
            <a:off x="2850776" y="4020671"/>
            <a:ext cx="1600200" cy="1748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6333564" y="2595282"/>
            <a:ext cx="2541494" cy="254149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202705" y="3429000"/>
            <a:ext cx="322729" cy="32272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7557246" y="3590365"/>
            <a:ext cx="806825" cy="3630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600200" y="205740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距離大於半徑：沒有碰撞</a:t>
            </a:r>
            <a:endParaRPr lang="zh-TW" altLang="en-US" sz="24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723530" y="189603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距離小於半徑：產生碰撞</a:t>
            </a:r>
            <a:endParaRPr lang="zh-TW" altLang="en-US" sz="24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636294" y="753980"/>
            <a:ext cx="628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註：因為我只有判斷單個半徑，實際上並非是圓形碰撞，</a:t>
            </a:r>
            <a:endParaRPr lang="en-US" altLang="zh-TW" dirty="0" smtClean="0"/>
          </a:p>
          <a:p>
            <a:r>
              <a:rPr lang="zh-TW" altLang="en-US" dirty="0" smtClean="0"/>
              <a:t>而是點對圓形碰撞。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LocalStorage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體力值、金錢、道具，全部都是放在</a:t>
            </a:r>
            <a:r>
              <a:rPr lang="en-US" altLang="zh-TW" sz="2800" dirty="0" err="1" smtClean="0"/>
              <a:t>LocalStorage</a:t>
            </a:r>
            <a:r>
              <a:rPr lang="zh-TW" altLang="en-US" sz="2800" dirty="0" smtClean="0"/>
              <a:t>裡面，</a:t>
            </a:r>
            <a:endParaRPr lang="en-US" altLang="zh-TW" sz="2800" dirty="0" smtClean="0"/>
          </a:p>
          <a:p>
            <a:pPr>
              <a:buNone/>
            </a:pPr>
            <a:r>
              <a:rPr lang="zh-TW" altLang="en-US" sz="2800" dirty="0" smtClean="0"/>
              <a:t>在網頁間重複使用同樣變數。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碰到的問題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背景音效想要自動撥放 </a:t>
            </a:r>
            <a:r>
              <a:rPr lang="en-US" altLang="zh-TW" sz="2400" dirty="0" smtClean="0"/>
              <a:t>&gt;&gt; Chrome  </a:t>
            </a:r>
            <a:r>
              <a:rPr lang="zh-TW" altLang="en-US" sz="2400" dirty="0" smtClean="0"/>
              <a:t>的</a:t>
            </a:r>
            <a:r>
              <a:rPr lang="en-US" altLang="zh-TW" sz="2400" dirty="0" err="1" smtClean="0"/>
              <a:t>autoPlay</a:t>
            </a:r>
            <a:r>
              <a:rPr lang="zh-TW" altLang="en-US" sz="2400" dirty="0" smtClean="0"/>
              <a:t>的限制</a:t>
            </a:r>
            <a:endParaRPr lang="en-US" altLang="zh-TW" sz="2400" dirty="0" smtClean="0"/>
          </a:p>
          <a:p>
            <a:r>
              <a:rPr lang="zh-TW" altLang="en-US" sz="2400" dirty="0" smtClean="0"/>
              <a:t>每批的第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隻魚（陣列位置為</a:t>
            </a:r>
            <a:r>
              <a:rPr lang="en-US" altLang="zh-TW" sz="2400" dirty="0" smtClean="0"/>
              <a:t>0</a:t>
            </a:r>
            <a:r>
              <a:rPr lang="zh-TW" altLang="en-US" sz="2400" dirty="0" smtClean="0"/>
              <a:t>），刪除失敗</a:t>
            </a:r>
            <a:endParaRPr lang="en-US" altLang="zh-TW" sz="2400" dirty="0" smtClean="0"/>
          </a:p>
          <a:p>
            <a:pPr marL="457200" lvl="1" indent="0">
              <a:buNone/>
            </a:pPr>
            <a:r>
              <a:rPr lang="zh-TW" altLang="en-US" sz="2000" dirty="0" smtClean="0"/>
              <a:t>因為我寫的方式是</a:t>
            </a:r>
            <a:r>
              <a:rPr lang="en-US" altLang="zh-TW" sz="2000" dirty="0" smtClean="0"/>
              <a:t>if(</a:t>
            </a:r>
            <a:r>
              <a:rPr lang="zh-TW" altLang="en-US" sz="2000" dirty="0" smtClean="0"/>
              <a:t>變數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，當變數為０，</a:t>
            </a:r>
            <a:r>
              <a:rPr lang="en-US" altLang="zh-TW" sz="2000" dirty="0" err="1" smtClean="0"/>
              <a:t>javascript</a:t>
            </a:r>
            <a:r>
              <a:rPr lang="zh-TW" altLang="en-US" sz="2000" dirty="0" smtClean="0"/>
              <a:t>會判定數字</a:t>
            </a:r>
            <a:r>
              <a:rPr lang="en-US" altLang="zh-TW" sz="2000" dirty="0" smtClean="0"/>
              <a:t>0</a:t>
            </a:r>
            <a:r>
              <a:rPr lang="zh-TW" altLang="en-US" sz="2000" dirty="0" smtClean="0"/>
              <a:t>為</a:t>
            </a:r>
            <a:r>
              <a:rPr lang="en-US" altLang="zh-TW" sz="2000" dirty="0" smtClean="0"/>
              <a:t>false</a:t>
            </a:r>
            <a:r>
              <a:rPr lang="zh-TW" altLang="en-US" sz="2000" dirty="0" smtClean="0"/>
              <a:t>。因此改寫成</a:t>
            </a:r>
            <a:r>
              <a:rPr lang="en-US" altLang="zh-TW" sz="2000" dirty="0" smtClean="0"/>
              <a:t>!= null</a:t>
            </a:r>
          </a:p>
        </p:txBody>
      </p:sp>
    </p:spTree>
    <p:extLst>
      <p:ext uri="{BB962C8B-B14F-4D97-AF65-F5344CB8AC3E}">
        <p14:creationId xmlns:p14="http://schemas.microsoft.com/office/powerpoint/2010/main" val="3578967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遊戲開發限制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2400" dirty="0" smtClean="0"/>
              <a:t>1. IE</a:t>
            </a:r>
            <a:r>
              <a:rPr lang="zh-TW" altLang="en-US" sz="2400" dirty="0" smtClean="0"/>
              <a:t>不完全支援</a:t>
            </a:r>
            <a:r>
              <a:rPr lang="en-US" altLang="zh-TW" sz="2400" dirty="0" smtClean="0"/>
              <a:t>Canvas </a:t>
            </a:r>
            <a:r>
              <a:rPr lang="zh-TW" altLang="en-US" sz="2400" dirty="0" smtClean="0"/>
              <a:t>而</a:t>
            </a:r>
            <a:r>
              <a:rPr lang="en-US" altLang="zh-TW" sz="2400" dirty="0" smtClean="0"/>
              <a:t>Chrome</a:t>
            </a:r>
            <a:r>
              <a:rPr lang="zh-TW" altLang="en-US" sz="2400" dirty="0" smtClean="0"/>
              <a:t>禁止自動撥放</a:t>
            </a:r>
            <a:endParaRPr lang="en-US" altLang="zh-TW" sz="2400" dirty="0" smtClean="0"/>
          </a:p>
          <a:p>
            <a:pPr>
              <a:buNone/>
            </a:pPr>
            <a:r>
              <a:rPr lang="en-US" altLang="zh-TW" sz="2400" dirty="0" smtClean="0"/>
              <a:t>2. </a:t>
            </a:r>
            <a:r>
              <a:rPr lang="zh-TW" altLang="en-US" sz="2400" dirty="0" smtClean="0"/>
              <a:t> 因為東西儲存在客戶端，所以可以自己修改數值</a:t>
            </a:r>
            <a:endParaRPr lang="en-US" altLang="zh-TW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使用軟體</a:t>
            </a:r>
            <a:endParaRPr lang="zh-TW" altLang="en-US" dirty="0"/>
          </a:p>
        </p:txBody>
      </p:sp>
      <p:sp>
        <p:nvSpPr>
          <p:cNvPr id="1026" name="AutoShape 2" descr="「illustrator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8" name="AutoShape 4" descr="「illustrator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「illustrator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2" name="Picture 8" descr="Adobe Illustrator CC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5847" y="1637459"/>
            <a:ext cx="1292307" cy="1260000"/>
          </a:xfrm>
          <a:prstGeom prst="rect">
            <a:avLst/>
          </a:prstGeom>
          <a:noFill/>
        </p:spPr>
      </p:pic>
      <p:pic>
        <p:nvPicPr>
          <p:cNvPr id="1034" name="Picture 10" descr="Adobe Photoshop CC icon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6013" y="1625041"/>
            <a:ext cx="1292308" cy="1260000"/>
          </a:xfrm>
          <a:prstGeom prst="rect">
            <a:avLst/>
          </a:prstGeom>
          <a:noFill/>
        </p:spPr>
      </p:pic>
      <p:pic>
        <p:nvPicPr>
          <p:cNvPr id="1036" name="Picture 12" descr="「unsplash icon」的圖片搜尋結果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8611" y="4380659"/>
            <a:ext cx="1132635" cy="113263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847165" y="5593976"/>
            <a:ext cx="502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Unsplash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uispace</a:t>
            </a:r>
            <a:r>
              <a:rPr lang="en-US" altLang="zh-TW" dirty="0" smtClean="0"/>
              <a:t>:</a:t>
            </a:r>
            <a:r>
              <a:rPr lang="zh-TW" altLang="en-US" dirty="0" smtClean="0"/>
              <a:t>免費授權　照片網站 和 頭像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35423" y="3092823"/>
            <a:ext cx="3652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Illustrator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 Photoshop </a:t>
            </a:r>
            <a:r>
              <a:rPr lang="zh-TW" altLang="en-US" dirty="0" smtClean="0"/>
              <a:t>：繪畫軟體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21342" y="3469341"/>
            <a:ext cx="56140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用來畫　魚、潛艇、小島、失敗成功畫面、</a:t>
            </a:r>
            <a:r>
              <a:rPr lang="en-US" altLang="zh-TW" dirty="0" smtClean="0"/>
              <a:t>GUI</a:t>
            </a:r>
            <a:r>
              <a:rPr lang="zh-TW" altLang="en-US" dirty="0" smtClean="0"/>
              <a:t>元件。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183342" y="5930153"/>
            <a:ext cx="20313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用來製作遊戲背景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6965575" y="1411941"/>
            <a:ext cx="3833101" cy="2251919"/>
            <a:chOff x="7153834" y="699247"/>
            <a:chExt cx="3833101" cy="2251919"/>
          </a:xfrm>
        </p:grpSpPr>
        <p:pic>
          <p:nvPicPr>
            <p:cNvPr id="1038" name="Picture 14" descr="「vscode」的圖片搜尋結果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20399" y="699247"/>
              <a:ext cx="1260000" cy="1260000"/>
            </a:xfrm>
            <a:prstGeom prst="rect">
              <a:avLst/>
            </a:prstGeom>
            <a:noFill/>
          </p:spPr>
        </p:pic>
        <p:sp>
          <p:nvSpPr>
            <p:cNvPr id="19" name="文字方塊 18"/>
            <p:cNvSpPr txBox="1"/>
            <p:nvPr/>
          </p:nvSpPr>
          <p:spPr>
            <a:xfrm>
              <a:off x="7153834" y="2205316"/>
              <a:ext cx="3833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Visual Studio Code </a:t>
              </a:r>
              <a:r>
                <a:rPr lang="zh-TW" altLang="en-US" dirty="0" smtClean="0"/>
                <a:t>：程式碼編輯軟體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920318" y="2581834"/>
              <a:ext cx="133882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編輯程式碼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7194177" y="4145149"/>
            <a:ext cx="3185487" cy="2364098"/>
            <a:chOff x="7059706" y="3741737"/>
            <a:chExt cx="3185487" cy="2364098"/>
          </a:xfrm>
        </p:grpSpPr>
        <p:pic>
          <p:nvPicPr>
            <p:cNvPr id="1040" name="Picture 16" descr="「git」的圖片搜尋結果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685928" y="3741737"/>
              <a:ext cx="1260000" cy="1260000"/>
            </a:xfrm>
            <a:prstGeom prst="rect">
              <a:avLst/>
            </a:prstGeom>
            <a:noFill/>
          </p:spPr>
        </p:pic>
        <p:sp>
          <p:nvSpPr>
            <p:cNvPr id="22" name="矩形 21"/>
            <p:cNvSpPr/>
            <p:nvPr/>
          </p:nvSpPr>
          <p:spPr>
            <a:xfrm>
              <a:off x="7334546" y="5073134"/>
              <a:ext cx="20136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Git</a:t>
              </a:r>
              <a:r>
                <a:rPr lang="en-US" altLang="zh-TW" dirty="0" smtClean="0"/>
                <a:t> : </a:t>
              </a:r>
              <a:r>
                <a:rPr lang="zh-TW" altLang="en-US" dirty="0" smtClean="0"/>
                <a:t>版本控管軟體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059706" y="5459504"/>
              <a:ext cx="3185487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程式碼可以寫到一半丟上去，</a:t>
              </a:r>
              <a:endParaRPr lang="en-US" altLang="zh-TW" dirty="0" smtClean="0"/>
            </a:p>
            <a:p>
              <a:r>
                <a:rPr lang="zh-TW" altLang="en-US" dirty="0" smtClean="0"/>
                <a:t>不用擔心寫錯後回不去。</a:t>
              </a:r>
              <a:endParaRPr lang="zh-TW" altLang="en-US" dirty="0"/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68154" y="4606063"/>
            <a:ext cx="1990167" cy="743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遊戲介紹</a:t>
            </a:r>
            <a:endParaRPr lang="zh-TW" altLang="en-US" dirty="0"/>
          </a:p>
        </p:txBody>
      </p:sp>
      <p:pic>
        <p:nvPicPr>
          <p:cNvPr id="6" name="Picture 1" descr="C:\Users\user\Desktop\notepad\Canvas-master\Canvas-master\GUI\tit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2216" y="3102401"/>
            <a:ext cx="8306251" cy="1577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717817" y="2097741"/>
            <a:ext cx="8475054" cy="3482788"/>
          </a:xfrm>
        </p:spPr>
        <p:txBody>
          <a:bodyPr/>
          <a:lstStyle/>
          <a:p>
            <a:r>
              <a:rPr lang="zh-TW" altLang="en-US" dirty="0" smtClean="0"/>
              <a:t>點擊魚，消滅魚，在時間內若潛艇生命值沒歸零，即算成功。</a:t>
            </a:r>
            <a:endParaRPr lang="en-US" altLang="zh-TW" dirty="0" smtClean="0"/>
          </a:p>
          <a:p>
            <a:r>
              <a:rPr lang="zh-TW" altLang="en-US" dirty="0" smtClean="0"/>
              <a:t>若失敗，該次遊戲的所有金幣將不會列入計算，因此如果後面關卡過不了，就要去前面關卡賺金幣，換道具。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2740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起始畫面</a:t>
            </a:r>
            <a:endParaRPr lang="zh-TW" altLang="en-US" dirty="0"/>
          </a:p>
        </p:txBody>
      </p:sp>
      <p:pic>
        <p:nvPicPr>
          <p:cNvPr id="4" name="內容版面配置區 3" descr="startgam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420444" y="1600200"/>
            <a:ext cx="5665438" cy="4495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4494"/>
          <a:stretch>
            <a:fillRect/>
          </a:stretch>
        </p:blipFill>
        <p:spPr bwMode="auto">
          <a:xfrm>
            <a:off x="789071" y="192504"/>
            <a:ext cx="10392276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1474459" y="1706360"/>
            <a:ext cx="1707776" cy="1836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68941" y="1370183"/>
            <a:ext cx="225895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如果體力值為負，</a:t>
            </a:r>
            <a:endParaRPr lang="en-US" altLang="zh-TW" dirty="0" smtClean="0"/>
          </a:p>
          <a:p>
            <a:r>
              <a:rPr lang="zh-TW" altLang="en-US" dirty="0" smtClean="0"/>
              <a:t>人物頭像會改變。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28446" y="1975300"/>
            <a:ext cx="549060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滑鼠移動到關卡小島上時，會跳出關卡說明視窗。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28446" y="2593865"/>
            <a:ext cx="364715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進去關卡，會跳出詢問視窗，</a:t>
            </a:r>
            <a:endParaRPr lang="en-US" altLang="zh-TW" dirty="0" smtClean="0"/>
          </a:p>
          <a:p>
            <a:r>
              <a:rPr lang="zh-TW" altLang="en-US" dirty="0" smtClean="0"/>
              <a:t>問是否要進入關卡，並扣體力值。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728446" y="3494818"/>
            <a:ext cx="410561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第一關要先通關，才能破後面關卡。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025587" y="5458088"/>
            <a:ext cx="248978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購物車可以買道具。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25587" y="5955630"/>
            <a:ext cx="202811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錢不夠不能買。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68941" y="603700"/>
            <a:ext cx="3300904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點下頭像，可以重置狀態。</a:t>
            </a:r>
            <a:endParaRPr lang="en-US" altLang="zh-TW" dirty="0" smtClean="0"/>
          </a:p>
          <a:p>
            <a:pPr marL="342900" indent="-342900"/>
            <a:r>
              <a:rPr lang="zh-TW" altLang="en-US" dirty="0" smtClean="0"/>
              <a:t>初始狀態：體力值</a:t>
            </a:r>
            <a:r>
              <a:rPr lang="en-US" altLang="zh-TW" dirty="0" smtClean="0"/>
              <a:t>10, </a:t>
            </a:r>
            <a:r>
              <a:rPr lang="zh-TW" altLang="en-US" dirty="0" smtClean="0"/>
              <a:t>金錢</a:t>
            </a:r>
            <a:r>
              <a:rPr lang="en-US" altLang="zh-TW" dirty="0" smtClean="0"/>
              <a:t>0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200399" y="3373794"/>
            <a:ext cx="226215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星數會隨著破關改變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247383" y="1020795"/>
            <a:ext cx="318548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342900" indent="-342900"/>
            <a:r>
              <a:rPr lang="zh-TW" altLang="en-US" dirty="0" smtClean="0"/>
              <a:t>提醒使用者要先取得預設值！</a:t>
            </a:r>
            <a:endParaRPr lang="en-US" altLang="zh-TW" dirty="0" smtClean="0"/>
          </a:p>
        </p:txBody>
      </p:sp>
      <p:sp>
        <p:nvSpPr>
          <p:cNvPr id="16" name="文字方塊 15"/>
          <p:cNvSpPr txBox="1"/>
          <p:nvPr/>
        </p:nvSpPr>
        <p:spPr>
          <a:xfrm>
            <a:off x="7584141" y="5111532"/>
            <a:ext cx="144302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TW" smtClean="0"/>
              <a:t>CSS</a:t>
            </a:r>
            <a:r>
              <a:rPr lang="zh-TW" altLang="en-US" smtClean="0"/>
              <a:t>簡易</a:t>
            </a:r>
            <a:r>
              <a:rPr lang="zh-TW" altLang="en-US" dirty="0" smtClean="0"/>
              <a:t>動畫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build="allAtOnce" animBg="1"/>
      <p:bldP spid="9" grpId="0" build="allAtOnce" animBg="1"/>
      <p:bldP spid="10" grpId="0" build="allAtOnce" animBg="1"/>
      <p:bldP spid="11" grpId="0" build="allAtOnce" animBg="1"/>
      <p:bldP spid="12" grpId="0" build="allAtOnce" animBg="1"/>
      <p:bldP spid="13" grpId="0" build="allAtOnce" animBg="1"/>
      <p:bldP spid="14" grpId="0" build="allAtOnce" animBg="1"/>
      <p:bldP spid="16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0623" y="1717258"/>
            <a:ext cx="8873068" cy="458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1-1 :</a:t>
            </a:r>
            <a:endParaRPr lang="zh-TW" altLang="en-US" sz="4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0305" y="5862918"/>
            <a:ext cx="2262158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１－１魚移動很慢。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3006478" y="2269539"/>
            <a:ext cx="180049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無法使用道具。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41966" y="2167153"/>
            <a:ext cx="87716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計時。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591747" y="4853477"/>
            <a:ext cx="1107996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潛艇血條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356505" y="2153299"/>
            <a:ext cx="646331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金錢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37047" y="1419308"/>
            <a:ext cx="1107996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聲音撥放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  <p:bldP spid="14" grpId="0" build="allAtOnce" animBg="1"/>
      <p:bldP spid="15" grpId="0" build="allAtOnce" animBg="1"/>
      <p:bldP spid="10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道具種類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4168" y="2133600"/>
            <a:ext cx="8506001" cy="31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102" y="2749467"/>
            <a:ext cx="2347087" cy="206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609599" y="2245895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購物車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769894" y="1652337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道具購買列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1-2: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9140" y="1792380"/>
            <a:ext cx="7948613" cy="451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1855695" y="1680881"/>
            <a:ext cx="1143000" cy="11564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721496" y="1482768"/>
            <a:ext cx="180049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可以使用道具。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397</TotalTime>
  <Words>585</Words>
  <Application>Microsoft Office PowerPoint</Application>
  <PresentationFormat>寬螢幕</PresentationFormat>
  <Paragraphs>95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19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Calibri Light</vt:lpstr>
      <vt:lpstr>Georgia</vt:lpstr>
      <vt:lpstr>Trebuchet MS</vt:lpstr>
      <vt:lpstr>Tw Cen MT</vt:lpstr>
      <vt:lpstr>Wingdings</vt:lpstr>
      <vt:lpstr>Wingdings 2</vt:lpstr>
      <vt:lpstr>Wingdings 3</vt:lpstr>
      <vt:lpstr>Office 佈景主題</vt:lpstr>
      <vt:lpstr>中庸</vt:lpstr>
      <vt:lpstr>市鎮</vt:lpstr>
      <vt:lpstr>多面向</vt:lpstr>
      <vt:lpstr>潛艇保衛戰</vt:lpstr>
      <vt:lpstr>使用軟體</vt:lpstr>
      <vt:lpstr>遊戲介紹</vt:lpstr>
      <vt:lpstr>遊戲規則</vt:lpstr>
      <vt:lpstr>起始畫面</vt:lpstr>
      <vt:lpstr>PowerPoint 簡報</vt:lpstr>
      <vt:lpstr>1-1 :</vt:lpstr>
      <vt:lpstr>道具種類</vt:lpstr>
      <vt:lpstr>1-2:</vt:lpstr>
      <vt:lpstr>1-5: BOSS關卡</vt:lpstr>
      <vt:lpstr>成功和失敗畫面</vt:lpstr>
      <vt:lpstr>過程分享</vt:lpstr>
      <vt:lpstr>PowerPoint 簡報</vt:lpstr>
      <vt:lpstr>圓形碰撞</vt:lpstr>
      <vt:lpstr>PowerPoint 簡報</vt:lpstr>
      <vt:lpstr>PowerPoint 簡報</vt:lpstr>
      <vt:lpstr>LocalStorage</vt:lpstr>
      <vt:lpstr>碰到的問題</vt:lpstr>
      <vt:lpstr>遊戲開發限制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Joanne</dc:creator>
  <cp:lastModifiedBy>Joanne</cp:lastModifiedBy>
  <cp:revision>85</cp:revision>
  <dcterms:created xsi:type="dcterms:W3CDTF">2019-12-03T06:10:27Z</dcterms:created>
  <dcterms:modified xsi:type="dcterms:W3CDTF">2019-12-18T10:01:24Z</dcterms:modified>
</cp:coreProperties>
</file>