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9E246E8-FB9A-4191-B5C3-B1C414E316F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280BFB5-2F29-4866-93CE-A67F700A7A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Punks not </a:t>
            </a:r>
            <a:r>
              <a:rPr lang="en-US" dirty="0" err="1" smtClean="0"/>
              <a:t>ded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Авторы: </a:t>
            </a:r>
            <a:r>
              <a:rPr lang="ru-RU" dirty="0" err="1" smtClean="0"/>
              <a:t>Урвачев</a:t>
            </a:r>
            <a:r>
              <a:rPr lang="ru-RU" dirty="0" smtClean="0"/>
              <a:t> Роман</a:t>
            </a:r>
          </a:p>
          <a:p>
            <a:r>
              <a:rPr lang="ru-RU" dirty="0"/>
              <a:t>	 </a:t>
            </a:r>
            <a:r>
              <a:rPr lang="ru-RU" dirty="0" smtClean="0"/>
              <a:t>    Зотова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в жанре </a:t>
            </a:r>
            <a:r>
              <a:rPr lang="en-US" dirty="0" err="1" smtClean="0"/>
              <a:t>rougelike</a:t>
            </a:r>
            <a:r>
              <a:rPr lang="ru-RU" dirty="0" smtClean="0"/>
              <a:t>, в которой главный герой оказался в подвале и должен выбраться оттуда как можно быстрей.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3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474296" cy="94300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8130480" cy="4687416"/>
          </a:xfrm>
        </p:spPr>
        <p:txBody>
          <a:bodyPr/>
          <a:lstStyle/>
          <a:p>
            <a:r>
              <a:rPr lang="ru-RU" dirty="0" smtClean="0"/>
              <a:t>Весь проект реализован на нескольких </a:t>
            </a:r>
            <a:r>
              <a:rPr lang="ru-RU" dirty="0" smtClean="0"/>
              <a:t>классах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9 основных и 3 дополнительных.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Только 4 класса не унаследованы от </a:t>
            </a:r>
            <a:r>
              <a:rPr lang="ru-RU" dirty="0" smtClean="0"/>
              <a:t>других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/>
              <a:t> </a:t>
            </a:r>
            <a:r>
              <a:rPr lang="ru-RU" dirty="0" smtClean="0"/>
              <a:t>главный класс, класс музыки</a:t>
            </a:r>
            <a:r>
              <a:rPr lang="ru-RU" dirty="0" smtClean="0"/>
              <a:t>, карта </a:t>
            </a:r>
            <a:r>
              <a:rPr lang="ru-RU" dirty="0" smtClean="0"/>
              <a:t>и </a:t>
            </a:r>
            <a:r>
              <a:rPr lang="ru-RU" dirty="0" smtClean="0"/>
              <a:t>комната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игре 3 вида подвижных </a:t>
            </a:r>
            <a:r>
              <a:rPr lang="ru-RU" dirty="0" smtClean="0"/>
              <a:t>спрайтов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Игрок, враги и босс</a:t>
            </a:r>
          </a:p>
          <a:p>
            <a:endParaRPr lang="ru-RU" dirty="0" smtClean="0"/>
          </a:p>
          <a:p>
            <a:r>
              <a:rPr lang="ru-RU" dirty="0" smtClean="0"/>
              <a:t>Боты имеют примитивный ИИ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911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Ручная анимация персонажей, пуль и </a:t>
            </a:r>
            <a:r>
              <a:rPr lang="ru-RU" dirty="0" smtClean="0"/>
              <a:t>фона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Вставка </a:t>
            </a:r>
            <a:r>
              <a:rPr lang="en-US" dirty="0" smtClean="0"/>
              <a:t>GIF-</a:t>
            </a:r>
            <a:r>
              <a:rPr lang="ru-RU" dirty="0" smtClean="0"/>
              <a:t>анимации в </a:t>
            </a:r>
            <a:r>
              <a:rPr lang="ru-RU" dirty="0" smtClean="0"/>
              <a:t>игру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Оригинальные саундтреки записанные в </a:t>
            </a:r>
            <a:r>
              <a:rPr lang="ru-RU" dirty="0" smtClean="0"/>
              <a:t>студии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Возможность воспроизведения своего </a:t>
            </a:r>
            <a:r>
              <a:rPr lang="ru-RU" dirty="0" err="1" smtClean="0"/>
              <a:t>плейлиста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Случайная генерация </a:t>
            </a:r>
            <a:r>
              <a:rPr lang="ru-RU" dirty="0" smtClean="0"/>
              <a:t>комнат</a:t>
            </a:r>
            <a:r>
              <a:rPr lang="en-US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40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543800" cy="3886200"/>
          </a:xfrm>
        </p:spPr>
        <p:txBody>
          <a:bodyPr/>
          <a:lstStyle/>
          <a:p>
            <a:r>
              <a:rPr lang="ru-RU" dirty="0" smtClean="0"/>
              <a:t>Создание новых врагов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Большего количества </a:t>
            </a:r>
            <a:r>
              <a:rPr lang="ru-RU" dirty="0" smtClean="0"/>
              <a:t>артефактов</a:t>
            </a:r>
            <a:r>
              <a:rPr lang="en-US" dirty="0" smtClean="0"/>
              <a:t>;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Больше </a:t>
            </a:r>
            <a:r>
              <a:rPr lang="ru-RU" dirty="0" smtClean="0"/>
              <a:t>разнообразных </a:t>
            </a:r>
            <a:r>
              <a:rPr lang="ru-RU" dirty="0" smtClean="0"/>
              <a:t>комнат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Возможность перехода с этажа на </a:t>
            </a:r>
            <a:r>
              <a:rPr lang="ru-RU" dirty="0" smtClean="0"/>
              <a:t>этаж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7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6781800" cy="339127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137504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254</TotalTime>
  <Words>95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NewsPrint</vt:lpstr>
      <vt:lpstr>Punks not ded!</vt:lpstr>
      <vt:lpstr>Идея проекта</vt:lpstr>
      <vt:lpstr>Реализация</vt:lpstr>
      <vt:lpstr>Особенности и технологии</vt:lpstr>
      <vt:lpstr>Планы на будущее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Punks not ded!</dc:title>
  <dc:creator>Me</dc:creator>
  <cp:lastModifiedBy>Me</cp:lastModifiedBy>
  <cp:revision>10</cp:revision>
  <dcterms:created xsi:type="dcterms:W3CDTF">2020-01-24T19:25:09Z</dcterms:created>
  <dcterms:modified xsi:type="dcterms:W3CDTF">2020-01-25T17:23:32Z</dcterms:modified>
</cp:coreProperties>
</file>