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9E246E8-FB9A-4191-B5C3-B1C414E316F3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Punks not </a:t>
            </a:r>
            <a:r>
              <a:rPr lang="en-US" dirty="0" err="1" smtClean="0"/>
              <a:t>ded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Урвачев</a:t>
            </a:r>
            <a:r>
              <a:rPr lang="ru-RU" dirty="0" smtClean="0"/>
              <a:t> Роман</a:t>
            </a:r>
          </a:p>
          <a:p>
            <a:r>
              <a:rPr lang="ru-RU" dirty="0"/>
              <a:t>	 </a:t>
            </a:r>
            <a:r>
              <a:rPr lang="ru-RU" dirty="0" smtClean="0"/>
              <a:t>    Зотова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в жанре </a:t>
            </a:r>
            <a:r>
              <a:rPr lang="en-US" dirty="0" err="1" smtClean="0"/>
              <a:t>rougelike</a:t>
            </a:r>
            <a:r>
              <a:rPr lang="ru-RU" dirty="0" smtClean="0"/>
              <a:t>, в которой главный герой оказался в подвале и должен выбраться оттуда как можно быстрей.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3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474296" cy="9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8130480" cy="4687416"/>
          </a:xfrm>
        </p:spPr>
        <p:txBody>
          <a:bodyPr/>
          <a:lstStyle/>
          <a:p>
            <a:r>
              <a:rPr lang="ru-RU" dirty="0" smtClean="0"/>
              <a:t>Весь проект реализован на нескольких классах</a:t>
            </a:r>
          </a:p>
          <a:p>
            <a:pPr marL="0" indent="0">
              <a:buNone/>
            </a:pPr>
            <a:r>
              <a:rPr lang="ru-RU" dirty="0" smtClean="0"/>
              <a:t>	9 основных и 3 дополнительных.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Только 4 класса не унаследованы от других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Музыка, Главный, Карта и Комната</a:t>
            </a:r>
          </a:p>
          <a:p>
            <a:endParaRPr lang="ru-RU" dirty="0" smtClean="0"/>
          </a:p>
          <a:p>
            <a:r>
              <a:rPr lang="ru-RU" dirty="0" smtClean="0"/>
              <a:t>В игре 3 вида подвижных спрайтов</a:t>
            </a:r>
          </a:p>
          <a:p>
            <a:pPr marL="0" indent="0">
              <a:buNone/>
            </a:pPr>
            <a:r>
              <a:rPr lang="ru-RU" dirty="0" smtClean="0"/>
              <a:t>	Игрок, враги и босс</a:t>
            </a:r>
          </a:p>
          <a:p>
            <a:endParaRPr lang="ru-RU" dirty="0" smtClean="0"/>
          </a:p>
          <a:p>
            <a:r>
              <a:rPr lang="ru-RU" dirty="0" smtClean="0"/>
              <a:t>Боты имеют примитивный ИИ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1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Ручная анимация персонажей, пуль и фона.</a:t>
            </a:r>
          </a:p>
          <a:p>
            <a:endParaRPr lang="ru-RU" dirty="0" smtClean="0"/>
          </a:p>
          <a:p>
            <a:r>
              <a:rPr lang="ru-RU" dirty="0" smtClean="0"/>
              <a:t>Вставка </a:t>
            </a:r>
            <a:r>
              <a:rPr lang="en-US" dirty="0" smtClean="0"/>
              <a:t>GIF-</a:t>
            </a:r>
            <a:r>
              <a:rPr lang="ru-RU" dirty="0" smtClean="0"/>
              <a:t>анимации в игру</a:t>
            </a:r>
          </a:p>
          <a:p>
            <a:endParaRPr lang="ru-RU" dirty="0" smtClean="0"/>
          </a:p>
          <a:p>
            <a:r>
              <a:rPr lang="ru-RU" dirty="0" smtClean="0"/>
              <a:t>Оригинальные саундтреки записанные в студии</a:t>
            </a:r>
          </a:p>
          <a:p>
            <a:endParaRPr lang="ru-RU" dirty="0" smtClean="0"/>
          </a:p>
          <a:p>
            <a:r>
              <a:rPr lang="ru-RU" dirty="0" smtClean="0"/>
              <a:t>Возможность воспроизведения своего </a:t>
            </a:r>
            <a:r>
              <a:rPr lang="ru-RU" dirty="0" err="1" smtClean="0"/>
              <a:t>плейлиста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Случайная генерация комнат</a:t>
            </a:r>
          </a:p>
        </p:txBody>
      </p:sp>
    </p:spTree>
    <p:extLst>
      <p:ext uri="{BB962C8B-B14F-4D97-AF65-F5344CB8AC3E}">
        <p14:creationId xmlns:p14="http://schemas.microsoft.com/office/powerpoint/2010/main" val="27640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43800" cy="3886200"/>
          </a:xfrm>
        </p:spPr>
        <p:txBody>
          <a:bodyPr/>
          <a:lstStyle/>
          <a:p>
            <a:r>
              <a:rPr lang="ru-RU" dirty="0" smtClean="0"/>
              <a:t>Новые враги</a:t>
            </a:r>
          </a:p>
          <a:p>
            <a:endParaRPr lang="ru-RU" dirty="0" smtClean="0"/>
          </a:p>
          <a:p>
            <a:r>
              <a:rPr lang="ru-RU" dirty="0" smtClean="0"/>
              <a:t>Больше разнообразных комнат</a:t>
            </a:r>
          </a:p>
          <a:p>
            <a:endParaRPr lang="ru-RU" dirty="0" smtClean="0"/>
          </a:p>
          <a:p>
            <a:r>
              <a:rPr lang="ru-RU" dirty="0" smtClean="0"/>
              <a:t>Больше артефактов</a:t>
            </a:r>
          </a:p>
          <a:p>
            <a:endParaRPr lang="ru-RU" dirty="0" smtClean="0"/>
          </a:p>
          <a:p>
            <a:r>
              <a:rPr lang="ru-RU" dirty="0" smtClean="0"/>
              <a:t>Возможность перехода с этажа на этаж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6781800" cy="339127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37504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83</TotalTime>
  <Words>84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Punks not ded!</vt:lpstr>
      <vt:lpstr>Идея проекта</vt:lpstr>
      <vt:lpstr>Реализация</vt:lpstr>
      <vt:lpstr>Особенности и технологии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Punks not ded!</dc:title>
  <dc:creator>Me</dc:creator>
  <cp:lastModifiedBy>Me</cp:lastModifiedBy>
  <cp:revision>8</cp:revision>
  <dcterms:created xsi:type="dcterms:W3CDTF">2020-01-24T19:25:09Z</dcterms:created>
  <dcterms:modified xsi:type="dcterms:W3CDTF">2020-01-24T20:48:32Z</dcterms:modified>
</cp:coreProperties>
</file>