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Punks not </a:t>
            </a:r>
            <a:r>
              <a:rPr lang="en-US" dirty="0" err="1" smtClean="0"/>
              <a:t>ded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Авторы: 	Зотова </a:t>
            </a:r>
            <a:r>
              <a:rPr lang="ru-RU" dirty="0"/>
              <a:t>Екатерина</a:t>
            </a:r>
            <a:endParaRPr lang="ru-RU" dirty="0" smtClean="0"/>
          </a:p>
          <a:p>
            <a:r>
              <a:rPr lang="ru-RU" dirty="0" smtClean="0"/>
              <a:t>		</a:t>
            </a:r>
            <a:r>
              <a:rPr lang="ru-RU" dirty="0" err="1" smtClean="0"/>
              <a:t>Урвачев</a:t>
            </a:r>
            <a:r>
              <a:rPr lang="ru-RU" dirty="0" smtClean="0"/>
              <a:t> Роман</a:t>
            </a:r>
          </a:p>
        </p:txBody>
      </p:sp>
    </p:spTree>
    <p:extLst>
      <p:ext uri="{BB962C8B-B14F-4D97-AF65-F5344CB8AC3E}">
        <p14:creationId xmlns:p14="http://schemas.microsoft.com/office/powerpoint/2010/main" val="327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773" y="188640"/>
            <a:ext cx="7543800" cy="16561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игру в жанре </a:t>
            </a:r>
            <a:r>
              <a:rPr lang="en-US" dirty="0" smtClean="0"/>
              <a:t>roguelike</a:t>
            </a:r>
            <a:r>
              <a:rPr lang="ru-RU" dirty="0" smtClean="0"/>
              <a:t>, где главный герой в поисках дороги в магазин забрёл в библиотеку и должен выбраться оттуда как можно скорей.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3" y="1575413"/>
            <a:ext cx="515337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20898"/>
            <a:ext cx="2847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3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474296" cy="9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8130480" cy="4687416"/>
          </a:xfrm>
        </p:spPr>
        <p:txBody>
          <a:bodyPr/>
          <a:lstStyle/>
          <a:p>
            <a:pPr algn="just"/>
            <a:r>
              <a:rPr lang="ru-RU" dirty="0" smtClean="0"/>
              <a:t>Весь проект реализован на 11 </a:t>
            </a:r>
            <a:r>
              <a:rPr lang="ru-RU" dirty="0" smtClean="0"/>
              <a:t>классах.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Все классы, кроме главного, классов музыки, карты и </a:t>
            </a:r>
            <a:r>
              <a:rPr lang="ru-RU" dirty="0" smtClean="0"/>
              <a:t>комнаты унаследованы от других.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игре 3 вида подвижных объектов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Игрок, враги и босс.</a:t>
            </a:r>
          </a:p>
          <a:p>
            <a:endParaRPr lang="ru-RU" dirty="0" smtClean="0"/>
          </a:p>
          <a:p>
            <a:r>
              <a:rPr lang="ru-RU" dirty="0" smtClean="0"/>
              <a:t>Боты имеют примитивный ИИ.</a:t>
            </a:r>
          </a:p>
          <a:p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60" y="2796931"/>
            <a:ext cx="2480320" cy="257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Ручная анимация персонажей, пуль и фона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Вставка </a:t>
            </a:r>
            <a:r>
              <a:rPr lang="en-US" dirty="0" smtClean="0"/>
              <a:t>GIF-</a:t>
            </a:r>
            <a:r>
              <a:rPr lang="ru-RU" dirty="0" smtClean="0"/>
              <a:t>анимации в игру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Оригинальные саундтреки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Случайная генерация карты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40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43800" cy="3886200"/>
          </a:xfrm>
        </p:spPr>
        <p:txBody>
          <a:bodyPr/>
          <a:lstStyle/>
          <a:p>
            <a:r>
              <a:rPr lang="ru-RU" dirty="0" smtClean="0"/>
              <a:t>Создание новых врагов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Большего количества </a:t>
            </a:r>
            <a:r>
              <a:rPr lang="ru-RU" dirty="0" smtClean="0"/>
              <a:t>артефактов</a:t>
            </a:r>
            <a:r>
              <a:rPr lang="en-US" dirty="0" smtClean="0"/>
              <a:t>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Больше разнообразных комнат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Возможность перехода с этажа на этаж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420888"/>
            <a:ext cx="6781800" cy="12310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343</TotalTime>
  <Words>125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NewsPrint</vt:lpstr>
      <vt:lpstr>Punks not ded!</vt:lpstr>
      <vt:lpstr>Идея проекта</vt:lpstr>
      <vt:lpstr>Реализация</vt:lpstr>
      <vt:lpstr>Особенности и технологии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Punks not ded!</dc:title>
  <dc:creator>Me</dc:creator>
  <cp:lastModifiedBy>Roman48RUS</cp:lastModifiedBy>
  <cp:revision>19</cp:revision>
  <dcterms:created xsi:type="dcterms:W3CDTF">2020-01-24T19:25:09Z</dcterms:created>
  <dcterms:modified xsi:type="dcterms:W3CDTF">2020-01-26T10:37:31Z</dcterms:modified>
</cp:coreProperties>
</file>