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9E246E8-FB9A-4191-B5C3-B1C414E316F3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Punks not </a:t>
            </a:r>
            <a:r>
              <a:rPr lang="en-US" dirty="0" err="1" smtClean="0"/>
              <a:t>ded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Урвачев</a:t>
            </a:r>
            <a:r>
              <a:rPr lang="ru-RU" dirty="0" smtClean="0"/>
              <a:t> Роман</a:t>
            </a:r>
          </a:p>
          <a:p>
            <a:r>
              <a:rPr lang="ru-RU" dirty="0"/>
              <a:t>	 </a:t>
            </a:r>
            <a:r>
              <a:rPr lang="ru-RU" dirty="0" smtClean="0"/>
              <a:t>    Зотова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773" y="188640"/>
            <a:ext cx="7543800" cy="16561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и</a:t>
            </a:r>
            <a:r>
              <a:rPr lang="ru-RU" dirty="0" smtClean="0"/>
              <a:t>гру </a:t>
            </a:r>
            <a:r>
              <a:rPr lang="ru-RU" dirty="0" smtClean="0"/>
              <a:t>в жанре </a:t>
            </a:r>
            <a:r>
              <a:rPr lang="en-US" dirty="0" err="1" smtClean="0"/>
              <a:t>rougelike</a:t>
            </a:r>
            <a:r>
              <a:rPr lang="ru-RU" dirty="0" smtClean="0"/>
              <a:t>, </a:t>
            </a:r>
            <a:r>
              <a:rPr lang="ru-RU" dirty="0" smtClean="0"/>
              <a:t>где </a:t>
            </a:r>
            <a:r>
              <a:rPr lang="ru-RU" dirty="0" smtClean="0"/>
              <a:t>главный герой</a:t>
            </a:r>
            <a:r>
              <a:rPr lang="ru-RU" dirty="0" smtClean="0"/>
              <a:t> в поисках дороги в магазин забрёл в библиотеку </a:t>
            </a:r>
            <a:r>
              <a:rPr lang="ru-RU" dirty="0" smtClean="0"/>
              <a:t>и </a:t>
            </a:r>
            <a:r>
              <a:rPr lang="ru-RU" dirty="0" smtClean="0"/>
              <a:t>должен выбраться оттуда как можно </a:t>
            </a:r>
            <a:r>
              <a:rPr lang="ru-RU" dirty="0" smtClean="0"/>
              <a:t>скорей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3" y="1575413"/>
            <a:ext cx="515337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20898"/>
            <a:ext cx="28479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3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474296" cy="9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8130480" cy="4687416"/>
          </a:xfrm>
        </p:spPr>
        <p:txBody>
          <a:bodyPr/>
          <a:lstStyle/>
          <a:p>
            <a:r>
              <a:rPr lang="ru-RU" dirty="0" smtClean="0"/>
              <a:t>Весь проект реализован на нескольких классах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9 основных и 3 дополнительных.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Только 4 класса не унаследованы от других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 </a:t>
            </a:r>
            <a:r>
              <a:rPr lang="ru-RU" dirty="0" smtClean="0"/>
              <a:t>главный класс, класс музыки, карта и комната</a:t>
            </a:r>
          </a:p>
          <a:p>
            <a:endParaRPr lang="ru-RU" dirty="0" smtClean="0"/>
          </a:p>
          <a:p>
            <a:r>
              <a:rPr lang="ru-RU" dirty="0" smtClean="0"/>
              <a:t>В игре 3 вида подвижных спрайтов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Игрок, враги и босс</a:t>
            </a:r>
          </a:p>
          <a:p>
            <a:endParaRPr lang="ru-RU" dirty="0" smtClean="0"/>
          </a:p>
          <a:p>
            <a:r>
              <a:rPr lang="ru-RU" dirty="0" smtClean="0"/>
              <a:t>Боты имеют примитивный ИИ</a:t>
            </a:r>
          </a:p>
          <a:p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77898"/>
            <a:ext cx="2480320" cy="257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Ручная анимация персонажей, пуль и фона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Вставка </a:t>
            </a:r>
            <a:r>
              <a:rPr lang="en-US" dirty="0" smtClean="0"/>
              <a:t>GIF-</a:t>
            </a:r>
            <a:r>
              <a:rPr lang="ru-RU" dirty="0" smtClean="0"/>
              <a:t>анимации в игру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Оригинальные саундтреки записанные в студии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Возможность воспроизведения своего </a:t>
            </a:r>
            <a:r>
              <a:rPr lang="ru-RU" dirty="0" err="1" smtClean="0"/>
              <a:t>плейлиста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Случайная генерация комнат</a:t>
            </a:r>
            <a:r>
              <a:rPr lang="en-US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40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43800" cy="3886200"/>
          </a:xfrm>
        </p:spPr>
        <p:txBody>
          <a:bodyPr/>
          <a:lstStyle/>
          <a:p>
            <a:r>
              <a:rPr lang="ru-RU" dirty="0" smtClean="0"/>
              <a:t>Создание новых врагов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Большего количества </a:t>
            </a:r>
            <a:r>
              <a:rPr lang="ru-RU" dirty="0" smtClean="0"/>
              <a:t>артефактов</a:t>
            </a:r>
            <a:r>
              <a:rPr lang="en-US" dirty="0" smtClean="0"/>
              <a:t>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Больше разнообразных комнат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Возможность перехода с этажа на этаж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6781800" cy="339127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37504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310</TotalTime>
  <Words>100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Punks not ded!</vt:lpstr>
      <vt:lpstr>Идея проекта</vt:lpstr>
      <vt:lpstr>Реализация</vt:lpstr>
      <vt:lpstr>Особенности и технологии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Punks not ded!</dc:title>
  <dc:creator>Me</dc:creator>
  <cp:lastModifiedBy>Me</cp:lastModifiedBy>
  <cp:revision>13</cp:revision>
  <dcterms:created xsi:type="dcterms:W3CDTF">2020-01-24T19:25:09Z</dcterms:created>
  <dcterms:modified xsi:type="dcterms:W3CDTF">2020-01-26T08:22:33Z</dcterms:modified>
</cp:coreProperties>
</file>