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386" y="-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7B4F6F8-1D89-441B-82F4-C16D2F5CC504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824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BD72803-117E-410B-8403-50F3B5B39B7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67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DB483-1510-4A95-91C4-C080773E5B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4DC68D-3F19-433E-89B3-5DAD26DE5A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1F8EC-7118-4F6D-9C35-C9D22F2006E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1F667E-B98D-4CE2-A33A-05A5164E33C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274CC7-6407-4189-8285-B467125B3D2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3D667-04B1-47A0-A15B-BF7DF8EDEE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9710E1-378B-4E70-8C13-94E5AB94D4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A2486-A4CB-4247-9AC6-515B2B73B6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DFBB6F-E7D3-4284-BD9C-43E6373D5B8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A19671-63DB-4D94-8BB5-BC1180093B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33FA14-79DB-4011-9ADB-918FCB2BFB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B5B4A-8071-466D-844F-DE34DCB951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0EAAF-CE73-40B5-AA18-CE5A7CCD8A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FA0B7-8645-466C-812B-E47BC40D42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A58B32-BE17-492F-A4C1-A54F93E3B81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E7DAA1-3FE1-431B-A3C8-C33A5EE1917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12FD22-7CAE-4486-914B-BE0C76B31BF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E16F9-3524-40A6-A927-A3757995D3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E29FD-42FB-43EC-8501-9E2D145180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1773DF-4E5A-4359-B1B7-9D2A2BE499F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9E5AD-2E8C-42FA-9AAA-9CF61E9BFD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30A5F2-E60D-45BE-9D9D-B53BD359BD2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439E3A2-2FC5-4DCD-82F9-2A8FF7D1BE9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ru-RU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ru-RU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CLIQUE PARA EDITAR O FORMATO DO TEXTO DO TÍTULO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/>
              <a:t>Clique para editar o formato do texto da estrutura de tópicos</a:t>
            </a:r>
          </a:p>
          <a:p>
            <a:pPr lvl="1"/>
            <a:r>
              <a:rPr lang="ru-RU"/>
              <a:t>2.º Nível da estrutura de tópicos</a:t>
            </a:r>
          </a:p>
          <a:p>
            <a:pPr lvl="2"/>
            <a:r>
              <a:rPr lang="ru-RU"/>
              <a:t>3.º Nível da estrutura de tópicos</a:t>
            </a:r>
          </a:p>
          <a:p>
            <a:pPr lvl="3"/>
            <a:r>
              <a:rPr lang="ru-RU"/>
              <a:t>4.º Nível da estrutura de tópicos</a:t>
            </a:r>
          </a:p>
          <a:p>
            <a:pPr lvl="4"/>
            <a:r>
              <a:rPr lang="ru-RU"/>
              <a:t>5.º Nível da estrutura de tópicos</a:t>
            </a:r>
          </a:p>
          <a:p>
            <a:pPr lvl="5"/>
            <a:r>
              <a:rPr lang="ru-RU"/>
              <a:t>6.º Nível da estrutura de tópicos</a:t>
            </a:r>
          </a:p>
          <a:p>
            <a:pPr lvl="6"/>
            <a:r>
              <a:rPr lang="ru-RU"/>
              <a:t>7.º Nível da estrutura de tópicos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C6F8A33-A20E-42CF-B0BB-0D7F983F3413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0">
        <a:buNone/>
        <a:tabLst/>
        <a:defRPr lang="ru-RU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ru-RU"/>
      </a:lvl1pPr>
      <a:lvl2pPr lvl="1" rtl="0" hangingPunct="0">
        <a:buSzPct val="75000"/>
        <a:buFont typeface="StarSymbol"/>
        <a:buChar char="–"/>
        <a:tabLst/>
        <a:defRPr lang="ru-RU"/>
      </a:lvl2pPr>
      <a:lvl3pPr lvl="2" rtl="0" hangingPunct="0">
        <a:buSzPct val="45000"/>
        <a:buFont typeface="StarSymbol"/>
        <a:buChar char="●"/>
        <a:tabLst/>
        <a:defRPr lang="ru-RU"/>
      </a:lvl3pPr>
      <a:lvl4pPr lvl="3" rtl="0" hangingPunct="0">
        <a:buSzPct val="75000"/>
        <a:buFont typeface="StarSymbol"/>
        <a:buChar char="–"/>
        <a:tabLst/>
        <a:defRPr lang="ru-RU"/>
      </a:lvl4pPr>
      <a:lvl5pPr lvl="4" rtl="0" hangingPunct="0">
        <a:buSzPct val="45000"/>
        <a:buFont typeface="StarSymbol"/>
        <a:buChar char="●"/>
        <a:tabLst/>
        <a:defRPr lang="ru-RU"/>
      </a:lvl5pPr>
      <a:lvl6pPr lvl="5" rtl="0" hangingPunct="0">
        <a:buSzPct val="45000"/>
        <a:buFont typeface="StarSymbol"/>
        <a:buChar char="●"/>
        <a:tabLst/>
        <a:defRPr lang="ru-RU"/>
      </a:lvl6pPr>
      <a:lvl7pPr lvl="6" rtl="0" hangingPunct="0">
        <a:buSzPct val="45000"/>
        <a:buFont typeface="StarSymbol"/>
        <a:buChar char="●"/>
        <a:tabLst/>
        <a:defRPr lang="ru-RU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288000"/>
            <a:ext cx="9071640" cy="1080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«</a:t>
            </a:r>
            <a:r>
              <a:rPr lang="en-US" dirty="0" err="1" smtClean="0"/>
              <a:t>MemeNeuro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3844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ru-RU" dirty="0" smtClean="0">
                <a:latin typeface="Cabin" pitchFamily="18"/>
              </a:rPr>
              <a:t>Авторы проекта: </a:t>
            </a:r>
          </a:p>
          <a:p>
            <a:pPr marL="0" indent="0" algn="ctr">
              <a:buNone/>
            </a:pPr>
            <a:r>
              <a:rPr lang="ru-RU" dirty="0" smtClean="0">
                <a:latin typeface="Cabin" pitchFamily="18"/>
              </a:rPr>
              <a:t>Зотова Екатерина, </a:t>
            </a:r>
            <a:r>
              <a:rPr lang="ru-RU" dirty="0" err="1" smtClean="0">
                <a:latin typeface="Cabin" pitchFamily="18"/>
              </a:rPr>
              <a:t>Балбакова</a:t>
            </a:r>
            <a:r>
              <a:rPr lang="ru-RU" dirty="0" smtClean="0">
                <a:latin typeface="Cabin" pitchFamily="18"/>
              </a:rPr>
              <a:t> Екатерина, </a:t>
            </a:r>
            <a:r>
              <a:rPr lang="ru-RU" dirty="0" err="1">
                <a:latin typeface="Cabin" pitchFamily="18"/>
              </a:rPr>
              <a:t>У</a:t>
            </a:r>
            <a:r>
              <a:rPr lang="ru-RU" dirty="0" err="1" smtClean="0">
                <a:latin typeface="Cabin" pitchFamily="18"/>
              </a:rPr>
              <a:t>рвачев</a:t>
            </a:r>
            <a:r>
              <a:rPr lang="ru-RU" dirty="0" smtClean="0">
                <a:latin typeface="Cabin" pitchFamily="18"/>
              </a:rPr>
              <a:t> Роман</a:t>
            </a:r>
            <a:endParaRPr lang="ru-RU" dirty="0">
              <a:latin typeface="Cabi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Наш </a:t>
            </a:r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социальная сеть, основанной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мемах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пользователями.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неавторизованным пользователям доступна только лента новостей.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авторизации становятся доступны остальные возможности нашего 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180756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marL="108000" lv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1</a:t>
            </a: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) Добавление новостей</a:t>
            </a:r>
            <a:r>
              <a:rPr lang="en-US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и их редактирование</a:t>
            </a:r>
            <a:r>
              <a:rPr lang="en-US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ea typeface="Microsoft YaHei" pitchFamily="2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3200" dirty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2</a:t>
            </a: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) Редактирование профиля пользователя</a:t>
            </a:r>
            <a:r>
              <a:rPr lang="en-US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ea typeface="Microsoft YaHei" pitchFamily="2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3200" dirty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3</a:t>
            </a: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) Отправка личных сообщений и добавление   пользователей в друзья</a:t>
            </a:r>
            <a:r>
              <a:rPr lang="en-US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ea typeface="Microsoft YaHei" pitchFamily="2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3200" dirty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4</a:t>
            </a: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) Распознавание фотографий </a:t>
            </a:r>
            <a:r>
              <a:rPr lang="ru-RU" sz="3200" dirty="0" err="1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нейросетями</a:t>
            </a:r>
            <a:r>
              <a:rPr lang="en-US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ea typeface="Microsoft YaHei" pitchFamily="2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5) Сохранение фотографии на страницу.</a:t>
            </a:r>
            <a:endParaRPr lang="ru-RU" sz="3200" dirty="0">
              <a:latin typeface="Times New Roman" panose="02020603050405020304" pitchFamily="18" charset="0"/>
              <a:ea typeface="Microsoft YaHei" pitchFamily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сайта настраивается пользователем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пользовательского фона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нескольких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 и интерфейса для них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Компоненты реализации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756064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Идеи для реализации в будущем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обновление страницы при получении личного сообщения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Отметка «нравится» для постов и комментарии к ним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marL="108000" lvl="0" indent="0" algn="ctr">
              <a:buNone/>
            </a:pPr>
            <a:endParaRPr lang="ru-RU" sz="4400" dirty="0" smtClean="0"/>
          </a:p>
          <a:p>
            <a:pPr marL="108000" lvl="0" indent="0" algn="ctr">
              <a:buNone/>
            </a:pPr>
            <a:endParaRPr lang="ru-RU" sz="4400" dirty="0"/>
          </a:p>
          <a:p>
            <a:pPr marL="108000" lvl="0" indent="0" algn="ctr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пасибо </a:t>
            </a:r>
            <a:r>
              <a:rPr 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149</Words>
  <Application>Microsoft Office PowerPoint</Application>
  <PresentationFormat>Произвольный</PresentationFormat>
  <Paragraphs>29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Обычный</vt:lpstr>
      <vt:lpstr>Inspiration</vt:lpstr>
      <vt:lpstr>«MemeNeuro»</vt:lpstr>
      <vt:lpstr>Наш проект</vt:lpstr>
      <vt:lpstr>Возможности</vt:lpstr>
      <vt:lpstr>Особенности</vt:lpstr>
      <vt:lpstr>Компоненты реализации</vt:lpstr>
      <vt:lpstr>Идеи для реализации в будущем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«MemNews»</dc:title>
  <dc:creator>user</dc:creator>
  <cp:lastModifiedBy>user</cp:lastModifiedBy>
  <cp:revision>16</cp:revision>
  <dcterms:created xsi:type="dcterms:W3CDTF">2020-04-18T12:11:10Z</dcterms:created>
  <dcterms:modified xsi:type="dcterms:W3CDTF">2020-05-02T07:01:43Z</dcterms:modified>
</cp:coreProperties>
</file>