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7559675" type="screen4x3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1386" y="96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97B4F6F8-1D89-441B-82F4-C16D2F5CC504}" type="slidenum">
              <a:t>‹#›</a:t>
            </a:fld>
            <a:endParaRPr lang="ru-RU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28249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4" name="Верхний колонтитул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ru-RU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Дата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ru-RU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ижний колонтитул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ru-RU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Номер слайда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ru-RU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3BD72803-117E-410B-8403-50F3B5B39B7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671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ru-RU" sz="2000" b="0" i="0" u="none" strike="noStrike" kern="1200">
        <a:ln>
          <a:noFill/>
        </a:ln>
        <a:latin typeface="Arial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81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81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81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 sz="281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81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 sz="281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81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9DB483-1510-4A95-91C4-C080773E5B1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623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4DC68D-3F19-433E-89B3-5DAD26DE5AF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711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A1F8EC-7118-4F6D-9C35-C9D22F2006E4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692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1F667E-B98D-4CE2-A33A-05A5164E33C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950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274CC7-6407-4189-8285-B467125B3D22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479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B3D667-04B1-47A0-A15B-BF7DF8EDEECF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081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03238" y="2095500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14913" y="2095500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9710E1-378B-4E70-8C13-94E5AB94D49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627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3A2486-A4CB-4247-9AC6-515B2B73B6D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39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DFBB6F-E7D3-4284-BD9C-43E6373D5B8E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335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2A19671-63DB-4D94-8BB5-BC1180093B7F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090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33FA14-79DB-4011-9ADB-918FCB2BFB7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205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EAB5B4A-8071-466D-844F-DE34DCB951E7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005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10EAAF-CE73-40B5-AA18-CE5A7CCD8A9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941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6FA0B7-8645-466C-812B-E47BC40D428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253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38988" y="647700"/>
            <a:ext cx="2235200" cy="58324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31800" y="647700"/>
            <a:ext cx="6554788" cy="58324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A58B32-BE17-492F-A4C1-A54F93E3B81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688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E7DAA1-3FE1-431B-A3C8-C33A5EE1917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70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12FD22-7CAE-4486-914B-BE0C76B31BF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140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22E16F9-3524-40A6-A927-A3757995D327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911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AE29FD-42FB-43EC-8501-9E2D1451808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039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1773DF-4E5A-4359-B1B7-9D2A2BE499F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498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D9E5AD-2E8C-42FA-9AAA-9CF61E9BFDFF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43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30A5F2-E60D-45BE-9D9D-B53BD359BD2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32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ru-RU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ru-RU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Нижний колонтитул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ru-RU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ru-RU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2439E3A2-2FC5-4DCD-82F9-2A8FF7D1BE92}" type="slidenum"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ru-RU" sz="4400" b="0" i="0" u="none" strike="noStrike" kern="1200">
          <a:ln>
            <a:noFill/>
          </a:ln>
          <a:latin typeface="Arial" pitchFamily="18"/>
          <a:ea typeface="Microsoft YaHei" pitchFamily="2"/>
          <a:cs typeface="Arial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ru-RU" sz="3200" b="0" i="0" u="none" strike="noStrike" kern="1200">
          <a:ln>
            <a:noFill/>
          </a:ln>
          <a:latin typeface="Arial" pitchFamily="18"/>
          <a:ea typeface="Microsoft YaHei" pitchFamily="2"/>
          <a:cs typeface="Arial" pitchFamily="2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360" y="360"/>
            <a:ext cx="10079640" cy="755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Заголовок 2"/>
          <p:cNvSpPr txBox="1">
            <a:spLocks noGrp="1"/>
          </p:cNvSpPr>
          <p:nvPr>
            <p:ph type="title"/>
          </p:nvPr>
        </p:nvSpPr>
        <p:spPr>
          <a:xfrm>
            <a:off x="432000" y="648000"/>
            <a:ext cx="7056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ru-RU"/>
              <a:t>CLIQUE PARA EDITAR O FORMATO DO TEXTO DO TÍTULO</a:t>
            </a:r>
          </a:p>
        </p:txBody>
      </p:sp>
      <p:sp>
        <p:nvSpPr>
          <p:cNvPr id="4" name="Текст 3"/>
          <p:cNvSpPr txBox="1">
            <a:spLocks noGrp="1"/>
          </p:cNvSpPr>
          <p:nvPr>
            <p:ph type="body" idx="1"/>
          </p:nvPr>
        </p:nvSpPr>
        <p:spPr>
          <a:xfrm>
            <a:off x="503999" y="2095199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ru-RU"/>
              <a:t>Clique para editar o formato do texto da estrutura de tópicos</a:t>
            </a:r>
          </a:p>
          <a:p>
            <a:pPr lvl="1"/>
            <a:r>
              <a:rPr lang="ru-RU"/>
              <a:t>2.º Nível da estrutura de tópicos</a:t>
            </a:r>
          </a:p>
          <a:p>
            <a:pPr lvl="2"/>
            <a:r>
              <a:rPr lang="ru-RU"/>
              <a:t>3.º Nível da estrutura de tópicos</a:t>
            </a:r>
          </a:p>
          <a:p>
            <a:pPr lvl="3"/>
            <a:r>
              <a:rPr lang="ru-RU"/>
              <a:t>4.º Nível da estrutura de tópicos</a:t>
            </a:r>
          </a:p>
          <a:p>
            <a:pPr lvl="4"/>
            <a:r>
              <a:rPr lang="ru-RU"/>
              <a:t>5.º Nível da estrutura de tópicos</a:t>
            </a:r>
          </a:p>
          <a:p>
            <a:pPr lvl="5"/>
            <a:r>
              <a:rPr lang="ru-RU"/>
              <a:t>6.º Nível da estrutura de tópicos</a:t>
            </a:r>
          </a:p>
          <a:p>
            <a:pPr lvl="6"/>
            <a:r>
              <a:rPr lang="ru-RU"/>
              <a:t>7.º Nível da estrutura de tópicos</a:t>
            </a:r>
          </a:p>
        </p:txBody>
      </p:sp>
      <p:sp>
        <p:nvSpPr>
          <p:cNvPr id="5" name="Дата 4"/>
          <p:cNvSpPr txBox="1">
            <a:spLocks noGrp="1"/>
          </p:cNvSpPr>
          <p:nvPr>
            <p:ph type="dt" sz="half" idx="2"/>
          </p:nvPr>
        </p:nvSpPr>
        <p:spPr>
          <a:xfrm>
            <a:off x="503999" y="65520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ru-RU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ижний колонтитул 5"/>
          <p:cNvSpPr txBox="1">
            <a:spLocks noGrp="1"/>
          </p:cNvSpPr>
          <p:nvPr>
            <p:ph type="ftr" sz="quarter" idx="3"/>
          </p:nvPr>
        </p:nvSpPr>
        <p:spPr>
          <a:xfrm>
            <a:off x="3447360" y="65520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ru-RU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Номер слайда 6"/>
          <p:cNvSpPr txBox="1">
            <a:spLocks noGrp="1"/>
          </p:cNvSpPr>
          <p:nvPr>
            <p:ph type="sldNum" sz="quarter" idx="4"/>
          </p:nvPr>
        </p:nvSpPr>
        <p:spPr>
          <a:xfrm>
            <a:off x="7227360" y="653472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ru-RU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3C6F8A33-A20E-42CF-B0BB-0D7F983F3413}" type="slidenum"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lvl="0" algn="l" rtl="0" hangingPunct="0">
        <a:buNone/>
        <a:tabLst/>
        <a:defRPr lang="ru-RU" sz="3600" b="0" i="0" u="none" strike="noStrike" kern="1200">
          <a:ln>
            <a:noFill/>
          </a:ln>
          <a:solidFill>
            <a:srgbClr val="333333"/>
          </a:solidFill>
          <a:latin typeface="Liberation Sans" pitchFamily="34"/>
          <a:ea typeface="Droid Sans Fallback" pitchFamily="2"/>
          <a:cs typeface="Lohit Hindi" pitchFamily="2"/>
        </a:defRPr>
      </a:lvl1pPr>
    </p:titleStyle>
    <p:bodyStyle>
      <a:lvl1pPr lvl="0" rtl="0" hangingPunct="0">
        <a:buSzPct val="45000"/>
        <a:buFont typeface="StarSymbol"/>
        <a:buChar char="●"/>
        <a:tabLst/>
        <a:defRPr lang="ru-RU"/>
      </a:lvl1pPr>
      <a:lvl2pPr lvl="1" rtl="0" hangingPunct="0">
        <a:buSzPct val="75000"/>
        <a:buFont typeface="StarSymbol"/>
        <a:buChar char="–"/>
        <a:tabLst/>
        <a:defRPr lang="ru-RU"/>
      </a:lvl2pPr>
      <a:lvl3pPr lvl="2" rtl="0" hangingPunct="0">
        <a:buSzPct val="45000"/>
        <a:buFont typeface="StarSymbol"/>
        <a:buChar char="●"/>
        <a:tabLst/>
        <a:defRPr lang="ru-RU"/>
      </a:lvl3pPr>
      <a:lvl4pPr lvl="3" rtl="0" hangingPunct="0">
        <a:buSzPct val="75000"/>
        <a:buFont typeface="StarSymbol"/>
        <a:buChar char="–"/>
        <a:tabLst/>
        <a:defRPr lang="ru-RU"/>
      </a:lvl4pPr>
      <a:lvl5pPr lvl="4" rtl="0" hangingPunct="0">
        <a:buSzPct val="45000"/>
        <a:buFont typeface="StarSymbol"/>
        <a:buChar char="●"/>
        <a:tabLst/>
        <a:defRPr lang="ru-RU"/>
      </a:lvl5pPr>
      <a:lvl6pPr lvl="5" rtl="0" hangingPunct="0">
        <a:buSzPct val="45000"/>
        <a:buFont typeface="StarSymbol"/>
        <a:buChar char="●"/>
        <a:tabLst/>
        <a:defRPr lang="ru-RU"/>
      </a:lvl6pPr>
      <a:lvl7pPr lvl="6" rtl="0" hangingPunct="0">
        <a:buSzPct val="45000"/>
        <a:buFont typeface="StarSymbol"/>
        <a:buChar char="●"/>
        <a:tabLst/>
        <a:defRPr lang="ru-RU"/>
      </a:lvl7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3999" y="288000"/>
            <a:ext cx="9071640" cy="1080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/>
              <a:t>«MemNews»</a:t>
            </a:r>
          </a:p>
        </p:txBody>
      </p:sp>
      <p:sp>
        <p:nvSpPr>
          <p:cNvPr id="3" name="Подзаголовок 2"/>
          <p:cNvSpPr txBox="1">
            <a:spLocks noGrp="1"/>
          </p:cNvSpPr>
          <p:nvPr>
            <p:ph type="subTitle" idx="4294967295"/>
          </p:nvPr>
        </p:nvSpPr>
        <p:spPr>
          <a:xfrm>
            <a:off x="503999" y="1769040"/>
            <a:ext cx="9071640" cy="438444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>
              <a:buNone/>
            </a:pPr>
            <a:r>
              <a:rPr lang="ru-RU" dirty="0" smtClean="0">
                <a:latin typeface="Cabin" pitchFamily="18"/>
              </a:rPr>
              <a:t>Авторы проекта: </a:t>
            </a:r>
          </a:p>
          <a:p>
            <a:pPr marL="0" indent="0" algn="ctr">
              <a:buNone/>
            </a:pPr>
            <a:r>
              <a:rPr lang="ru-RU" dirty="0" smtClean="0">
                <a:latin typeface="Cabin" pitchFamily="18"/>
              </a:rPr>
              <a:t>Роман </a:t>
            </a:r>
            <a:r>
              <a:rPr lang="ru-RU" dirty="0" err="1" smtClean="0">
                <a:latin typeface="Cabin" pitchFamily="18"/>
              </a:rPr>
              <a:t>Урвачёв</a:t>
            </a:r>
            <a:r>
              <a:rPr lang="ru-RU" dirty="0" smtClean="0">
                <a:latin typeface="Cabin" pitchFamily="18"/>
              </a:rPr>
              <a:t>, Екатерина Зотова, Екатерина </a:t>
            </a:r>
            <a:r>
              <a:rPr lang="ru-RU" dirty="0" err="1" smtClean="0">
                <a:latin typeface="Cabin" pitchFamily="18"/>
              </a:rPr>
              <a:t>Балбакова</a:t>
            </a:r>
            <a:endParaRPr lang="ru-RU" dirty="0">
              <a:latin typeface="Cabin" pitchFamily="1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432000" y="695001"/>
            <a:ext cx="7056000" cy="553998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dirty="0"/>
              <a:t>Наш </a:t>
            </a:r>
            <a:r>
              <a:rPr lang="ru-RU" dirty="0" smtClean="0"/>
              <a:t>сайт</a:t>
            </a:r>
            <a:endParaRPr lang="ru-RU" dirty="0"/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ru-RU" dirty="0" smtClean="0"/>
              <a:t>Это сайт социальной сети основанной на </a:t>
            </a:r>
            <a:r>
              <a:rPr lang="ru-RU" dirty="0" err="1" smtClean="0"/>
              <a:t>мемах</a:t>
            </a:r>
            <a:r>
              <a:rPr lang="ru-RU" dirty="0" smtClean="0"/>
              <a:t> и </a:t>
            </a:r>
            <a:r>
              <a:rPr lang="ru-RU" dirty="0" err="1" smtClean="0"/>
              <a:t>нейросетях</a:t>
            </a:r>
            <a:r>
              <a:rPr lang="ru-RU" dirty="0" smtClean="0"/>
              <a:t> и </a:t>
            </a:r>
            <a:r>
              <a:rPr lang="ru-RU" dirty="0"/>
              <a:t>возможностью </a:t>
            </a:r>
            <a:r>
              <a:rPr lang="ru-RU" dirty="0" smtClean="0"/>
              <a:t>взаимодействия </a:t>
            </a:r>
            <a:r>
              <a:rPr lang="ru-RU" dirty="0"/>
              <a:t>с другими пользователями.</a:t>
            </a:r>
          </a:p>
          <a:p>
            <a:pPr lvl="0"/>
            <a:r>
              <a:rPr lang="ru-RU" dirty="0" smtClean="0"/>
              <a:t>Неавторизованным пользователям доступна лишь лента новостей.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smtClean="0"/>
              <a:t>При авторизации становятся доступны остальные возможности нашего сайта.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432000" y="695001"/>
            <a:ext cx="7056000" cy="553998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dirty="0" smtClean="0"/>
              <a:t>Возможности</a:t>
            </a:r>
            <a:endParaRPr lang="ru-RU" dirty="0"/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720000" y="1807560"/>
            <a:ext cx="9071640" cy="438444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r>
              <a:rPr lang="ru-RU" sz="3200" dirty="0">
                <a:effectLst>
                  <a:outerShdw dist="17961" dir="2700000">
                    <a:scrgbClr r="0" g="0" b="0"/>
                  </a:outerShdw>
                </a:effectLst>
                <a:latin typeface="Calibri" pitchFamily="32"/>
                <a:ea typeface="Microsoft YaHei" pitchFamily="2"/>
                <a:cs typeface="Arial" pitchFamily="2"/>
              </a:rPr>
              <a:t>1) </a:t>
            </a:r>
            <a:r>
              <a:rPr lang="ru-RU" sz="3200" dirty="0" smtClean="0">
                <a:effectLst>
                  <a:outerShdw dist="17961" dir="2700000">
                    <a:scrgbClr r="0" g="0" b="0"/>
                  </a:outerShdw>
                </a:effectLst>
                <a:latin typeface="Calibri" pitchFamily="32"/>
                <a:ea typeface="Microsoft YaHei" pitchFamily="2"/>
                <a:cs typeface="Arial" pitchFamily="2"/>
              </a:rPr>
              <a:t>Регистрация </a:t>
            </a:r>
            <a:r>
              <a:rPr lang="ru-RU" sz="3200" dirty="0">
                <a:effectLst>
                  <a:outerShdw dist="17961" dir="2700000">
                    <a:scrgbClr r="0" g="0" b="0"/>
                  </a:outerShdw>
                </a:effectLst>
                <a:latin typeface="Calibri" pitchFamily="32"/>
                <a:ea typeface="Microsoft YaHei" pitchFamily="2"/>
                <a:cs typeface="Arial" pitchFamily="2"/>
              </a:rPr>
              <a:t>на сайте</a:t>
            </a:r>
          </a:p>
          <a:p>
            <a:pPr lvl="0">
              <a:buNone/>
            </a:pPr>
            <a:r>
              <a:rPr lang="ru-RU" sz="3200" dirty="0">
                <a:effectLst>
                  <a:outerShdw dist="17961" dir="2700000">
                    <a:scrgbClr r="0" g="0" b="0"/>
                  </a:outerShdw>
                </a:effectLst>
                <a:latin typeface="Calibri" pitchFamily="32"/>
                <a:ea typeface="Microsoft YaHei" pitchFamily="2"/>
                <a:cs typeface="Arial" pitchFamily="2"/>
              </a:rPr>
              <a:t>2) </a:t>
            </a:r>
            <a:r>
              <a:rPr lang="ru-RU" sz="3200" dirty="0" smtClean="0">
                <a:effectLst>
                  <a:outerShdw dist="17961" dir="2700000">
                    <a:scrgbClr r="0" g="0" b="0"/>
                  </a:outerShdw>
                </a:effectLst>
                <a:latin typeface="Calibri" pitchFamily="32"/>
                <a:ea typeface="Microsoft YaHei" pitchFamily="2"/>
                <a:cs typeface="Arial" pitchFamily="2"/>
              </a:rPr>
              <a:t>Добавление </a:t>
            </a:r>
            <a:r>
              <a:rPr lang="ru-RU" sz="3200" dirty="0">
                <a:effectLst>
                  <a:outerShdw dist="17961" dir="2700000">
                    <a:scrgbClr r="0" g="0" b="0"/>
                  </a:outerShdw>
                </a:effectLst>
                <a:latin typeface="Calibri" pitchFamily="32"/>
                <a:ea typeface="Microsoft YaHei" pitchFamily="2"/>
                <a:cs typeface="Arial" pitchFamily="2"/>
              </a:rPr>
              <a:t>друзей, </a:t>
            </a:r>
            <a:r>
              <a:rPr lang="ru-RU" sz="3200" dirty="0" smtClean="0">
                <a:effectLst>
                  <a:outerShdw dist="17961" dir="2700000">
                    <a:scrgbClr r="0" g="0" b="0"/>
                  </a:outerShdw>
                </a:effectLst>
                <a:latin typeface="Calibri" pitchFamily="32"/>
                <a:ea typeface="Microsoft YaHei" pitchFamily="2"/>
                <a:cs typeface="Arial" pitchFamily="2"/>
              </a:rPr>
              <a:t>новостей</a:t>
            </a:r>
            <a:endParaRPr lang="ru-RU" sz="3200" dirty="0">
              <a:effectLst>
                <a:outerShdw dist="17961" dir="2700000">
                  <a:scrgbClr r="0" g="0" b="0"/>
                </a:outerShdw>
              </a:effectLst>
              <a:latin typeface="Calibri" pitchFamily="32"/>
              <a:ea typeface="Microsoft YaHei" pitchFamily="2"/>
              <a:cs typeface="Arial" pitchFamily="2"/>
            </a:endParaRPr>
          </a:p>
          <a:p>
            <a:pPr lvl="0">
              <a:buNone/>
            </a:pPr>
            <a:r>
              <a:rPr lang="ru-RU" sz="3200" dirty="0">
                <a:effectLst>
                  <a:outerShdw dist="17961" dir="2700000">
                    <a:scrgbClr r="0" g="0" b="0"/>
                  </a:outerShdw>
                </a:effectLst>
                <a:latin typeface="Calibri" pitchFamily="32"/>
                <a:ea typeface="Microsoft YaHei" pitchFamily="2"/>
                <a:cs typeface="Arial" pitchFamily="2"/>
              </a:rPr>
              <a:t>3) Редактирование профиля</a:t>
            </a:r>
          </a:p>
          <a:p>
            <a:pPr lvl="0">
              <a:buNone/>
            </a:pPr>
            <a:r>
              <a:rPr lang="ru-RU" sz="3200" dirty="0">
                <a:effectLst>
                  <a:outerShdw dist="17961" dir="2700000">
                    <a:scrgbClr r="0" g="0" b="0"/>
                  </a:outerShdw>
                </a:effectLst>
                <a:latin typeface="Calibri" pitchFamily="32"/>
                <a:ea typeface="Microsoft YaHei" pitchFamily="2"/>
                <a:cs typeface="Arial" pitchFamily="2"/>
              </a:rPr>
              <a:t>4) Личные сообщения</a:t>
            </a:r>
          </a:p>
          <a:p>
            <a:pPr lvl="0">
              <a:buNone/>
            </a:pPr>
            <a:r>
              <a:rPr lang="ru-RU" sz="3200" dirty="0">
                <a:effectLst>
                  <a:outerShdw dist="17961" dir="2700000">
                    <a:scrgbClr r="0" g="0" b="0"/>
                  </a:outerShdw>
                </a:effectLst>
                <a:latin typeface="Calibri" pitchFamily="32"/>
                <a:ea typeface="Microsoft YaHei" pitchFamily="2"/>
                <a:cs typeface="Arial" pitchFamily="2"/>
              </a:rPr>
              <a:t>5) Просмотр </a:t>
            </a:r>
            <a:r>
              <a:rPr lang="ru-RU" sz="3200" dirty="0" smtClean="0">
                <a:effectLst>
                  <a:outerShdw dist="17961" dir="2700000">
                    <a:scrgbClr r="0" g="0" b="0"/>
                  </a:outerShdw>
                </a:effectLst>
                <a:latin typeface="Calibri" pitchFamily="32"/>
                <a:ea typeface="Microsoft YaHei" pitchFamily="2"/>
                <a:cs typeface="Arial" pitchFamily="2"/>
              </a:rPr>
              <a:t>новостей</a:t>
            </a:r>
            <a:endParaRPr lang="ru-RU" sz="3200" dirty="0">
              <a:effectLst>
                <a:outerShdw dist="17961" dir="2700000">
                  <a:scrgbClr r="0" g="0" b="0"/>
                </a:outerShdw>
              </a:effectLst>
              <a:latin typeface="Calibri" pitchFamily="32"/>
              <a:ea typeface="Microsoft YaHei" pitchFamily="2"/>
              <a:cs typeface="Arial" pitchFamily="2"/>
            </a:endParaRPr>
          </a:p>
          <a:p>
            <a:pPr lvl="0">
              <a:buNone/>
            </a:pPr>
            <a:r>
              <a:rPr lang="ru-RU" sz="3200" dirty="0">
                <a:effectLst>
                  <a:outerShdw dist="17961" dir="2700000">
                    <a:scrgbClr r="0" g="0" b="0"/>
                  </a:outerShdw>
                </a:effectLst>
                <a:latin typeface="Calibri" pitchFamily="32"/>
                <a:ea typeface="Microsoft YaHei" pitchFamily="2"/>
                <a:cs typeface="Arial" pitchFamily="2"/>
              </a:rPr>
              <a:t>6</a:t>
            </a:r>
            <a:r>
              <a:rPr lang="ru-RU" sz="3200" dirty="0" smtClean="0">
                <a:effectLst>
                  <a:outerShdw dist="17961" dir="2700000">
                    <a:scrgbClr r="0" g="0" b="0"/>
                  </a:outerShdw>
                </a:effectLst>
                <a:latin typeface="Calibri" pitchFamily="32"/>
                <a:ea typeface="Microsoft YaHei" pitchFamily="2"/>
                <a:cs typeface="Arial" pitchFamily="2"/>
              </a:rPr>
              <a:t>) Обработка фотографий с помощью </a:t>
            </a:r>
            <a:r>
              <a:rPr lang="ru-RU" sz="3200" dirty="0" err="1" smtClean="0">
                <a:effectLst>
                  <a:outerShdw dist="17961" dir="2700000">
                    <a:scrgbClr r="0" g="0" b="0"/>
                  </a:outerShdw>
                </a:effectLst>
                <a:latin typeface="Calibri" pitchFamily="32"/>
                <a:ea typeface="Microsoft YaHei" pitchFamily="2"/>
                <a:cs typeface="Arial" pitchFamily="2"/>
              </a:rPr>
              <a:t>нейросетей</a:t>
            </a:r>
            <a:endParaRPr lang="ru-RU" sz="3200" dirty="0">
              <a:effectLst>
                <a:outerShdw dist="17961" dir="2700000">
                  <a:scrgbClr r="0" g="0" b="0"/>
                </a:outerShdw>
              </a:effectLst>
              <a:latin typeface="Calibri" pitchFamily="32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/>
              <a:t>Фишки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ru-RU" dirty="0" smtClean="0"/>
              <a:t>Интерфейс сайта подстраивается под пользователя</a:t>
            </a:r>
            <a:endParaRPr lang="ru-RU" dirty="0"/>
          </a:p>
          <a:p>
            <a:pPr lvl="0"/>
            <a:r>
              <a:rPr lang="ru-RU" dirty="0" smtClean="0"/>
              <a:t>Возможность </a:t>
            </a:r>
            <a:r>
              <a:rPr lang="ru-RU" dirty="0"/>
              <a:t>загружать файлы </a:t>
            </a:r>
            <a:endParaRPr lang="ru-RU" dirty="0" smtClean="0"/>
          </a:p>
          <a:p>
            <a:pPr lvl="0"/>
            <a:r>
              <a:rPr lang="ru-RU" dirty="0" smtClean="0"/>
              <a:t>Возможность </a:t>
            </a:r>
            <a:r>
              <a:rPr lang="ru-RU" dirty="0"/>
              <a:t>отправлять сообщения</a:t>
            </a:r>
          </a:p>
          <a:p>
            <a:pPr lvl="0"/>
            <a:r>
              <a:rPr lang="ru-RU" dirty="0"/>
              <a:t>Наличие нескольких нейронных сетей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dirty="0"/>
              <a:t>Реализация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ru-RU" dirty="0" smtClean="0"/>
              <a:t>Таблицы </a:t>
            </a:r>
            <a:r>
              <a:rPr lang="ru-RU" dirty="0"/>
              <a:t>базы данных</a:t>
            </a:r>
          </a:p>
          <a:p>
            <a:pPr lvl="0"/>
            <a:r>
              <a:rPr lang="ru-RU" dirty="0" err="1" smtClean="0"/>
              <a:t>Flask</a:t>
            </a:r>
            <a:r>
              <a:rPr lang="en-US" dirty="0" smtClean="0"/>
              <a:t> </a:t>
            </a:r>
            <a:endParaRPr lang="ru-RU" dirty="0"/>
          </a:p>
          <a:p>
            <a:pPr lvl="0"/>
            <a:r>
              <a:rPr lang="ru-RU" dirty="0" err="1"/>
              <a:t>Html</a:t>
            </a:r>
            <a:endParaRPr lang="ru-RU" dirty="0"/>
          </a:p>
          <a:p>
            <a:pPr lvl="0"/>
            <a:r>
              <a:rPr lang="ru-RU" dirty="0" err="1" smtClean="0"/>
              <a:t>Bootstrap</a:t>
            </a:r>
            <a:endParaRPr lang="ru-RU" dirty="0" smtClean="0"/>
          </a:p>
          <a:p>
            <a:pPr lvl="0"/>
            <a:r>
              <a:rPr lang="en-US" dirty="0" err="1" smtClean="0"/>
              <a:t>Fastai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/>
              <a:t>Возможные идеи реализации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ru-RU"/>
              <a:t>Страница автоматически обновляется, если добавляются новые сообщения</a:t>
            </a:r>
          </a:p>
          <a:p>
            <a:pPr lvl="0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432000" y="695001"/>
            <a:ext cx="7056000" cy="553998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endParaRPr lang="ru-RU" dirty="0"/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marL="108000" lvl="0" indent="0" algn="ctr">
              <a:buNone/>
            </a:pPr>
            <a:endParaRPr lang="ru-RU" sz="4400" dirty="0" smtClean="0"/>
          </a:p>
          <a:p>
            <a:pPr marL="108000" lvl="0" indent="0" algn="ctr">
              <a:buNone/>
            </a:pPr>
            <a:endParaRPr lang="ru-RU" sz="4400" dirty="0"/>
          </a:p>
          <a:p>
            <a:pPr marL="108000" lvl="0" indent="0" algn="ctr">
              <a:buNone/>
            </a:pPr>
            <a:r>
              <a:rPr lang="ru-RU" sz="4400" dirty="0" smtClean="0"/>
              <a:t>спасибо </a:t>
            </a:r>
            <a:r>
              <a:rPr lang="ru-RU" sz="4400"/>
              <a:t>за </a:t>
            </a:r>
            <a:r>
              <a:rPr lang="ru-RU" sz="4400" smtClean="0"/>
              <a:t>внимание</a:t>
            </a:r>
            <a:endParaRPr lang="ru-RU" sz="4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бычный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spiration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118</Words>
  <Application>Microsoft Office PowerPoint</Application>
  <PresentationFormat>Экран (4:3)</PresentationFormat>
  <Paragraphs>30</Paragraphs>
  <Slides>7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9" baseType="lpstr">
      <vt:lpstr>Обычный</vt:lpstr>
      <vt:lpstr>Inspiration</vt:lpstr>
      <vt:lpstr>«MemNews»</vt:lpstr>
      <vt:lpstr>Наш сайт</vt:lpstr>
      <vt:lpstr>Возможности</vt:lpstr>
      <vt:lpstr>Фишки</vt:lpstr>
      <vt:lpstr>Реализация</vt:lpstr>
      <vt:lpstr>Возможные идеи реализации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«MemNews»</dc:title>
  <dc:creator>user</dc:creator>
  <cp:lastModifiedBy>user</cp:lastModifiedBy>
  <cp:revision>6</cp:revision>
  <dcterms:created xsi:type="dcterms:W3CDTF">2020-04-18T12:11:10Z</dcterms:created>
  <dcterms:modified xsi:type="dcterms:W3CDTF">2020-04-25T17:52:35Z</dcterms:modified>
</cp:coreProperties>
</file>