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7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2EB7-24D4-4617-8110-081BE4C1B07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8F99-70AB-4665-BC1B-9C2363F81F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7680" y="357051"/>
            <a:ext cx="9771017" cy="6113418"/>
          </a:xfrm>
          <a:prstGeom prst="rect">
            <a:avLst/>
          </a:prstGeom>
          <a:solidFill>
            <a:srgbClr val="0B0B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04" l="0" r="89904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71" y="1541348"/>
            <a:ext cx="5617234" cy="37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8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7680" y="357051"/>
            <a:ext cx="9771017" cy="6113418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878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71" y="1541348"/>
            <a:ext cx="5617234" cy="3744823"/>
          </a:xfrm>
          <a:prstGeom prst="rect">
            <a:avLst/>
          </a:prstGeom>
          <a:ln>
            <a:noFill/>
          </a:ln>
          <a:effectLst>
            <a:softEdge rad="1054100"/>
          </a:effectLst>
        </p:spPr>
      </p:pic>
    </p:spTree>
    <p:extLst>
      <p:ext uri="{BB962C8B-B14F-4D97-AF65-F5344CB8AC3E}">
        <p14:creationId xmlns:p14="http://schemas.microsoft.com/office/powerpoint/2010/main" val="2014152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juani .</dc:creator>
  <cp:lastModifiedBy>juani .</cp:lastModifiedBy>
  <cp:revision>3</cp:revision>
  <dcterms:created xsi:type="dcterms:W3CDTF">2023-07-30T19:56:15Z</dcterms:created>
  <dcterms:modified xsi:type="dcterms:W3CDTF">2023-07-30T21:34:23Z</dcterms:modified>
</cp:coreProperties>
</file>