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00350A7-CE59-41E3-AF46-58209ECA7D3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 There!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am a test slideshow!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LibreOffice/5.1.6.2.0$Linux_X86_64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2017-05-01T16:58:47Z</dcterms:created>
  <dc:creator/>
  <dc:description/>
  <dc:language>en-US</dc:language>
  <cp:lastModifiedBy/>
  <dcterms:modified xsi:type="dcterms:W3CDTF">2017-05-01T16:59:19Z</dcterms:modified>
  <cp:revision>1</cp:revision>
  <dc:subject/>
  <dc:title/>
</cp:coreProperties>
</file>