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7" r:id="rId4"/>
    <p:sldId id="268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的生命周期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8555" y="666115"/>
            <a:ext cx="7522210" cy="695960"/>
          </a:xfrm>
        </p:spPr>
        <p:txBody>
          <a:bodyPr>
            <a:normAutofit/>
          </a:bodyPr>
          <a:p>
            <a:r>
              <a:rPr lang="zh-CN" altLang="en-US"/>
              <a:t>运行中的介绍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当父元组件改变子组件属性</a:t>
            </a:r>
            <a:r>
              <a:rPr lang="en-US" altLang="zh-CN"/>
              <a:t>props</a:t>
            </a:r>
            <a:r>
              <a:rPr lang="zh-CN" altLang="en-US"/>
              <a:t>的时候才能运行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当组件修改自身</a:t>
            </a:r>
            <a:r>
              <a:rPr lang="en-US" altLang="zh-CN"/>
              <a:t>state</a:t>
            </a:r>
            <a:r>
              <a:rPr lang="zh-CN" altLang="en-US"/>
              <a:t>的时候，执行运行中的函数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190" y="666115"/>
            <a:ext cx="8733155" cy="695960"/>
          </a:xfrm>
        </p:spPr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update</a:t>
            </a:r>
            <a:r>
              <a:rPr lang="zh-CN" altLang="en-US">
                <a:sym typeface="+mn-ea"/>
              </a:rPr>
              <a:t>状态中的函数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运行中时候的钩子函数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componentWillRecieveProps(nextProps):</a:t>
            </a:r>
            <a:r>
              <a:rPr lang="zh-CN" altLang="en-US"/>
              <a:t>当组件获取最新的</a:t>
            </a:r>
            <a:r>
              <a:rPr lang="en-US" altLang="zh-CN"/>
              <a:t>props</a:t>
            </a:r>
            <a:r>
              <a:rPr lang="zh-CN" altLang="en-US"/>
              <a:t>的和当前的进行对比，然后修改当前的</a:t>
            </a:r>
            <a:r>
              <a:rPr lang="en-US" altLang="zh-CN"/>
              <a:t>state</a:t>
            </a:r>
            <a:endParaRPr lang="en-US" altLang="zh-CN"/>
          </a:p>
          <a:p>
            <a:r>
              <a:rPr lang="en-US" altLang="zh-CN"/>
              <a:t>shouldComponentUpdate(nextProps,nextState):</a:t>
            </a:r>
            <a:endParaRPr lang="en-US" altLang="zh-CN"/>
          </a:p>
          <a:p>
            <a:r>
              <a:rPr lang="zh-CN" altLang="en-US">
                <a:sym typeface="+mn-ea"/>
              </a:rPr>
              <a:t>对比</a:t>
            </a:r>
            <a:r>
              <a:rPr lang="en-US" altLang="zh-CN">
                <a:sym typeface="+mn-ea"/>
              </a:rPr>
              <a:t>nextprops</a:t>
            </a:r>
            <a:r>
              <a:rPr lang="zh-CN" altLang="en-US">
                <a:sym typeface="+mn-ea"/>
              </a:rPr>
              <a:t>和当前</a:t>
            </a:r>
            <a:r>
              <a:rPr lang="en-US" altLang="zh-CN">
                <a:sym typeface="+mn-ea"/>
              </a:rPr>
              <a:t>props</a:t>
            </a:r>
            <a:r>
              <a:rPr lang="zh-CN" altLang="en-US">
                <a:sym typeface="+mn-ea"/>
              </a:rPr>
              <a:t>的值 然后告知组件是否发生重新渲染？返回的是</a:t>
            </a:r>
            <a:r>
              <a:rPr lang="en-US" altLang="zh-CN">
                <a:sym typeface="+mn-ea"/>
              </a:rPr>
              <a:t>true</a:t>
            </a:r>
            <a:r>
              <a:rPr lang="zh-CN" altLang="en-US">
                <a:sym typeface="+mn-ea"/>
              </a:rPr>
              <a:t>还是</a:t>
            </a:r>
            <a:r>
              <a:rPr lang="en-US" altLang="zh-CN">
                <a:sym typeface="+mn-ea"/>
              </a:rPr>
              <a:t>false</a:t>
            </a:r>
            <a:r>
              <a:rPr lang="zh-CN" altLang="en-US">
                <a:sym typeface="+mn-ea"/>
              </a:rPr>
              <a:t>觉得组件是否重新渲染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componentWillUpdate</a:t>
            </a:r>
            <a:r>
              <a:rPr lang="en-US" altLang="zh-CN">
                <a:sym typeface="+mn-ea"/>
              </a:rPr>
              <a:t>(nextProps,nextState)</a:t>
            </a:r>
            <a:r>
              <a:rPr lang="en-US" altLang="zh-CN"/>
              <a:t>:</a:t>
            </a:r>
            <a:r>
              <a:rPr lang="zh-CN" altLang="en-US"/>
              <a:t>组件重新渲染之前执行（例如在渲染之前最后</a:t>
            </a:r>
            <a:r>
              <a:rPr lang="en-US" altLang="zh-CN"/>
              <a:t>props</a:t>
            </a:r>
            <a:r>
              <a:rPr lang="zh-CN" altLang="en-US"/>
              <a:t>和</a:t>
            </a:r>
            <a:r>
              <a:rPr lang="en-US" altLang="zh-CN"/>
              <a:t>state</a:t>
            </a:r>
            <a:r>
              <a:rPr lang="zh-CN" altLang="en-US"/>
              <a:t>都发生了改变）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render:</a:t>
            </a:r>
            <a:r>
              <a:rPr lang="zh-CN" altLang="en-US"/>
              <a:t>（渲染）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componentDidUpdate:</a:t>
            </a:r>
            <a:r>
              <a:rPr lang="zh-CN" altLang="en-US"/>
              <a:t>重新渲染之后执行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运行中的生命周期使用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总结在开发中很少使用</a:t>
            </a:r>
            <a:r>
              <a:rPr lang="en-US" altLang="zh-CN"/>
              <a:t>react</a:t>
            </a:r>
            <a:r>
              <a:rPr lang="zh-CN" altLang="en-US"/>
              <a:t>全部的生命周周期钩子函数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react</a:t>
            </a:r>
            <a:r>
              <a:rPr lang="zh-CN" altLang="en-US"/>
              <a:t>销毁状态的函数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componentWillUnmount </a:t>
            </a:r>
            <a:r>
              <a:rPr lang="zh-CN" altLang="en-US"/>
              <a:t>这个函数几乎不会使用到，因为浏览器本身具有垃圾回收机制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练习外部声明数据，通过属性传递到子组件中</a:t>
            </a:r>
            <a:endParaRPr lang="zh-CN" altLang="en-US"/>
          </a:p>
          <a:p>
            <a:r>
              <a:rPr lang="zh-CN" altLang="en-US"/>
              <a:t>包括传入</a:t>
            </a:r>
            <a:r>
              <a:rPr lang="en-US" altLang="zh-CN"/>
              <a:t>json</a:t>
            </a:r>
            <a:r>
              <a:rPr lang="zh-CN" altLang="en-US"/>
              <a:t>，数组</a:t>
            </a:r>
            <a:r>
              <a:rPr lang="en-US" altLang="zh-CN"/>
              <a:t>,</a:t>
            </a:r>
            <a:r>
              <a:rPr lang="zh-CN" altLang="en-US"/>
              <a:t>字符串，以及展开式传递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基于</a:t>
            </a:r>
            <a:r>
              <a:rPr lang="en-US" altLang="zh-CN"/>
              <a:t>state</a:t>
            </a:r>
            <a:r>
              <a:rPr lang="zh-CN" altLang="en-US"/>
              <a:t>实现组件进行自己更新数据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练习父组件改变</a:t>
            </a:r>
            <a:r>
              <a:rPr lang="en-US" altLang="zh-CN"/>
              <a:t>state</a:t>
            </a:r>
            <a:r>
              <a:rPr lang="zh-CN" altLang="en-US"/>
              <a:t>值，作为属性传递到子组件中</a:t>
            </a:r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   state,props</a:t>
            </a:r>
            <a:r>
              <a:rPr lang="zh-CN" altLang="en-US"/>
              <a:t>的混合使用</a:t>
            </a:r>
            <a:endParaRPr lang="zh-CN" altLang="en-US"/>
          </a:p>
          <a:p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熟练</a:t>
            </a:r>
            <a:r>
              <a:rPr lang="en-US" altLang="zh-CN"/>
              <a:t>react</a:t>
            </a:r>
            <a:r>
              <a:rPr lang="zh-CN" altLang="en-US"/>
              <a:t>各个生命周期函数的用法和意义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研究如何实现</a:t>
            </a:r>
            <a:r>
              <a:rPr lang="en-US" altLang="zh-CN"/>
              <a:t>react</a:t>
            </a:r>
            <a:r>
              <a:rPr lang="zh-CN" altLang="en-US"/>
              <a:t>进行数据绑定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zh-CN"/>
              <a:t>的属性和状态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数据传递使用两种事物进行传递：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属性</a:t>
            </a:r>
            <a:r>
              <a:rPr lang="en-US" altLang="zh-CN"/>
              <a:t>(props) </a:t>
            </a:r>
            <a:r>
              <a:rPr lang="zh-CN" altLang="en-US"/>
              <a:t>在组件外部传入 ，组件内部通过</a:t>
            </a:r>
            <a:r>
              <a:rPr lang="en-US" altLang="zh-CN"/>
              <a:t>this.props</a:t>
            </a:r>
            <a:r>
              <a:rPr lang="zh-CN" altLang="en-US"/>
              <a:t>获得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状态</a:t>
            </a:r>
            <a:r>
              <a:rPr lang="en-US" altLang="zh-CN"/>
              <a:t>(state)</a:t>
            </a:r>
            <a:r>
              <a:rPr lang="zh-CN" altLang="en-US">
                <a:sym typeface="+mn-ea"/>
              </a:rPr>
              <a:t>在组件内部设置或者更改 ，组件内部通过</a:t>
            </a:r>
            <a:r>
              <a:rPr lang="en-US" altLang="zh-CN">
                <a:sym typeface="+mn-ea"/>
              </a:rPr>
              <a:t>this.state</a:t>
            </a:r>
            <a:r>
              <a:rPr lang="zh-CN" altLang="en-US">
                <a:sym typeface="+mn-ea"/>
              </a:rPr>
              <a:t>获得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属性和状态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属性</a:t>
            </a:r>
            <a:r>
              <a:rPr lang="en-US" altLang="zh-CN"/>
              <a:t>:</a:t>
            </a:r>
            <a:r>
              <a:rPr lang="zh-CN" altLang="en-US">
                <a:sym typeface="+mn-ea"/>
              </a:rPr>
              <a:t>属性是在一个组件被声明的时候就被（父组件）赋予的，并且不可以被修改</a:t>
            </a:r>
            <a:endParaRPr lang="zh-CN" altLang="en-US">
              <a:sym typeface="+mn-ea"/>
            </a:endParaRPr>
          </a:p>
          <a:p>
            <a:r>
              <a:rPr lang="en-US" altLang="zh-CN"/>
              <a:t>  </a:t>
            </a:r>
            <a:r>
              <a:rPr lang="zh-CN" altLang="en-US"/>
              <a:t>属性被传递的方式 一般是在组件被调用的时候被传入</a:t>
            </a:r>
            <a:endParaRPr lang="zh-CN" altLang="en-US"/>
          </a:p>
          <a:p>
            <a:r>
              <a:rPr lang="zh-CN" altLang="en-US"/>
              <a:t>  演示</a:t>
            </a:r>
            <a:r>
              <a:rPr lang="en-US" altLang="zh-CN"/>
              <a:t>1 </a:t>
            </a:r>
            <a:r>
              <a:rPr lang="zh-CN" altLang="en-US"/>
              <a:t>属性的设置和传递（键值对设置）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除了可以传递字符串以外还可以传入那些类型的属性？</a:t>
            </a:r>
            <a:endParaRPr lang="zh-CN" altLang="en-US"/>
          </a:p>
          <a:p>
            <a:r>
              <a:rPr lang="zh-CN" altLang="en-US"/>
              <a:t>   还可以是字符串</a:t>
            </a:r>
            <a:r>
              <a:rPr lang="en-US" altLang="zh-CN"/>
              <a:t>,</a:t>
            </a:r>
            <a:r>
              <a:rPr lang="zh-CN" altLang="en-US"/>
              <a:t>对象，数组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练习传入字符串，对象，数组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属性和状态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2.</a:t>
            </a:r>
            <a:r>
              <a:rPr lang="zh-CN" altLang="en-US"/>
              <a:t>演示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展开形式设置</a:t>
            </a:r>
            <a:r>
              <a:rPr lang="en-US" altLang="zh-CN"/>
              <a:t>props</a:t>
            </a:r>
            <a:endParaRPr lang="en-US" altLang="zh-CN"/>
          </a:p>
          <a:p>
            <a:r>
              <a:rPr lang="en-US" altLang="zh-CN"/>
              <a:t>var obj={name:"1",attr:"009"}</a:t>
            </a:r>
            <a:endParaRPr lang="en-US" altLang="zh-CN"/>
          </a:p>
          <a:p>
            <a:r>
              <a:rPr lang="zh-CN" altLang="en-US"/>
              <a:t>如果希望将这个</a:t>
            </a:r>
            <a:r>
              <a:rPr lang="en-US" altLang="zh-CN"/>
              <a:t>json</a:t>
            </a:r>
            <a:r>
              <a:rPr lang="zh-CN" altLang="en-US"/>
              <a:t>中的全部数据都放在</a:t>
            </a:r>
            <a:r>
              <a:rPr lang="en-US" altLang="zh-CN"/>
              <a:t>react</a:t>
            </a:r>
            <a:r>
              <a:rPr lang="zh-CN" altLang="en-US"/>
              <a:t>中作为组件属性如何去做</a:t>
            </a:r>
            <a:endParaRPr lang="zh-CN" altLang="en-US"/>
          </a:p>
          <a:p>
            <a:r>
              <a:rPr lang="en-US" altLang="zh-CN"/>
              <a:t>&lt;ComponentName {...obj}/&gt;</a:t>
            </a:r>
            <a:endParaRPr lang="en-US" altLang="zh-CN"/>
          </a:p>
          <a:p>
            <a:r>
              <a:rPr lang="zh-CN" altLang="en-US"/>
              <a:t>这样就可以实现属性的传递  前面加上三点</a:t>
            </a:r>
            <a:r>
              <a:rPr lang="en-US" altLang="zh-CN"/>
              <a:t>react</a:t>
            </a:r>
            <a:r>
              <a:rPr lang="zh-CN" altLang="en-US"/>
              <a:t>会把整个</a:t>
            </a:r>
            <a:r>
              <a:rPr lang="en-US" altLang="zh-CN"/>
              <a:t>obj</a:t>
            </a:r>
            <a:r>
              <a:rPr lang="zh-CN" altLang="en-US"/>
              <a:t>都放在属性里</a:t>
            </a:r>
            <a:r>
              <a:rPr lang="en-US" altLang="zh-CN"/>
              <a:t>props</a:t>
            </a:r>
            <a:r>
              <a:rPr lang="zh-CN" altLang="en-US"/>
              <a:t>面去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除此以外还可以使用</a:t>
            </a:r>
            <a:endParaRPr lang="zh-CN" altLang="en-US"/>
          </a:p>
          <a:p>
            <a:r>
              <a:rPr lang="en-US" altLang="zh-CN"/>
              <a:t>this.setProps({obj})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我们之前说过</a:t>
            </a:r>
            <a:r>
              <a:rPr lang="en-US" altLang="zh-CN"/>
              <a:t>react</a:t>
            </a:r>
            <a:r>
              <a:rPr lang="zh-CN" altLang="en-US"/>
              <a:t>不提倡修改组件属性因此不提倡使用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属性和状态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状态的使用</a:t>
            </a:r>
            <a:endParaRPr lang="zh-CN" altLang="en-US"/>
          </a:p>
          <a:p>
            <a:r>
              <a:rPr lang="zh-CN" altLang="en-US">
                <a:sym typeface="+mn-ea"/>
              </a:rPr>
              <a:t>在组件内部设置或者更改，可以在</a:t>
            </a: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getInitialState</a:t>
            </a:r>
            <a:r>
              <a:rPr lang="zh-CN" altLang="en-US">
                <a:sym typeface="+mn-ea"/>
              </a:rPr>
              <a:t>中返回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设置</a:t>
            </a:r>
            <a:r>
              <a:rPr lang="en-US" altLang="zh-CN">
                <a:sym typeface="+mn-ea"/>
              </a:rPr>
              <a:t>state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或者使用</a:t>
            </a:r>
            <a:r>
              <a:rPr lang="en-US" altLang="zh-CN">
                <a:sym typeface="+mn-ea"/>
              </a:rPr>
              <a:t>this.setState({obj})</a:t>
            </a:r>
            <a:r>
              <a:rPr lang="zh-CN" altLang="en-US">
                <a:sym typeface="+mn-ea"/>
              </a:rPr>
              <a:t>方法去使用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3 state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总结属性和状态的对比总结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属性只能可以在父组件中获取初始值和修改值 状态则不可以</a:t>
            </a:r>
            <a:endParaRPr lang="zh-CN" altLang="en-US"/>
          </a:p>
          <a:p>
            <a:r>
              <a:rPr lang="zh-CN" altLang="en-US"/>
              <a:t>属性可以在组件内部设置默认初始值 状态也可以</a:t>
            </a:r>
            <a:endParaRPr lang="zh-CN" altLang="en-US"/>
          </a:p>
          <a:p>
            <a:r>
              <a:rPr lang="zh-CN" altLang="en-US"/>
              <a:t>属性不可以在组件内部被修改 状态可以</a:t>
            </a:r>
            <a:endParaRPr lang="zh-CN" altLang="en-US"/>
          </a:p>
          <a:p>
            <a:r>
              <a:rPr lang="zh-CN" altLang="en-US"/>
              <a:t>属性可以设置子组件的初始值  状态不可以</a:t>
            </a:r>
            <a:endParaRPr lang="zh-CN" altLang="en-US"/>
          </a:p>
          <a:p>
            <a:r>
              <a:rPr lang="zh-CN" altLang="en-US"/>
              <a:t>属性可以修改子组件的值     状态不可以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那也就是说状态在运行中都可以修改自身的值，属性不可以</a:t>
            </a:r>
            <a:endParaRPr lang="zh-CN" altLang="en-US"/>
          </a:p>
          <a:p>
            <a:r>
              <a:rPr lang="zh-CN" altLang="en-US"/>
              <a:t>所以状态一般被用于数据的绑定，只要某个数据变化了，</a:t>
            </a:r>
            <a:r>
              <a:rPr lang="en-US" altLang="zh-CN"/>
              <a:t>react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zh-CN" altLang="en-US"/>
              <a:t>就会自动更新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420" y="1452880"/>
            <a:ext cx="9888855" cy="4993005"/>
          </a:xfrm>
        </p:spPr>
        <p:txBody>
          <a:bodyPr/>
          <a:p>
            <a:pPr marL="0" indent="0">
              <a:buNone/>
            </a:pPr>
            <a:r>
              <a:rPr lang="en-US" altLang="zh-CN"/>
              <a:t>react</a:t>
            </a:r>
            <a:r>
              <a:rPr lang="zh-CN" altLang="en-US"/>
              <a:t>生命周期总体分为三个状态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1.mounted(</a:t>
            </a:r>
            <a:r>
              <a:rPr lang="zh-CN" altLang="en-US"/>
              <a:t>初始化时候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当我们看见页面元素从</a:t>
            </a:r>
            <a:r>
              <a:rPr lang="en-US" altLang="zh-CN"/>
              <a:t>jsx</a:t>
            </a:r>
            <a:r>
              <a:rPr lang="zh-CN" altLang="en-US"/>
              <a:t>变成</a:t>
            </a:r>
            <a:r>
              <a:rPr lang="en-US" altLang="zh-CN"/>
              <a:t>dom</a:t>
            </a:r>
            <a:r>
              <a:rPr lang="zh-CN" altLang="en-US"/>
              <a:t>节点的时候，</a:t>
            </a:r>
            <a:r>
              <a:rPr lang="en-US" altLang="zh-CN"/>
              <a:t>react</a:t>
            </a:r>
            <a:r>
              <a:rPr lang="zh-CN" altLang="en-US"/>
              <a:t>组件已经被载入（</a:t>
            </a:r>
            <a:r>
              <a:rPr lang="en-US" altLang="zh-CN"/>
              <a:t>mounted</a:t>
            </a:r>
            <a:r>
              <a:rPr lang="zh-CN" altLang="en-US"/>
              <a:t>）到页面中了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2.update(</a:t>
            </a:r>
            <a:r>
              <a:rPr lang="zh-CN" altLang="en-US"/>
              <a:t>组件在运行中如果发生状态和属性的变化发生的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当</a:t>
            </a:r>
            <a:r>
              <a:rPr lang="en-US" altLang="zh-CN"/>
              <a:t>react</a:t>
            </a:r>
            <a:r>
              <a:rPr lang="zh-CN" altLang="en-US"/>
              <a:t>组件中的数据发生变化的时候，需要重新渲染页面</a:t>
            </a:r>
            <a:r>
              <a:rPr lang="en-US" altLang="zh-CN"/>
              <a:t>(</a:t>
            </a:r>
            <a:r>
              <a:rPr lang="zh-CN" altLang="en-US"/>
              <a:t>重新更新页面元素的时候 例如获取本次数据与上次数据不一样 需要重新更新页面数据</a:t>
            </a:r>
            <a:r>
              <a:rPr lang="en-US" altLang="zh-CN"/>
              <a:t>) </a:t>
            </a:r>
            <a:r>
              <a:rPr lang="zh-CN" altLang="en-US"/>
              <a:t>，这时候需要将</a:t>
            </a:r>
            <a:r>
              <a:rPr lang="en-US" altLang="zh-CN"/>
              <a:t>react</a:t>
            </a:r>
            <a:r>
              <a:rPr lang="zh-CN" altLang="en-US"/>
              <a:t>组件重新渲染一次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3.unmount(</a:t>
            </a:r>
            <a:r>
              <a:rPr lang="zh-CN" altLang="en-US"/>
              <a:t>组件卸载和销毁状态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当组件需要被从页面中废弃和销毁的时候，就需要将</a:t>
            </a:r>
            <a:r>
              <a:rPr lang="en-US" altLang="zh-CN"/>
              <a:t>react</a:t>
            </a:r>
            <a:r>
              <a:rPr lang="zh-CN" altLang="en-US"/>
              <a:t>组件从页面中删除掉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react</a:t>
            </a:r>
            <a:r>
              <a:rPr lang="zh-CN" altLang="en-US"/>
              <a:t>对着三个不同阶段状态定义了不同的去监听状态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钩子函数</a:t>
            </a:r>
            <a:r>
              <a:rPr lang="en-US" altLang="zh-CN"/>
              <a:t>(hock function)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当程序中某些状态只要发生改变，程序立马去通知对应处理的函数，这个函数就是钩子函数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react</a:t>
            </a:r>
            <a:r>
              <a:rPr lang="zh-CN" altLang="en-US"/>
              <a:t>到底在这三个不同状态中封装了那些函数？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/>
              <a:t>mounted</a:t>
            </a:r>
            <a:r>
              <a:rPr lang="zh-CN" altLang="en-US"/>
              <a:t>状态中的函数</a:t>
            </a:r>
            <a:r>
              <a:rPr lang="en-US" altLang="zh-CN"/>
              <a:t>(</a:t>
            </a:r>
            <a:r>
              <a:rPr lang="zh-CN" altLang="en-US"/>
              <a:t>初始化时候的钩子函数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9888855" cy="4559300"/>
          </a:xfrm>
        </p:spPr>
        <p:txBody>
          <a:bodyPr/>
          <a:p>
            <a:r>
              <a:rPr lang="en-US" altLang="zh-CN"/>
              <a:t>1.getDefaultProps() </a:t>
            </a:r>
            <a:r>
              <a:rPr lang="zh-CN" altLang="en-US"/>
              <a:t>设置组件默认的</a:t>
            </a:r>
            <a:r>
              <a:rPr lang="en-US" altLang="zh-CN"/>
              <a:t>props 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2.getInitialState() </a:t>
            </a:r>
            <a:r>
              <a:rPr lang="zh-CN" altLang="en-US">
                <a:sym typeface="+mn-ea"/>
              </a:rPr>
              <a:t>设置组件默认的</a:t>
            </a:r>
            <a:r>
              <a:rPr lang="en-US" altLang="zh-CN">
                <a:sym typeface="+mn-ea"/>
              </a:rPr>
              <a:t>state  </a:t>
            </a:r>
            <a:r>
              <a:rPr lang="zh-CN" altLang="en-US">
                <a:sym typeface="+mn-ea"/>
              </a:rPr>
              <a:t>返回对象类型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3.componentWillMount()  </a:t>
            </a:r>
            <a:r>
              <a:rPr lang="zh-CN" altLang="en-US"/>
              <a:t>在</a:t>
            </a:r>
            <a:r>
              <a:rPr lang="en-US" altLang="zh-CN"/>
              <a:t>jsx</a:t>
            </a:r>
            <a:r>
              <a:rPr lang="zh-CN" altLang="en-US"/>
              <a:t>被渲染到页面之前被调用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en-US" altLang="zh-CN">
                <a:sym typeface="+mn-ea"/>
              </a:rPr>
              <a:t>render()</a:t>
            </a:r>
            <a:r>
              <a:rPr lang="zh-CN" altLang="en-US">
                <a:sym typeface="+mn-ea"/>
              </a:rPr>
              <a:t>渲染函数是</a:t>
            </a: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中默认的函数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5.componentDidMount()   </a:t>
            </a:r>
            <a:r>
              <a:rPr lang="zh-CN" altLang="en-US"/>
              <a:t>在</a:t>
            </a:r>
            <a:r>
              <a:rPr lang="en-US" altLang="zh-CN"/>
              <a:t>jsx</a:t>
            </a:r>
            <a:r>
              <a:rPr lang="zh-CN" altLang="en-US"/>
              <a:t>被渲染到页面后被调用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演示</a:t>
            </a:r>
            <a:r>
              <a:rPr lang="en-US" altLang="zh-CN"/>
              <a:t>4</a:t>
            </a:r>
            <a:r>
              <a:rPr lang="en-US" altLang="zh-CN"/>
              <a:t>.</a:t>
            </a:r>
            <a:r>
              <a:rPr lang="zh-CN" altLang="en-US"/>
              <a:t>各个生命周期的使用和</a:t>
            </a:r>
            <a:r>
              <a:rPr lang="en-US" altLang="zh-CN"/>
              <a:t>props</a:t>
            </a:r>
            <a:r>
              <a:rPr lang="zh-CN" altLang="en-US"/>
              <a:t>以及</a:t>
            </a:r>
            <a:r>
              <a:rPr lang="en-US" altLang="zh-CN"/>
              <a:t>state</a:t>
            </a:r>
            <a:r>
              <a:rPr lang="zh-CN" altLang="en-US"/>
              <a:t>的使用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ags/tag7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2036</Words>
  <Application>WPS 演示</Application>
  <PresentationFormat>宽屏</PresentationFormat>
  <Paragraphs>131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1_默认设计模板</vt:lpstr>
      <vt:lpstr>React的生命周期</vt:lpstr>
      <vt:lpstr>React的属性和状态</vt:lpstr>
      <vt:lpstr>react属性和状态</vt:lpstr>
      <vt:lpstr>react属性和状态</vt:lpstr>
      <vt:lpstr>react属性和状态</vt:lpstr>
      <vt:lpstr>总结属性和状态的对比总结</vt:lpstr>
      <vt:lpstr>React的生命周期</vt:lpstr>
      <vt:lpstr>钩子函数(hock function)</vt:lpstr>
      <vt:lpstr>mounted状态中的函数(初始化时候的钩子函数)</vt:lpstr>
      <vt:lpstr>运行中的介绍</vt:lpstr>
      <vt:lpstr> update状态中的函数(运行中时候的钩子函数)</vt:lpstr>
      <vt:lpstr>演示6</vt:lpstr>
      <vt:lpstr>演示5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my</cp:lastModifiedBy>
  <cp:revision>152</cp:revision>
  <dcterms:created xsi:type="dcterms:W3CDTF">2016-04-08T14:14:00Z</dcterms:created>
  <dcterms:modified xsi:type="dcterms:W3CDTF">2016-06-15T05:41:47Z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