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58" r:id="rId6"/>
    <p:sldId id="260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树莓派 &amp; arduino </a:t>
            </a:r>
            <a:br>
              <a:rPr lang="zh-CN" altLang="en-US"/>
            </a:br>
            <a:r>
              <a:rPr lang="zh-CN" altLang="en-US"/>
              <a:t>综合供电方案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33725" y="3616643"/>
            <a:ext cx="9144000" cy="1655762"/>
          </a:xfrm>
        </p:spPr>
        <p:txBody>
          <a:bodyPr/>
          <a:p>
            <a:r>
              <a:rPr lang="zh-CN" altLang="zh-CN"/>
              <a:t>卢星宇</a:t>
            </a:r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zh-CN"/>
              <a:t>背景</a:t>
            </a:r>
            <a:endParaRPr lang="zh-CN" altLang="zh-CN"/>
          </a:p>
          <a:p>
            <a:r>
              <a:rPr lang="zh-CN" altLang="zh-CN"/>
              <a:t>困难</a:t>
            </a:r>
            <a:endParaRPr lang="zh-CN" altLang="zh-CN"/>
          </a:p>
          <a:p>
            <a:pPr lvl="1"/>
            <a:r>
              <a:rPr lang="zh-CN" altLang="zh-CN"/>
              <a:t>能力</a:t>
            </a:r>
            <a:r>
              <a:rPr lang="zh-CN" altLang="zh-CN"/>
              <a:t>随机性</a:t>
            </a:r>
            <a:endParaRPr lang="zh-CN" altLang="zh-CN"/>
          </a:p>
          <a:p>
            <a:pPr lvl="1"/>
            <a:endParaRPr lang="zh-CN" altLang="zh-CN"/>
          </a:p>
          <a:p>
            <a:pPr lvl="1"/>
            <a:r>
              <a:rPr lang="zh-CN" altLang="zh-CN"/>
              <a:t>解决</a:t>
            </a:r>
            <a:r>
              <a:rPr lang="zh-CN" altLang="zh-CN"/>
              <a:t>经历</a:t>
            </a:r>
            <a:endParaRPr lang="zh-CN" altLang="zh-CN"/>
          </a:p>
          <a:p>
            <a:pPr lvl="1"/>
            <a:r>
              <a:rPr lang="zh-CN" altLang="zh-CN"/>
              <a:t>。。。</a:t>
            </a:r>
            <a:endParaRPr lang="zh-CN" altLang="zh-CN"/>
          </a:p>
          <a:p>
            <a:pPr lvl="1"/>
            <a:r>
              <a:rPr lang="zh-CN" altLang="zh-CN"/>
              <a:t>买到</a:t>
            </a:r>
            <a:r>
              <a:rPr lang="zh-CN" altLang="zh-CN"/>
              <a:t>造</a:t>
            </a:r>
            <a:endParaRPr lang="zh-CN" altLang="zh-CN"/>
          </a:p>
          <a:p>
            <a:pPr lvl="1"/>
            <a:endParaRPr lang="zh-CN" altLang="zh-CN"/>
          </a:p>
          <a:p>
            <a:pPr lvl="1"/>
            <a:endParaRPr lang="zh-CN" altLang="zh-CN"/>
          </a:p>
          <a:p>
            <a:pPr lvl="1"/>
            <a:endParaRPr lang="zh-CN" altLang="zh-CN"/>
          </a:p>
          <a:p>
            <a:pPr lvl="1"/>
            <a:r>
              <a:rPr lang="zh-CN" altLang="zh-CN"/>
              <a:t>你在支配咖啡但咖啡没法支配</a:t>
            </a:r>
            <a:r>
              <a:rPr lang="zh-CN" altLang="zh-CN"/>
              <a:t>你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设计初心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一块树莓派常常用usb借口直接连充电器供电，导致移动不便，用充电宝供电又会因为电量耗尽而突然关机。想做个气象站把东西打包后放到屋外，希望用太阳能、风能供电。我们是否能够设计一个综合供电平台，提供各种接口的输入，通过变压稳压模块，实现多种电源提供方式无缝切换，并为用电设备提供电量显示端口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670" y="156210"/>
            <a:ext cx="11025505" cy="6329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本课题进可攻退可守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61895" y="727710"/>
            <a:ext cx="9144000" cy="4493260"/>
          </a:xfrm>
        </p:spPr>
        <p:txBody>
          <a:bodyPr/>
          <a:p>
            <a:r>
              <a:rPr lang="zh-CN" altLang="en-US"/>
              <a:t>最低限度非常容易实现，只要氪金毫无难度。</a:t>
            </a:r>
            <a:endParaRPr lang="zh-CN" altLang="en-US"/>
          </a:p>
        </p:txBody>
      </p:sp>
      <p:pic>
        <p:nvPicPr>
          <p:cNvPr id="4" name="图片 3" descr="Screenshot_20211024_221112"/>
          <p:cNvPicPr>
            <a:picLocks noChangeAspect="1"/>
          </p:cNvPicPr>
          <p:nvPr/>
        </p:nvPicPr>
        <p:blipFill>
          <a:blip r:embed="rId1"/>
          <a:srcRect t="9185" r="1975"/>
          <a:stretch>
            <a:fillRect/>
          </a:stretch>
        </p:blipFill>
        <p:spPr>
          <a:xfrm>
            <a:off x="542290" y="527685"/>
            <a:ext cx="2900045" cy="5970905"/>
          </a:xfrm>
          <a:prstGeom prst="rect">
            <a:avLst/>
          </a:prstGeom>
        </p:spPr>
      </p:pic>
      <p:pic>
        <p:nvPicPr>
          <p:cNvPr id="5" name="图片 4" descr="Screenshot_20211024_221148"/>
          <p:cNvPicPr>
            <a:picLocks noChangeAspect="1"/>
          </p:cNvPicPr>
          <p:nvPr/>
        </p:nvPicPr>
        <p:blipFill>
          <a:blip r:embed="rId2"/>
          <a:srcRect l="-823" t="9769" r="1255" b="45546"/>
          <a:stretch>
            <a:fillRect/>
          </a:stretch>
        </p:blipFill>
        <p:spPr>
          <a:xfrm>
            <a:off x="7446010" y="1908810"/>
            <a:ext cx="4601845" cy="45897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30650" y="3858895"/>
            <a:ext cx="2493010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600">
                <a:latin typeface="方正姚体" panose="02010601030101010101" charset="-122"/>
                <a:ea typeface="方正姚体" panose="02010601030101010101" charset="-122"/>
              </a:rPr>
              <a:t>守</a:t>
            </a:r>
            <a:endParaRPr lang="zh-CN" altLang="en-US" sz="16600">
              <a:latin typeface="方正姚体" panose="02010601030101010101" charset="-122"/>
              <a:ea typeface="方正姚体" panose="0201060103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05095" y="665480"/>
            <a:ext cx="39306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学习电路知识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探究弱电直流升降压稳压的方法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设计和组装电路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学习锂电池的使用</a:t>
            </a:r>
            <a:r>
              <a:rPr lang="zh-CN" altLang="en-US">
                <a:sym typeface="+mn-ea"/>
              </a:rPr>
              <a:t>（保养）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为将来把树莓派或</a:t>
            </a:r>
            <a:r>
              <a:rPr lang="en-US" altLang="zh-CN"/>
              <a:t>arduino</a:t>
            </a:r>
            <a:r>
              <a:rPr lang="zh-CN" altLang="en-US"/>
              <a:t>丢到一个荒无人烟没有电网的角落自生自灭做准备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 descr="Screenshot_20211024_221124"/>
          <p:cNvPicPr>
            <a:picLocks noChangeAspect="1"/>
          </p:cNvPicPr>
          <p:nvPr/>
        </p:nvPicPr>
        <p:blipFill>
          <a:blip r:embed="rId1"/>
          <a:srcRect t="8269" r="-1173" b="24898"/>
          <a:stretch>
            <a:fillRect/>
          </a:stretch>
        </p:blipFill>
        <p:spPr>
          <a:xfrm>
            <a:off x="4989830" y="500380"/>
            <a:ext cx="4145915" cy="6085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59325" y="3106420"/>
            <a:ext cx="701484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END.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WPS 演示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方正姚体</vt:lpstr>
      <vt:lpstr>微软雅黑</vt:lpstr>
      <vt:lpstr>Calibri</vt:lpstr>
      <vt:lpstr>Arial Unicode MS</vt:lpstr>
      <vt:lpstr>Office 主题</vt:lpstr>
      <vt:lpstr>树莓派 &amp; arduino  综合供电方案</vt:lpstr>
      <vt:lpstr>PowerPoint 演示文稿</vt:lpstr>
      <vt:lpstr>设计初心 </vt:lpstr>
      <vt:lpstr>PowerPoint 演示文稿</vt:lpstr>
      <vt:lpstr>本课题进可攻退可守</vt:lpstr>
      <vt:lpstr>PowerPoint 演示文稿</vt:lpstr>
      <vt:lpstr>进击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卢星宇</dc:creator>
  <cp:lastModifiedBy>zigon</cp:lastModifiedBy>
  <cp:revision>5</cp:revision>
  <dcterms:created xsi:type="dcterms:W3CDTF">2021-10-24T14:12:00Z</dcterms:created>
  <dcterms:modified xsi:type="dcterms:W3CDTF">2021-10-25T14:01:03Z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81AF5462381F410ABD3412499BD680E1</vt:lpwstr>
  </property>
  <property fmtid="{D5CDD505-2E9C-101B-9397-08002B2CF9AE}" pid="3" name="KSOProductBuildVer">
    <vt:lpwstr>2052-11.1.0.11045</vt:lpwstr>
  </property>
</Properties>
</file>