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3D1D9D-064C-4995-A054-3A7C977AA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A9112130-627A-4A1A-A8B3-3727EF096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AB97C1-384C-4CE6-A0E0-72098E74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2EF-C22B-45D2-953C-CE8B08414BAC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127193-0C20-4E2E-B7FC-CEF26777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83B3FA-B9FE-4F40-AB06-F0727214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C860-50A0-4F25-95B5-56A5ED6A8F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03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0625B7-6002-4110-B6A4-05B0567A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E45AB6-2AF5-4C70-8AC1-B9221B9D6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87A751-A8EC-4DDD-9E67-1895D9A0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2EF-C22B-45D2-953C-CE8B08414BAC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262630-5E5B-46DB-A0D7-8C899AEB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0F1E14-5467-47D2-9863-14AEE953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C860-50A0-4F25-95B5-56A5ED6A8F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908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0649854-9B20-4567-85BC-EE4CD927B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1B2220B-CE52-4849-8B0D-2F491F137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ED47FF-0068-4510-B570-37A7A546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2EF-C22B-45D2-953C-CE8B08414BAC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80C32E-69BB-4151-8F81-A0C60421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F3057A-2666-4B31-A6FD-98E1B93B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C860-50A0-4F25-95B5-56A5ED6A8F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87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847DBF-ED3E-491E-A3DE-83D49381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A55971-7DF4-4D57-B072-2179CF0C1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0621F7-5A18-48EC-AB92-00B5DEE5C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2EF-C22B-45D2-953C-CE8B08414BAC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AD5138-A108-4B3F-9800-95E3495D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A5C7AB-D80A-4989-9FF4-A31AD829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C860-50A0-4F25-95B5-56A5ED6A8F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25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ABD2BA-AEFE-4C79-A0BE-E899339E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B4FEA0-BCC6-45D2-B120-6565F942D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D09F9B-9D25-438E-AA3A-2F492479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2EF-C22B-45D2-953C-CE8B08414BAC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E12CDE-060C-4B56-B016-90F6AA49B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0AC4FF-954D-4875-BA54-CB1BEE6A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C860-50A0-4F25-95B5-56A5ED6A8F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06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680158-58ED-4DB3-B5E6-A340BFE6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A35BE1-0AC3-49A6-A3E6-AF380CCC2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F3F669-16CE-4759-B37B-1EB87E6E4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A3F354-8B08-4B60-BB48-5ED4A777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2EF-C22B-45D2-953C-CE8B08414BAC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B00C09-62A9-4A2D-ABC4-C3886D244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F063EB-5CF2-4BF6-B9A5-02DD284A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C860-50A0-4F25-95B5-56A5ED6A8F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33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6A6441-CF5B-478F-9D6F-AE372532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8A3894-6FDB-45C7-840F-EE9351CC8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6C5E8A-AB6C-43C4-9FB1-7C37D2357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7436AB-4C52-4601-B5B6-AE1626879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F960B49-A88C-481E-B06E-3DC8A4850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3BA060-92AF-4946-B0F0-92A805C4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2EF-C22B-45D2-953C-CE8B08414BAC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95D46EC-7AFA-46D3-81F9-A63C4F25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5DAA1D-7B90-435A-B5F8-7AED47D6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C860-50A0-4F25-95B5-56A5ED6A8F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92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4131A0-BC91-4D20-923A-01A64E82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2C43BAB-0D8C-4E58-BD63-5E6752E0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2EF-C22B-45D2-953C-CE8B08414BAC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B7786FC-A8E5-42F3-81C2-DDFECF25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482A496-3765-4B44-918A-A882F2FE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C860-50A0-4F25-95B5-56A5ED6A8F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59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E12305-F3F6-4453-857D-A104C02B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2EF-C22B-45D2-953C-CE8B08414BAC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87EEE70-89EF-4890-8139-1C1FFE58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DDB9A9-5863-4CBB-9D2F-609EEF29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C860-50A0-4F25-95B5-56A5ED6A8F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39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14828-1741-4829-8217-96620A3B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4DBD03-B03D-4D05-A50C-8EF442D76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5016D9-9041-4E48-AE67-ABCD52C18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B23527-0D24-4982-94EC-8BB22842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2EF-C22B-45D2-953C-CE8B08414BAC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84CB47-A703-4D5A-A175-446B4FEE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EAB2C7-B786-4F7E-A317-0D37083B0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C860-50A0-4F25-95B5-56A5ED6A8F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92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421E11-AE85-4F0F-946D-0CAECFB36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5339D40-75E7-478E-B520-E5B4EE21C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84C354-CE7B-4474-AF2F-7C08A8117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241D87-3A5C-43C9-AB25-5FACC099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2EF-C22B-45D2-953C-CE8B08414BAC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D63FE6-B758-4F8A-A514-5B698717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38685C-8111-4CC3-8DB8-ABD317B9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C860-50A0-4F25-95B5-56A5ED6A8F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81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926CF97-D2C3-41F5-BDF5-59461D8A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6A7F38-EEA3-4A58-999C-4CEDABA40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28FF87-AAA0-4069-867A-8E4CCDE9D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482EF-C22B-45D2-953C-CE8B08414BAC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F803A3-BD23-4CB1-8452-AAB963A06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9933E3-D0BF-4CC3-A068-5DC8665A2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7C860-50A0-4F25-95B5-56A5ED6A8F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97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DE6BCC1-33AA-4598-AACB-5E8097A0C5A2}"/>
              </a:ext>
            </a:extLst>
          </p:cNvPr>
          <p:cNvSpPr/>
          <p:nvPr/>
        </p:nvSpPr>
        <p:spPr>
          <a:xfrm>
            <a:off x="8919408" y="1411705"/>
            <a:ext cx="3007894" cy="3642467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Kamishibai.Xamarin.Forms</a:t>
            </a:r>
            <a:endParaRPr lang="en-US" altLang="ja-JP" sz="1400" dirty="0">
              <a:solidFill>
                <a:srgbClr val="002060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algn="ctr"/>
            <a:r>
              <a:rPr lang="en-US" altLang="ja-JP" sz="2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Navigator</a:t>
            </a:r>
            <a:endParaRPr kumimoji="1" lang="en-US" altLang="ja-JP" sz="2400" dirty="0">
              <a:solidFill>
                <a:srgbClr val="002060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EA4DA73-561E-4083-BBD7-01C61C6A9336}"/>
              </a:ext>
            </a:extLst>
          </p:cNvPr>
          <p:cNvSpPr/>
          <p:nvPr/>
        </p:nvSpPr>
        <p:spPr>
          <a:xfrm>
            <a:off x="4652209" y="1411706"/>
            <a:ext cx="2955759" cy="109888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ja-JP" sz="12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[NavigationBehavior]</a:t>
            </a:r>
          </a:p>
          <a:p>
            <a:pPr algn="ctr"/>
            <a:r>
              <a:rPr kumimoji="1" lang="en-US" altLang="ja-JP" sz="1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Kamishibai.Xamarin.Forms</a:t>
            </a:r>
            <a:r>
              <a:rPr lang="en-US" altLang="ja-JP" sz="1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.Mvvm</a:t>
            </a:r>
          </a:p>
          <a:p>
            <a:pPr algn="ctr">
              <a:lnSpc>
                <a:spcPct val="150000"/>
              </a:lnSpc>
            </a:pPr>
            <a:r>
              <a:rPr lang="en-US" altLang="ja-JP" sz="2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PushAsync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7BD33E8-4C44-4986-ACC6-FD9881926BEB}"/>
              </a:ext>
            </a:extLst>
          </p:cNvPr>
          <p:cNvSpPr/>
          <p:nvPr/>
        </p:nvSpPr>
        <p:spPr>
          <a:xfrm>
            <a:off x="4652209" y="2783306"/>
            <a:ext cx="2955759" cy="109888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ja-JP" sz="12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[NavigationBehavior]</a:t>
            </a:r>
          </a:p>
          <a:p>
            <a:pPr algn="ctr"/>
            <a:r>
              <a:rPr kumimoji="1" lang="en-US" altLang="ja-JP" sz="1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Kamishibai.Xamarin.Forms</a:t>
            </a:r>
            <a:r>
              <a:rPr lang="en-US" altLang="ja-JP" sz="1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.Mvvm</a:t>
            </a:r>
          </a:p>
          <a:p>
            <a:pPr algn="ctr">
              <a:lnSpc>
                <a:spcPct val="150000"/>
              </a:lnSpc>
            </a:pPr>
            <a:r>
              <a:rPr lang="en-US" altLang="ja-JP" sz="2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PushModalAsync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C95089-17EA-4F63-8238-7FC2A7297F6F}"/>
              </a:ext>
            </a:extLst>
          </p:cNvPr>
          <p:cNvSpPr txBox="1"/>
          <p:nvPr/>
        </p:nvSpPr>
        <p:spPr>
          <a:xfrm>
            <a:off x="5922339" y="4154906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02060"/>
                </a:solidFill>
              </a:rPr>
              <a:t>・</a:t>
            </a:r>
            <a:endParaRPr lang="en-US" altLang="ja-JP" dirty="0">
              <a:solidFill>
                <a:srgbClr val="002060"/>
              </a:solidFill>
            </a:endParaRPr>
          </a:p>
          <a:p>
            <a:r>
              <a:rPr kumimoji="1" lang="ja-JP" altLang="en-US" dirty="0">
                <a:solidFill>
                  <a:srgbClr val="002060"/>
                </a:solidFill>
              </a:rPr>
              <a:t>・</a:t>
            </a:r>
            <a:endParaRPr kumimoji="1" lang="en-US" altLang="ja-JP" dirty="0">
              <a:solidFill>
                <a:srgbClr val="002060"/>
              </a:solidFill>
            </a:endParaRPr>
          </a:p>
          <a:p>
            <a:r>
              <a:rPr lang="ja-JP" altLang="en-US" dirty="0">
                <a:solidFill>
                  <a:srgbClr val="002060"/>
                </a:solidFill>
              </a:rPr>
              <a:t>・</a:t>
            </a:r>
            <a:endParaRPr kumimoji="1" lang="ja-JP" altLang="en-US" dirty="0">
              <a:solidFill>
                <a:srgbClr val="00206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54C48E1-8E4E-4055-A9D6-C09630D33E9F}"/>
              </a:ext>
            </a:extLst>
          </p:cNvPr>
          <p:cNvSpPr/>
          <p:nvPr/>
        </p:nvSpPr>
        <p:spPr>
          <a:xfrm>
            <a:off x="9404680" y="2791780"/>
            <a:ext cx="2037349" cy="882315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Xamarin.Forms</a:t>
            </a:r>
            <a:endParaRPr lang="en-US" altLang="ja-JP" sz="14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algn="ctr"/>
            <a:r>
              <a:rPr kumimoji="1" lang="en-US" altLang="ja-JP" sz="24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INavigation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77CE5C2-6075-457D-98BD-1B0D56889E95}"/>
              </a:ext>
            </a:extLst>
          </p:cNvPr>
          <p:cNvSpPr/>
          <p:nvPr/>
        </p:nvSpPr>
        <p:spPr>
          <a:xfrm>
            <a:off x="385009" y="1411705"/>
            <a:ext cx="2955759" cy="3642467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Kamishibai.Xamarin.Forms</a:t>
            </a:r>
            <a:r>
              <a:rPr lang="en-US" altLang="ja-JP" sz="1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.Mvvm</a:t>
            </a:r>
          </a:p>
          <a:p>
            <a:pPr algn="ctr">
              <a:lnSpc>
                <a:spcPct val="150000"/>
              </a:lnSpc>
            </a:pPr>
            <a:r>
              <a:rPr lang="en-US" altLang="ja-JP" sz="2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NavigationRequest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CF23486-3EAB-4A66-B2B5-1E2EB3214E2E}"/>
              </a:ext>
            </a:extLst>
          </p:cNvPr>
          <p:cNvGrpSpPr/>
          <p:nvPr/>
        </p:nvGrpSpPr>
        <p:grpSpPr>
          <a:xfrm>
            <a:off x="3308639" y="1637981"/>
            <a:ext cx="1375698" cy="369332"/>
            <a:chOff x="3308684" y="1637981"/>
            <a:chExt cx="1375698" cy="369332"/>
          </a:xfrm>
        </p:grpSpPr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BFAEBC82-798D-4D6E-A9B3-CE2FFEF8AFB7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3340768" y="1961148"/>
              <a:ext cx="131144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C52675F3-1364-4B96-824A-3DFC0730D3BA}"/>
                </a:ext>
              </a:extLst>
            </p:cNvPr>
            <p:cNvSpPr txBox="1"/>
            <p:nvPr/>
          </p:nvSpPr>
          <p:spPr>
            <a:xfrm>
              <a:off x="3308684" y="1637981"/>
              <a:ext cx="1375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>
                  <a:solidFill>
                    <a:srgbClr val="002060"/>
                  </a:solidFill>
                </a:rPr>
                <a:t>Bind &amp; Call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6359208-563C-4E5C-950D-7F2ADDD11E62}"/>
              </a:ext>
            </a:extLst>
          </p:cNvPr>
          <p:cNvGrpSpPr/>
          <p:nvPr/>
        </p:nvGrpSpPr>
        <p:grpSpPr>
          <a:xfrm>
            <a:off x="3308639" y="3048272"/>
            <a:ext cx="1375698" cy="369332"/>
            <a:chOff x="3436976" y="1653370"/>
            <a:chExt cx="1375698" cy="369332"/>
          </a:xfrm>
        </p:grpSpPr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15564741-5ED6-46CC-A0A9-482F696FD0DF}"/>
                </a:ext>
              </a:extLst>
            </p:cNvPr>
            <p:cNvCxnSpPr>
              <a:cxnSpLocks/>
            </p:cNvCxnSpPr>
            <p:nvPr/>
          </p:nvCxnSpPr>
          <p:spPr>
            <a:xfrm>
              <a:off x="3469105" y="1961148"/>
              <a:ext cx="131144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D2F20428-1A2A-42D5-B367-AFC0A1165646}"/>
                </a:ext>
              </a:extLst>
            </p:cNvPr>
            <p:cNvSpPr txBox="1"/>
            <p:nvPr/>
          </p:nvSpPr>
          <p:spPr>
            <a:xfrm>
              <a:off x="3436976" y="1653370"/>
              <a:ext cx="1375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>
                  <a:solidFill>
                    <a:srgbClr val="002060"/>
                  </a:solidFill>
                </a:rPr>
                <a:t>Bind &amp; Call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7055C80D-60A2-4A88-BE57-987E1DBBC7D8}"/>
              </a:ext>
            </a:extLst>
          </p:cNvPr>
          <p:cNvGrpSpPr/>
          <p:nvPr/>
        </p:nvGrpSpPr>
        <p:grpSpPr>
          <a:xfrm>
            <a:off x="7549391" y="1653370"/>
            <a:ext cx="1428596" cy="338554"/>
            <a:chOff x="3410528" y="1653370"/>
            <a:chExt cx="1428596" cy="338554"/>
          </a:xfrm>
        </p:grpSpPr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CFE15E0D-534B-45BF-B4B1-0AD8EDC91524}"/>
                </a:ext>
              </a:extLst>
            </p:cNvPr>
            <p:cNvCxnSpPr>
              <a:cxnSpLocks/>
            </p:cNvCxnSpPr>
            <p:nvPr/>
          </p:nvCxnSpPr>
          <p:spPr>
            <a:xfrm>
              <a:off x="3469105" y="1961148"/>
              <a:ext cx="131144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1BF10C4-C765-4EE6-AE77-6F7BC4CF39A8}"/>
                </a:ext>
              </a:extLst>
            </p:cNvPr>
            <p:cNvSpPr txBox="1"/>
            <p:nvPr/>
          </p:nvSpPr>
          <p:spPr>
            <a:xfrm>
              <a:off x="3410528" y="1653370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dirty="0">
                  <a:solidFill>
                    <a:srgbClr val="002060"/>
                  </a:solidFill>
                </a:rPr>
                <a:t>Attach &amp; Call</a:t>
              </a:r>
              <a:endParaRPr kumimoji="1" lang="ja-JP" altLang="en-US" sz="16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E0128D4-3EA0-4CEF-A243-45A598E12B5F}"/>
              </a:ext>
            </a:extLst>
          </p:cNvPr>
          <p:cNvGrpSpPr/>
          <p:nvPr/>
        </p:nvGrpSpPr>
        <p:grpSpPr>
          <a:xfrm>
            <a:off x="7549390" y="3063660"/>
            <a:ext cx="1428596" cy="338554"/>
            <a:chOff x="3410528" y="1653370"/>
            <a:chExt cx="1428596" cy="338554"/>
          </a:xfrm>
        </p:grpSpPr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8BC8E624-5B96-46B3-B8D9-35B5EBF2CE21}"/>
                </a:ext>
              </a:extLst>
            </p:cNvPr>
            <p:cNvCxnSpPr>
              <a:cxnSpLocks/>
            </p:cNvCxnSpPr>
            <p:nvPr/>
          </p:nvCxnSpPr>
          <p:spPr>
            <a:xfrm>
              <a:off x="3469105" y="1961148"/>
              <a:ext cx="131144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4520E228-3FF7-4242-BFAE-C6CF2839A08C}"/>
                </a:ext>
              </a:extLst>
            </p:cNvPr>
            <p:cNvSpPr txBox="1"/>
            <p:nvPr/>
          </p:nvSpPr>
          <p:spPr>
            <a:xfrm>
              <a:off x="3410528" y="1653370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dirty="0">
                  <a:solidFill>
                    <a:srgbClr val="002060"/>
                  </a:solidFill>
                </a:rPr>
                <a:t>Attach &amp; Call</a:t>
              </a:r>
              <a:endParaRPr kumimoji="1" lang="ja-JP" altLang="en-US" sz="1600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FF174BE-D19A-40E9-A035-BD30BCDEB791}"/>
              </a:ext>
            </a:extLst>
          </p:cNvPr>
          <p:cNvCxnSpPr>
            <a:cxnSpLocks/>
            <a:stCxn id="3" idx="1"/>
            <a:endCxn id="7" idx="1"/>
          </p:cNvCxnSpPr>
          <p:nvPr/>
        </p:nvCxnSpPr>
        <p:spPr>
          <a:xfrm flipV="1">
            <a:off x="8919408" y="3232938"/>
            <a:ext cx="485272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D909DA1-5691-490A-8984-6C343ACF0A64}"/>
              </a:ext>
            </a:extLst>
          </p:cNvPr>
          <p:cNvSpPr txBox="1"/>
          <p:nvPr/>
        </p:nvSpPr>
        <p:spPr>
          <a:xfrm>
            <a:off x="8888571" y="2925626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002060"/>
                </a:solidFill>
              </a:rPr>
              <a:t>Call</a:t>
            </a:r>
            <a:endParaRPr kumimoji="1" lang="ja-JP" altLang="en-US" sz="1600" dirty="0">
              <a:solidFill>
                <a:srgbClr val="00206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2E6B436-1C94-4C7A-9832-91F69D3E7F73}"/>
              </a:ext>
            </a:extLst>
          </p:cNvPr>
          <p:cNvSpPr/>
          <p:nvPr/>
        </p:nvSpPr>
        <p:spPr>
          <a:xfrm>
            <a:off x="4138864" y="978568"/>
            <a:ext cx="7900736" cy="4227094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View Layer</a:t>
            </a:r>
            <a:endParaRPr kumimoji="1" lang="ja-JP" altLang="en-US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BF729B8-CEF0-4D7C-BF27-5F37198139BF}"/>
              </a:ext>
            </a:extLst>
          </p:cNvPr>
          <p:cNvSpPr/>
          <p:nvPr/>
        </p:nvSpPr>
        <p:spPr>
          <a:xfrm>
            <a:off x="230603" y="978567"/>
            <a:ext cx="3685223" cy="4227095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View Model Layer</a:t>
            </a:r>
            <a:endParaRPr kumimoji="1" lang="ja-JP" altLang="en-US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0715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61</Words>
  <Application>Microsoft Office PowerPoint</Application>
  <PresentationFormat>ワイド画面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M+ 1c light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Atsushi Nakamura</dc:creator>
  <cp:lastModifiedBy>Atsushi Nakamura</cp:lastModifiedBy>
  <cp:revision>12</cp:revision>
  <cp:lastPrinted>2017-08-06T13:13:31Z</cp:lastPrinted>
  <dcterms:created xsi:type="dcterms:W3CDTF">2017-08-06T11:30:32Z</dcterms:created>
  <dcterms:modified xsi:type="dcterms:W3CDTF">2017-08-06T13:35:23Z</dcterms:modified>
</cp:coreProperties>
</file>