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956F0-CCA1-43C3-9C70-B4D7FEAB08AE}" v="19" dt="2023-12-05T11:24:45.489"/>
    <p1510:client id="{824AACD8-60AC-4BD2-A995-2338BEE07AFE}" v="321" dt="2023-12-05T11:26:45.227"/>
    <p1510:client id="{949E1A95-7DE7-4C13-A644-AF8BFFA48685}" v="1" dt="2023-12-05T11:10:11.044"/>
    <p1510:client id="{9D88EE5A-D0E4-4A22-86D3-32FEE15DCFF2}" v="585" dt="2023-12-04T14:43:54.497"/>
    <p1510:client id="{E96333FE-AD4D-4AB7-8C8E-E2F455905C45}" v="158" dt="2023-12-05T11:02:22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E896C-125D-45D0-90DE-F2B7474BD025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6ABB-B6CD-4E24-BF61-520DC36490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74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16ABB-B6CD-4E24-BF61-520DC36490B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BDF37-6D88-F98D-0C1A-124B25527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FDAC54-E78B-BC2D-BC2A-F7D06DB36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CD10EF-3AD0-5C2A-931E-9037530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FE49DE-1AEB-B38D-7F4A-954095C2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35C86-D04A-975D-B9E1-B0983B0B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E4611-1B66-9A25-6FB2-4371C16D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B0E70D-E92C-550A-2E67-FE32C46A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50DDE5-6735-D799-3FE3-1B5D4D3F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6B463-CC6F-50C3-C522-AD62BA4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036C1F-393F-238C-E869-034B0524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58444F-E652-5B7C-F3F5-F18F712B8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6583B1-786E-6248-57C1-F73541AC0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F2570-F36B-2FCE-1A2C-5257C6C1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10B21-EFF8-193E-2AA7-2699F200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E4FFD-D20E-0F99-F3F1-19EB81D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5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24F65-11D5-749F-4034-CA9E0D68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8ACA2-FE7E-2F98-B004-680606C4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36524E-45AD-4D0F-5762-71940164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0C6058-850E-2FAC-2B67-77F5E752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1FEEE-82A3-1965-7B09-9BBAA082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5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A8C8D-3E1F-ABA2-B006-7FD354A6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3B5030-83A1-80DD-3AF9-B4BF2660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5F8C-DEED-44E2-18C8-3DDE359C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FEFCA7-9F5F-98B5-75D4-8EEFBCE6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FCFFF-8B1B-16B2-4708-A0E69A52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BB2C2-4CB1-229C-D295-D76C1C69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E0668A-7E98-2848-F06C-56D20CF15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B56CFD-3816-EFEF-A477-FC809FBF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6E28C-8114-D6CE-2D94-FD8433C9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E67CC-6465-46BA-9710-6EC260B7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565E7-9B45-1BD1-B260-18CF7A0C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1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61473-653A-D6E2-2A59-0122AD1F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17E045-7C6A-FDC5-EE32-E3DBA2FF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320FA8-A626-DF95-D4A5-6E9918DEF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8FA904-6C12-EFA0-807F-4193B7FCA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954CEE-BC49-CF2C-2EF2-BD0871CD2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A97A99-0E9B-46FC-DF0B-3624EE7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DB4599-D007-7E71-B309-06880A80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2D3028-0285-AE05-0DC7-1FCD5857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24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881DB-3691-B136-6EC5-9536992F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BDCB3B-98A4-D003-B6AB-C80E20E2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781442-F00D-89FE-AB0B-3A815F7D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FF9385-646C-0B08-5CE8-08AEF624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07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06B13C-9B56-EE3E-7186-A2F8C981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34ED8E-AD47-5416-84D5-2AC6AD84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C45EB5-296D-C616-CD6E-429AB9B4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0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6AF35-B866-5F35-5F1D-866DB778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E8BA4-F249-1E30-FD0F-AD37B4C2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B182AB-91B6-3C2B-E137-14C001B25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D6ABD-4818-D7EC-9242-7E106579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33ED2A-D954-B849-7DAB-AA2E9A65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20F4E-8575-28D0-732F-A924D0E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07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85806-13FD-3701-2AE8-9709B45B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665F2E-6180-DD6A-A0A0-518F0C15C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03E824-8AFD-78D0-7E21-E5D824C8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3A7FC8-7331-54DD-4A1E-E115E35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90ABDF-36CF-F11C-0560-46F026F7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4A8A4-3D8A-FCE7-7A68-C6492C4C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1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F9EED7-DB7F-6180-593B-2242CE31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908A4E-8BA5-BF2B-3C6A-405B5059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1D51A-1DCF-F21E-9A5D-0518BB684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AC00-AD0B-4794-8F21-9A677DA90838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3EC5F-6B02-EAD3-93B4-B3300BCAC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BD8FA-7AD1-1591-737C-038D443A7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2519-8B7C-490B-9748-B9CBA5FCC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25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F82875B-6C47-816F-44A0-B0EF6682EA70}"/>
              </a:ext>
            </a:extLst>
          </p:cNvPr>
          <p:cNvSpPr/>
          <p:nvPr/>
        </p:nvSpPr>
        <p:spPr>
          <a:xfrm>
            <a:off x="110324" y="594431"/>
            <a:ext cx="3221373" cy="1157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600" dirty="0" err="1">
                <a:solidFill>
                  <a:schemeClr val="tx1"/>
                </a:solidFill>
              </a:rPr>
              <a:t>listaDeFerramentas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ArrayList</a:t>
            </a:r>
            <a:r>
              <a:rPr lang="pt-BR" sz="1600" dirty="0">
                <a:solidFill>
                  <a:schemeClr val="tx1"/>
                </a:solidFill>
              </a:rPr>
              <a:t>&lt;Ferramenta&gt;</a:t>
            </a:r>
          </a:p>
          <a:p>
            <a:pPr marL="285750" indent="-285750">
              <a:buFontTx/>
              <a:buChar char="-"/>
            </a:pPr>
            <a:r>
              <a:rPr lang="pt-BR" sz="1600" dirty="0" err="1">
                <a:solidFill>
                  <a:schemeClr val="tx1"/>
                </a:solidFill>
              </a:rPr>
              <a:t>listaDeFerramentas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ArrayList</a:t>
            </a:r>
            <a:r>
              <a:rPr lang="pt-BR" sz="1600" dirty="0">
                <a:solidFill>
                  <a:schemeClr val="tx1"/>
                </a:solidFill>
              </a:rPr>
              <a:t>&lt;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err="1">
                <a:solidFill>
                  <a:schemeClr val="tx1"/>
                </a:solidFill>
              </a:rPr>
              <a:t>FerramentaEmEstoque</a:t>
            </a:r>
            <a:r>
              <a:rPr lang="pt-BR" sz="1600" b="1">
                <a:solidFill>
                  <a:schemeClr val="tx1"/>
                </a:solidFill>
              </a:rPr>
              <a:t> </a:t>
            </a:r>
            <a:r>
              <a:rPr lang="pt-BR" sz="1600">
                <a:solidFill>
                  <a:schemeClr val="tx1"/>
                </a:solidFill>
              </a:rPr>
              <a:t>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988B99-BBB1-233F-628C-2967A8594547}"/>
              </a:ext>
            </a:extLst>
          </p:cNvPr>
          <p:cNvSpPr/>
          <p:nvPr/>
        </p:nvSpPr>
        <p:spPr>
          <a:xfrm>
            <a:off x="110323" y="57537"/>
            <a:ext cx="3221373" cy="53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err="1">
                <a:solidFill>
                  <a:schemeClr val="tx1"/>
                </a:solidFill>
              </a:rPr>
              <a:t>EstoqueFerramentas</a:t>
            </a:r>
            <a:endParaRPr lang="pt-BR" b="1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3BB64F-E844-9FE6-BB94-7C7B22130542}"/>
              </a:ext>
            </a:extLst>
          </p:cNvPr>
          <p:cNvSpPr/>
          <p:nvPr/>
        </p:nvSpPr>
        <p:spPr>
          <a:xfrm>
            <a:off x="110323" y="1752112"/>
            <a:ext cx="3221373" cy="2037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+</a:t>
            </a:r>
            <a:r>
              <a:rPr lang="pt-BR" sz="1600" err="1">
                <a:solidFill>
                  <a:schemeClr val="tx1"/>
                </a:solidFill>
              </a:rPr>
              <a:t>cadastrarProduto</a:t>
            </a:r>
            <a:r>
              <a:rPr lang="pt-BR" sz="1600">
                <a:solidFill>
                  <a:schemeClr val="tx1"/>
                </a:solidFill>
              </a:rPr>
              <a:t>(</a:t>
            </a:r>
            <a:r>
              <a:rPr lang="pt-BR" sz="1600" err="1">
                <a:solidFill>
                  <a:schemeClr val="tx1"/>
                </a:solidFill>
              </a:rPr>
              <a:t>String</a:t>
            </a:r>
            <a:r>
              <a:rPr lang="pt-BR" sz="1600">
                <a:solidFill>
                  <a:schemeClr val="tx1"/>
                </a:solidFill>
              </a:rPr>
              <a:t>): </a:t>
            </a:r>
            <a:r>
              <a:rPr lang="pt-BR" sz="1600" err="1">
                <a:solidFill>
                  <a:schemeClr val="tx1"/>
                </a:solidFill>
              </a:rPr>
              <a:t>String</a:t>
            </a:r>
            <a:endParaRPr lang="pt-BR" sz="1600">
              <a:solidFill>
                <a:schemeClr val="tx1"/>
              </a:solidFill>
            </a:endParaRPr>
          </a:p>
          <a:p>
            <a:pPr algn="ctr"/>
            <a:r>
              <a:rPr lang="pt-BR" sz="1600">
                <a:solidFill>
                  <a:schemeClr val="tx1"/>
                </a:solidFill>
              </a:rPr>
              <a:t>+</a:t>
            </a:r>
            <a:r>
              <a:rPr lang="pt-BR" sz="1600" err="1">
                <a:solidFill>
                  <a:schemeClr val="tx1"/>
                </a:solidFill>
              </a:rPr>
              <a:t>consultarProdutoMarca</a:t>
            </a:r>
            <a:r>
              <a:rPr lang="pt-BR" sz="1600">
                <a:solidFill>
                  <a:schemeClr val="tx1"/>
                </a:solidFill>
              </a:rPr>
              <a:t>(</a:t>
            </a:r>
            <a:r>
              <a:rPr lang="pt-BR" sz="1600" err="1">
                <a:solidFill>
                  <a:schemeClr val="tx1"/>
                </a:solidFill>
              </a:rPr>
              <a:t>String</a:t>
            </a:r>
            <a:r>
              <a:rPr lang="pt-BR" sz="1600">
                <a:solidFill>
                  <a:schemeClr val="tx1"/>
                </a:solidFill>
              </a:rPr>
              <a:t>): </a:t>
            </a:r>
            <a:r>
              <a:rPr lang="pt-BR" sz="1600" err="1">
                <a:solidFill>
                  <a:schemeClr val="tx1"/>
                </a:solidFill>
              </a:rPr>
              <a:t>String</a:t>
            </a:r>
            <a:endParaRPr lang="pt-BR" sz="1600">
              <a:solidFill>
                <a:schemeClr val="tx1"/>
              </a:solidFill>
            </a:endParaRPr>
          </a:p>
          <a:p>
            <a:pPr algn="ctr"/>
            <a:r>
              <a:rPr lang="pt-BR" sz="1600">
                <a:solidFill>
                  <a:schemeClr val="tx1"/>
                </a:solidFill>
              </a:rPr>
              <a:t>+</a:t>
            </a:r>
            <a:r>
              <a:rPr lang="pt-BR" sz="1600" err="1">
                <a:solidFill>
                  <a:schemeClr val="tx1"/>
                </a:solidFill>
              </a:rPr>
              <a:t>consultarProdutoCod</a:t>
            </a:r>
            <a:r>
              <a:rPr lang="pt-BR" sz="1600">
                <a:solidFill>
                  <a:schemeClr val="tx1"/>
                </a:solidFill>
              </a:rPr>
              <a:t>(</a:t>
            </a:r>
            <a:r>
              <a:rPr lang="pt-BR" sz="1600" err="1">
                <a:solidFill>
                  <a:schemeClr val="tx1"/>
                </a:solidFill>
              </a:rPr>
              <a:t>int</a:t>
            </a:r>
            <a:r>
              <a:rPr lang="pt-BR" sz="1600">
                <a:solidFill>
                  <a:schemeClr val="tx1"/>
                </a:solidFill>
              </a:rPr>
              <a:t>): </a:t>
            </a:r>
            <a:r>
              <a:rPr lang="pt-BR" sz="1600" err="1">
                <a:solidFill>
                  <a:schemeClr val="tx1"/>
                </a:solidFill>
              </a:rPr>
              <a:t>String</a:t>
            </a:r>
            <a:endParaRPr lang="pt-BR" sz="1600">
              <a:solidFill>
                <a:schemeClr val="tx1"/>
              </a:solidFill>
            </a:endParaRPr>
          </a:p>
          <a:p>
            <a:pPr algn="ctr"/>
            <a:r>
              <a:rPr lang="pt-BR" sz="1600">
                <a:solidFill>
                  <a:schemeClr val="tx1"/>
                </a:solidFill>
              </a:rPr>
              <a:t>+</a:t>
            </a:r>
            <a:r>
              <a:rPr lang="pt-BR" sz="1600" err="1">
                <a:solidFill>
                  <a:schemeClr val="tx1"/>
                </a:solidFill>
              </a:rPr>
              <a:t>editarProduto</a:t>
            </a:r>
            <a:r>
              <a:rPr lang="pt-BR" sz="1600">
                <a:solidFill>
                  <a:schemeClr val="tx1"/>
                </a:solidFill>
              </a:rPr>
              <a:t>(</a:t>
            </a:r>
            <a:r>
              <a:rPr lang="pt-BR" sz="1600" err="1">
                <a:solidFill>
                  <a:schemeClr val="tx1"/>
                </a:solidFill>
              </a:rPr>
              <a:t>String</a:t>
            </a:r>
            <a:r>
              <a:rPr lang="pt-BR" sz="1600">
                <a:solidFill>
                  <a:schemeClr val="tx1"/>
                </a:solidFill>
              </a:rPr>
              <a:t>): </a:t>
            </a:r>
            <a:r>
              <a:rPr lang="pt-BR" sz="1600" err="1">
                <a:solidFill>
                  <a:schemeClr val="tx1"/>
                </a:solidFill>
              </a:rPr>
              <a:t>String</a:t>
            </a:r>
            <a:endParaRPr lang="pt-BR" sz="1600">
              <a:solidFill>
                <a:schemeClr val="tx1"/>
              </a:solidFill>
            </a:endParaRPr>
          </a:p>
          <a:p>
            <a:pPr algn="ctr"/>
            <a:r>
              <a:rPr lang="pt-BR" sz="1600">
                <a:solidFill>
                  <a:schemeClr val="tx1"/>
                </a:solidFill>
              </a:rPr>
              <a:t>+</a:t>
            </a:r>
            <a:r>
              <a:rPr lang="pt-BR" sz="1600" err="1">
                <a:solidFill>
                  <a:schemeClr val="tx1"/>
                </a:solidFill>
              </a:rPr>
              <a:t>excluirProduto</a:t>
            </a:r>
            <a:r>
              <a:rPr lang="pt-BR" sz="1600">
                <a:solidFill>
                  <a:schemeClr val="tx1"/>
                </a:solidFill>
              </a:rPr>
              <a:t>(</a:t>
            </a:r>
            <a:r>
              <a:rPr lang="pt-BR" sz="1600" err="1">
                <a:solidFill>
                  <a:schemeClr val="tx1"/>
                </a:solidFill>
              </a:rPr>
              <a:t>int</a:t>
            </a:r>
            <a:r>
              <a:rPr lang="pt-BR" sz="1600">
                <a:solidFill>
                  <a:schemeClr val="tx1"/>
                </a:solidFill>
              </a:rPr>
              <a:t>): </a:t>
            </a:r>
            <a:r>
              <a:rPr lang="pt-BR" sz="1600" err="1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pt-BR" sz="1600">
                <a:solidFill>
                  <a:schemeClr val="tx1"/>
                </a:solidFill>
              </a:rPr>
              <a:t>+</a:t>
            </a:r>
            <a:r>
              <a:rPr lang="pt-BR" sz="1600" err="1">
                <a:solidFill>
                  <a:schemeClr val="tx1"/>
                </a:solidFill>
              </a:rPr>
              <a:t>adicionarProduto</a:t>
            </a:r>
            <a:r>
              <a:rPr lang="pt-BR" sz="1600">
                <a:solidFill>
                  <a:schemeClr val="tx1"/>
                </a:solidFill>
              </a:rPr>
              <a:t>(</a:t>
            </a:r>
            <a:r>
              <a:rPr lang="pt-BR" sz="1600" err="1">
                <a:solidFill>
                  <a:schemeClr val="tx1"/>
                </a:solidFill>
              </a:rPr>
              <a:t>int</a:t>
            </a:r>
            <a:r>
              <a:rPr lang="pt-BR" sz="1600">
                <a:solidFill>
                  <a:schemeClr val="tx1"/>
                </a:solidFill>
              </a:rPr>
              <a:t>):</a:t>
            </a:r>
          </a:p>
          <a:p>
            <a:pPr algn="ctr"/>
            <a:r>
              <a:rPr lang="pt-BR" sz="1600">
                <a:solidFill>
                  <a:schemeClr val="tx1"/>
                </a:solidFill>
              </a:rPr>
              <a:t>+</a:t>
            </a:r>
            <a:r>
              <a:rPr lang="pt-BR" sz="1600" err="1">
                <a:solidFill>
                  <a:schemeClr val="tx1"/>
                </a:solidFill>
              </a:rPr>
              <a:t>retirarProduto</a:t>
            </a:r>
            <a:r>
              <a:rPr lang="pt-BR" sz="1600">
                <a:solidFill>
                  <a:schemeClr val="tx1"/>
                </a:solidFill>
              </a:rPr>
              <a:t>(</a:t>
            </a:r>
            <a:r>
              <a:rPr lang="pt-BR" sz="1600" err="1">
                <a:solidFill>
                  <a:schemeClr val="tx1"/>
                </a:solidFill>
              </a:rPr>
              <a:t>int</a:t>
            </a:r>
            <a:r>
              <a:rPr lang="pt-BR" sz="1600">
                <a:solidFill>
                  <a:schemeClr val="tx1"/>
                </a:solidFill>
              </a:rPr>
              <a:t>):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CD409C-D3DC-2DB2-A7D3-3108057E1837}"/>
              </a:ext>
            </a:extLst>
          </p:cNvPr>
          <p:cNvSpPr/>
          <p:nvPr/>
        </p:nvSpPr>
        <p:spPr>
          <a:xfrm>
            <a:off x="110323" y="4407560"/>
            <a:ext cx="3221373" cy="1350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código: </a:t>
            </a:r>
            <a:r>
              <a:rPr lang="pt-BR" sz="1600" dirty="0" err="1">
                <a:solidFill>
                  <a:schemeClr val="tx1"/>
                </a:solidFill>
              </a:rPr>
              <a:t>int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 err="1">
                <a:solidFill>
                  <a:schemeClr val="tx1"/>
                </a:solidFill>
              </a:rPr>
              <a:t>preco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double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 err="1">
                <a:solidFill>
                  <a:schemeClr val="tx1"/>
                </a:solidFill>
              </a:rPr>
              <a:t>descricao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nome: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5543BE-474D-8DBA-69E7-5899B4C70008}"/>
              </a:ext>
            </a:extLst>
          </p:cNvPr>
          <p:cNvSpPr/>
          <p:nvPr/>
        </p:nvSpPr>
        <p:spPr>
          <a:xfrm>
            <a:off x="110323" y="3870664"/>
            <a:ext cx="3221373" cy="53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Ferramenta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6B2561-B55E-3BE4-B51E-37B007BD1BDE}"/>
              </a:ext>
            </a:extLst>
          </p:cNvPr>
          <p:cNvSpPr/>
          <p:nvPr/>
        </p:nvSpPr>
        <p:spPr>
          <a:xfrm>
            <a:off x="110323" y="5758188"/>
            <a:ext cx="3221373" cy="461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6A8F0C-202C-7EA5-FB5F-1B8BD26F7F84}"/>
              </a:ext>
            </a:extLst>
          </p:cNvPr>
          <p:cNvSpPr/>
          <p:nvPr/>
        </p:nvSpPr>
        <p:spPr>
          <a:xfrm>
            <a:off x="6751079" y="5117908"/>
            <a:ext cx="3221373" cy="620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8718112-E881-4DDA-34DC-F1536B240FBE}"/>
              </a:ext>
            </a:extLst>
          </p:cNvPr>
          <p:cNvSpPr/>
          <p:nvPr/>
        </p:nvSpPr>
        <p:spPr>
          <a:xfrm>
            <a:off x="6751079" y="4594992"/>
            <a:ext cx="3221373" cy="53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err="1">
                <a:solidFill>
                  <a:schemeClr val="tx1"/>
                </a:solidFill>
              </a:rPr>
              <a:t>EntradaSaida</a:t>
            </a:r>
            <a:endParaRPr lang="pt-BR" b="1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5D1416-DCAE-29A4-F34F-E02B809BABED}"/>
              </a:ext>
            </a:extLst>
          </p:cNvPr>
          <p:cNvSpPr/>
          <p:nvPr/>
        </p:nvSpPr>
        <p:spPr>
          <a:xfrm>
            <a:off x="6751081" y="5738692"/>
            <a:ext cx="3221373" cy="101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+ </a:t>
            </a:r>
            <a:r>
              <a:rPr lang="pt-BR" sz="1600" dirty="0" err="1">
                <a:solidFill>
                  <a:schemeClr val="tx1"/>
                </a:solidFill>
              </a:rPr>
              <a:t>escolhaOpcaoMenu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int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+ </a:t>
            </a:r>
            <a:r>
              <a:rPr lang="pt-BR" sz="1600" dirty="0" err="1">
                <a:solidFill>
                  <a:schemeClr val="tx1"/>
                </a:solidFill>
              </a:rPr>
              <a:t>registroCaracteristica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+ </a:t>
            </a:r>
            <a:r>
              <a:rPr lang="pt-BR" sz="1600" dirty="0" err="1">
                <a:solidFill>
                  <a:schemeClr val="tx1"/>
                </a:solidFill>
              </a:rPr>
              <a:t>registroNumerico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int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+ </a:t>
            </a:r>
            <a:r>
              <a:rPr lang="pt-BR" sz="1600" dirty="0" err="1">
                <a:solidFill>
                  <a:schemeClr val="tx1"/>
                </a:solidFill>
              </a:rPr>
              <a:t>registroPreco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double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A8C0C8B-B334-775A-BA7B-6DE89846BF03}"/>
              </a:ext>
            </a:extLst>
          </p:cNvPr>
          <p:cNvSpPr/>
          <p:nvPr/>
        </p:nvSpPr>
        <p:spPr>
          <a:xfrm>
            <a:off x="3430703" y="2481956"/>
            <a:ext cx="3221373" cy="2037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600" dirty="0" err="1">
                <a:solidFill>
                  <a:schemeClr val="tx1"/>
                </a:solidFill>
              </a:rPr>
              <a:t>opcao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u="sng" dirty="0" err="1">
                <a:solidFill>
                  <a:schemeClr val="tx1"/>
                </a:solidFill>
              </a:rPr>
              <a:t>int</a:t>
            </a:r>
            <a:endParaRPr lang="pt-BR" sz="1600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 u="sng" dirty="0">
                <a:solidFill>
                  <a:schemeClr val="tx1"/>
                </a:solidFill>
              </a:rPr>
              <a:t>e: Estoque</a:t>
            </a:r>
          </a:p>
          <a:p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0B5763-E92B-83AD-8A45-05B084E662B7}"/>
              </a:ext>
            </a:extLst>
          </p:cNvPr>
          <p:cNvSpPr/>
          <p:nvPr/>
        </p:nvSpPr>
        <p:spPr>
          <a:xfrm>
            <a:off x="3430702" y="2481956"/>
            <a:ext cx="3221373" cy="53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0076BEC-3533-78A1-6907-86E3EF966DA0}"/>
              </a:ext>
            </a:extLst>
          </p:cNvPr>
          <p:cNvSpPr/>
          <p:nvPr/>
        </p:nvSpPr>
        <p:spPr>
          <a:xfrm>
            <a:off x="3430702" y="4176532"/>
            <a:ext cx="3221373" cy="342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A417FB-7D23-0AA7-40B5-996807043DB0}"/>
              </a:ext>
            </a:extLst>
          </p:cNvPr>
          <p:cNvSpPr/>
          <p:nvPr/>
        </p:nvSpPr>
        <p:spPr>
          <a:xfrm>
            <a:off x="3430702" y="5131888"/>
            <a:ext cx="3221373" cy="963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600" dirty="0" err="1">
                <a:solidFill>
                  <a:schemeClr val="tx1"/>
                </a:solidFill>
              </a:rPr>
              <a:t>opcao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u="sng" dirty="0" err="1">
                <a:solidFill>
                  <a:schemeClr val="tx1"/>
                </a:solidFill>
              </a:rPr>
              <a:t>int</a:t>
            </a:r>
            <a:endParaRPr lang="pt-BR" sz="1600" u="sng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9278D79-41B0-7110-5121-9393AED10B32}"/>
              </a:ext>
            </a:extLst>
          </p:cNvPr>
          <p:cNvSpPr/>
          <p:nvPr/>
        </p:nvSpPr>
        <p:spPr>
          <a:xfrm>
            <a:off x="3430701" y="4594992"/>
            <a:ext cx="3221373" cy="53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Validação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E7A3DB-3EE1-7959-CAE8-3F482354E0C8}"/>
              </a:ext>
            </a:extLst>
          </p:cNvPr>
          <p:cNvSpPr/>
          <p:nvPr/>
        </p:nvSpPr>
        <p:spPr>
          <a:xfrm>
            <a:off x="3430701" y="6095411"/>
            <a:ext cx="3221373" cy="654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solidFill>
                  <a:schemeClr val="tx1"/>
                </a:solidFill>
              </a:rPr>
              <a:t>+ </a:t>
            </a:r>
            <a:r>
              <a:rPr lang="pt-BR" sz="1800" dirty="0" err="1">
                <a:solidFill>
                  <a:schemeClr val="tx1"/>
                </a:solidFill>
              </a:rPr>
              <a:t>validaEntradaUsuario</a:t>
            </a:r>
            <a:r>
              <a:rPr lang="pt-BR" sz="1800" dirty="0">
                <a:solidFill>
                  <a:schemeClr val="tx1"/>
                </a:solidFill>
              </a:rPr>
              <a:t> (</a:t>
            </a:r>
            <a:r>
              <a:rPr lang="pt-BR" sz="1800" dirty="0" err="1">
                <a:solidFill>
                  <a:schemeClr val="tx1"/>
                </a:solidFill>
              </a:rPr>
              <a:t>double</a:t>
            </a:r>
            <a:r>
              <a:rPr lang="pt-BR" sz="1800" u="sng">
                <a:solidFill>
                  <a:schemeClr val="tx1"/>
                </a:solidFill>
              </a:rPr>
              <a:t>):</a:t>
            </a:r>
            <a:r>
              <a:rPr lang="pt-BR" sz="180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boolean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9EA81E-ECCA-2C37-010B-A7E4E09C02CC}"/>
              </a:ext>
            </a:extLst>
          </p:cNvPr>
          <p:cNvSpPr/>
          <p:nvPr/>
        </p:nvSpPr>
        <p:spPr>
          <a:xfrm>
            <a:off x="3430701" y="594433"/>
            <a:ext cx="3221373" cy="1350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Ferramenta : Ferramenta</a:t>
            </a:r>
          </a:p>
          <a:p>
            <a:pPr marL="285750" indent="-285750">
              <a:buFontTx/>
              <a:buChar char="-"/>
            </a:pPr>
            <a:r>
              <a:rPr lang="pt-BR" sz="1600" dirty="0" err="1">
                <a:solidFill>
                  <a:schemeClr val="tx1"/>
                </a:solidFill>
              </a:rPr>
              <a:t>quantidadeEmMinima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int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1600">
                <a:solidFill>
                  <a:schemeClr val="tx1"/>
                </a:solidFill>
              </a:rPr>
              <a:t>QuantidadeAtual</a:t>
            </a:r>
            <a:r>
              <a:rPr lang="pt-BR" sz="1600" dirty="0">
                <a:solidFill>
                  <a:schemeClr val="tx1"/>
                </a:solidFill>
              </a:rPr>
              <a:t> : </a:t>
            </a:r>
            <a:r>
              <a:rPr lang="pt-BR" sz="1600" dirty="0" err="1">
                <a:solidFill>
                  <a:schemeClr val="tx1"/>
                </a:solidFill>
              </a:rPr>
              <a:t>int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4F7D6F-F92E-E1FB-E4EE-7F59903F065C}"/>
              </a:ext>
            </a:extLst>
          </p:cNvPr>
          <p:cNvSpPr/>
          <p:nvPr/>
        </p:nvSpPr>
        <p:spPr>
          <a:xfrm>
            <a:off x="3430701" y="57537"/>
            <a:ext cx="3221373" cy="53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FerramentaEmEstoque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895D53E-9E4A-F94B-5E47-215864FA4522}"/>
              </a:ext>
            </a:extLst>
          </p:cNvPr>
          <p:cNvSpPr/>
          <p:nvPr/>
        </p:nvSpPr>
        <p:spPr>
          <a:xfrm>
            <a:off x="3430701" y="1945061"/>
            <a:ext cx="3221373" cy="461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390A553-FB04-74EA-DDDA-69BD2A5C4524}"/>
              </a:ext>
            </a:extLst>
          </p:cNvPr>
          <p:cNvSpPr/>
          <p:nvPr/>
        </p:nvSpPr>
        <p:spPr>
          <a:xfrm>
            <a:off x="8753771" y="175061"/>
            <a:ext cx="3221373" cy="3813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Opções menu: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Cadastrar produto;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Consultar produto – todos;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Editar produto;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Excluir produto;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Adicionar quantidade;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Retirar quantidade;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Consultar produto por marca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Consultar produto por código</a:t>
            </a:r>
          </a:p>
          <a:p>
            <a:pPr marL="742950" lvl="1" indent="-285750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Consultar produtos a serem comprados</a:t>
            </a:r>
          </a:p>
          <a:p>
            <a:pPr marL="742950" lvl="1" indent="-285750">
              <a:buFontTx/>
              <a:buChar char="-"/>
            </a:pPr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F237E1B-0C41-7359-9D86-7F0FBAB98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225" y="6516020"/>
            <a:ext cx="333837" cy="3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63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147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Oliveira Brunno (SO/BUD3-ETS)</dc:creator>
  <cp:lastModifiedBy>Reis Gabriel (SO/BUD3-ETS)</cp:lastModifiedBy>
  <cp:revision>2</cp:revision>
  <dcterms:created xsi:type="dcterms:W3CDTF">2023-12-04T14:09:51Z</dcterms:created>
  <dcterms:modified xsi:type="dcterms:W3CDTF">2023-12-05T12:13:57Z</dcterms:modified>
</cp:coreProperties>
</file>