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31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68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91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29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97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92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9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52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0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0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Framework CSS /HTML/JavaScript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9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 de grille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Responsive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1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7968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BootStrap</vt:lpstr>
      <vt:lpstr>Système de grille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31010-83-08</dc:creator>
  <cp:lastModifiedBy>31010-83-08</cp:lastModifiedBy>
  <cp:revision>3</cp:revision>
  <dcterms:created xsi:type="dcterms:W3CDTF">2020-01-21T09:26:15Z</dcterms:created>
  <dcterms:modified xsi:type="dcterms:W3CDTF">2020-01-21T09:48:15Z</dcterms:modified>
</cp:coreProperties>
</file>