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1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2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9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2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1546-5D4A-4EF9-99A6-4B9A2F40F374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B066-7F49-49A3-A5AD-212B6E91C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43941"/>
            <a:ext cx="9144000" cy="1066021"/>
          </a:xfrm>
        </p:spPr>
        <p:txBody>
          <a:bodyPr/>
          <a:lstStyle/>
          <a:p>
            <a:r>
              <a:rPr lang="fr-FR" dirty="0" err="1" smtClean="0">
                <a:solidFill>
                  <a:srgbClr val="002060"/>
                </a:solidFill>
              </a:rPr>
              <a:t>BootStrap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CSS /</a:t>
            </a:r>
            <a:r>
              <a:rPr lang="fr-FR" dirty="0" smtClean="0"/>
              <a:t>HTML/JavaScript</a:t>
            </a:r>
          </a:p>
          <a:p>
            <a:r>
              <a:rPr lang="fr-FR" dirty="0" smtClean="0"/>
              <a:t>Système de classes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Inconvénients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main +/- difficile</a:t>
            </a:r>
          </a:p>
          <a:p>
            <a:endParaRPr lang="fr-FR" dirty="0" smtClean="0"/>
          </a:p>
          <a:p>
            <a:r>
              <a:rPr lang="fr-FR" dirty="0" smtClean="0"/>
              <a:t>Similitudes entre les sites</a:t>
            </a:r>
          </a:p>
          <a:p>
            <a:endParaRPr lang="fr-FR" dirty="0" smtClean="0"/>
          </a:p>
          <a:p>
            <a:r>
              <a:rPr lang="fr-FR" dirty="0" smtClean="0"/>
              <a:t>Optimisation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7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Système de </a:t>
            </a:r>
            <a:r>
              <a:rPr lang="fr-FR" dirty="0" err="1" smtClean="0">
                <a:solidFill>
                  <a:srgbClr val="002060"/>
                </a:solidFill>
              </a:rPr>
              <a:t>grid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65265" y="2161309"/>
            <a:ext cx="10016837" cy="698270"/>
          </a:xfrm>
        </p:spPr>
        <p:txBody>
          <a:bodyPr/>
          <a:lstStyle/>
          <a:p>
            <a:pPr algn="ctr"/>
            <a:r>
              <a:rPr lang="fr-FR" dirty="0" smtClean="0"/>
              <a:t>Composé de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12 colonnes 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responsive</a:t>
            </a:r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6795656" y="3150253"/>
            <a:ext cx="44680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</a:rPr>
              <a:t>5 classes responsives  </a:t>
            </a:r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:       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Tout les écrans : </a:t>
            </a:r>
            <a:r>
              <a:rPr lang="fr-FR" sz="2000" dirty="0" smtClean="0">
                <a:solidFill>
                  <a:srgbClr val="C00000"/>
                </a:solidFill>
              </a:rPr>
              <a:t>.col</a:t>
            </a:r>
            <a:endParaRPr lang="fr-FR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Petit(&gt;=576px) : </a:t>
            </a:r>
            <a:r>
              <a:rPr lang="fr-FR" sz="2000" dirty="0" smtClean="0">
                <a:solidFill>
                  <a:srgbClr val="C00000"/>
                </a:solidFill>
              </a:rPr>
              <a:t>.col-</a:t>
            </a:r>
            <a:r>
              <a:rPr lang="fr-FR" sz="2000" dirty="0" err="1" smtClean="0">
                <a:solidFill>
                  <a:srgbClr val="C00000"/>
                </a:solidFill>
              </a:rPr>
              <a:t>sm</a:t>
            </a:r>
            <a:r>
              <a:rPr lang="fr-FR" sz="2000" dirty="0" smtClean="0">
                <a:solidFill>
                  <a:srgbClr val="C00000"/>
                </a:solidFill>
              </a:rPr>
              <a:t>                     </a:t>
            </a:r>
            <a:endParaRPr lang="fr-FR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Moyen(768px) : </a:t>
            </a:r>
            <a:r>
              <a:rPr lang="fr-FR" sz="2000" dirty="0">
                <a:solidFill>
                  <a:srgbClr val="C00000"/>
                </a:solidFill>
              </a:rPr>
              <a:t>.</a:t>
            </a:r>
            <a:r>
              <a:rPr lang="fr-FR" sz="2000" dirty="0" smtClean="0">
                <a:solidFill>
                  <a:srgbClr val="C00000"/>
                </a:solidFill>
              </a:rPr>
              <a:t>col-md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Grand(992px</a:t>
            </a:r>
            <a:r>
              <a:rPr lang="fr-FR" sz="2000" dirty="0"/>
              <a:t>) </a:t>
            </a:r>
            <a:r>
              <a:rPr lang="fr-FR" sz="2000" dirty="0" smtClean="0"/>
              <a:t>: </a:t>
            </a:r>
            <a:r>
              <a:rPr lang="fr-FR" sz="2000" dirty="0" smtClean="0">
                <a:solidFill>
                  <a:srgbClr val="C00000"/>
                </a:solidFill>
              </a:rPr>
              <a:t>.col-lg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Très grand(1200px) : </a:t>
            </a:r>
            <a:r>
              <a:rPr lang="fr-FR" sz="2000" dirty="0" smtClean="0">
                <a:solidFill>
                  <a:srgbClr val="C00000"/>
                </a:solidFill>
              </a:rPr>
              <a:t>.col-xl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147155" y="3150253"/>
            <a:ext cx="54448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50000"/>
                  </a:schemeClr>
                </a:solidFill>
              </a:rPr>
              <a:t>3 classes principales :       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Conteneur 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C00000"/>
                </a:solidFill>
              </a:rPr>
              <a:t>.container-</a:t>
            </a:r>
            <a:r>
              <a:rPr lang="fr-FR" sz="2000" dirty="0" err="1">
                <a:solidFill>
                  <a:srgbClr val="C00000"/>
                </a:solidFill>
              </a:rPr>
              <a:t>fluid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et </a:t>
            </a:r>
            <a:r>
              <a:rPr lang="fr-FR" sz="2000" dirty="0">
                <a:solidFill>
                  <a:srgbClr val="C00000"/>
                </a:solidFill>
              </a:rPr>
              <a:t>.container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Rangée 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C00000"/>
                </a:solidFill>
              </a:rPr>
              <a:t>.</a:t>
            </a:r>
            <a:r>
              <a:rPr lang="fr-FR" sz="2000" dirty="0" err="1">
                <a:solidFill>
                  <a:srgbClr val="C00000"/>
                </a:solidFill>
              </a:rPr>
              <a:t>row</a:t>
            </a:r>
            <a:endParaRPr lang="fr-FR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/>
              <a:t> Colonne 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C00000"/>
                </a:solidFill>
              </a:rPr>
              <a:t>.col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6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Exemples </a:t>
            </a:r>
            <a:r>
              <a:rPr lang="fr-FR" dirty="0" err="1" smtClean="0">
                <a:solidFill>
                  <a:srgbClr val="002060"/>
                </a:solidFill>
              </a:rPr>
              <a:t>grid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77" y="1370055"/>
            <a:ext cx="8782050" cy="248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27" y="4060075"/>
            <a:ext cx="8801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Exemples </a:t>
            </a:r>
            <a:r>
              <a:rPr lang="fr-FR" dirty="0" err="1" smtClean="0">
                <a:solidFill>
                  <a:srgbClr val="002060"/>
                </a:solidFill>
              </a:rPr>
              <a:t>grid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5" y="1748877"/>
            <a:ext cx="10129709" cy="41780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1556"/>
            <a:ext cx="10126397" cy="32835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85" y="1829492"/>
            <a:ext cx="9916778" cy="40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Exemple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grid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 : Alignement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73" y="1630853"/>
            <a:ext cx="7419975" cy="2914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2" y="4652270"/>
            <a:ext cx="82200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Exemple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grid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 : imbrication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37" y="1459865"/>
            <a:ext cx="7609726" cy="52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Exemple : barre de navigation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9" y="2344784"/>
            <a:ext cx="6702018" cy="34912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37" y="2605297"/>
            <a:ext cx="5031579" cy="29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Mindmap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542" y="1825625"/>
            <a:ext cx="5244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Avantages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de page web </a:t>
            </a:r>
            <a:r>
              <a:rPr lang="fr-FR" b="1" dirty="0" smtClean="0"/>
              <a:t>facile</a:t>
            </a:r>
            <a:r>
              <a:rPr lang="fr-FR" dirty="0" smtClean="0"/>
              <a:t> et </a:t>
            </a:r>
            <a:r>
              <a:rPr lang="fr-FR" b="1" dirty="0" smtClean="0"/>
              <a:t>rapide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Positionnement des éléments HTML selon un </a:t>
            </a:r>
            <a:r>
              <a:rPr lang="fr-FR" b="1" dirty="0" smtClean="0"/>
              <a:t>système </a:t>
            </a:r>
            <a:r>
              <a:rPr lang="fr-FR" b="1" dirty="0"/>
              <a:t>de grille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/>
              <a:t>R</a:t>
            </a:r>
            <a:r>
              <a:rPr lang="fr-FR" b="1" dirty="0" smtClean="0"/>
              <a:t>esponsive </a:t>
            </a:r>
            <a:r>
              <a:rPr lang="fr-FR" dirty="0" smtClean="0"/>
              <a:t>facile</a:t>
            </a:r>
          </a:p>
          <a:p>
            <a:endParaRPr lang="fr-FR" dirty="0" smtClean="0"/>
          </a:p>
          <a:p>
            <a:r>
              <a:rPr lang="fr-FR" dirty="0" smtClean="0"/>
              <a:t>Une </a:t>
            </a:r>
            <a:r>
              <a:rPr lang="fr-FR" b="1" dirty="0"/>
              <a:t>compatibilité</a:t>
            </a:r>
            <a:r>
              <a:rPr lang="fr-FR" dirty="0"/>
              <a:t> entre tous les </a:t>
            </a:r>
            <a:r>
              <a:rPr lang="fr-FR" dirty="0" smtClean="0"/>
              <a:t>navigateurs</a:t>
            </a:r>
          </a:p>
          <a:p>
            <a:endParaRPr lang="fr-FR" dirty="0" smtClean="0"/>
          </a:p>
          <a:p>
            <a:r>
              <a:rPr lang="fr-FR" dirty="0" smtClean="0"/>
              <a:t>Pas d’installation nécessaire (</a:t>
            </a:r>
            <a:r>
              <a:rPr lang="fr-FR" b="1" dirty="0" smtClean="0"/>
              <a:t>CDN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136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BootStrap</vt:lpstr>
      <vt:lpstr>Système de grid</vt:lpstr>
      <vt:lpstr>Exemples grid</vt:lpstr>
      <vt:lpstr>Exemples grid</vt:lpstr>
      <vt:lpstr>Exemple grid : Alignement</vt:lpstr>
      <vt:lpstr>Exemple grid : imbrication</vt:lpstr>
      <vt:lpstr>Exemple : barre de navigation</vt:lpstr>
      <vt:lpstr>Mindmap</vt:lpstr>
      <vt:lpstr>Avantages</vt:lpstr>
      <vt:lpstr>Inconvénients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31010-83-08</dc:creator>
  <cp:lastModifiedBy>Amelie Poulmarc'h</cp:lastModifiedBy>
  <cp:revision>21</cp:revision>
  <dcterms:created xsi:type="dcterms:W3CDTF">2020-01-21T09:26:15Z</dcterms:created>
  <dcterms:modified xsi:type="dcterms:W3CDTF">2020-01-21T20:36:26Z</dcterms:modified>
</cp:coreProperties>
</file>