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F39E-D877-40E1-ABED-3BC9F33B2C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D580-73B5-4174-9843-BE69BFC889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2983230" cy="6629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Home Page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Diagnostic Report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Doctor list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Doctor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Doctor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Service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Symptoms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Diagnostics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Doctor profile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User profile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Prescription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2057400"/>
            <a:ext cx="4114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Healthcare plan Page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</dc:creator>
  <cp:lastModifiedBy>mas</cp:lastModifiedBy>
  <cp:revision>1</cp:revision>
  <dcterms:created xsi:type="dcterms:W3CDTF">2023-05-22T08:05:49Z</dcterms:created>
  <dcterms:modified xsi:type="dcterms:W3CDTF">2023-05-22T09:21:43Z</dcterms:modified>
</cp:coreProperties>
</file>