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74" r:id="rId11"/>
    <p:sldId id="275" r:id="rId12"/>
    <p:sldId id="263" r:id="rId13"/>
    <p:sldId id="264" r:id="rId14"/>
    <p:sldId id="265" r:id="rId15"/>
    <p:sldId id="277" r:id="rId16"/>
    <p:sldId id="266" r:id="rId17"/>
    <p:sldId id="267" r:id="rId18"/>
    <p:sldId id="276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47" d="100"/>
          <a:sy n="47" d="100"/>
        </p:scale>
        <p:origin x="-1476" y="-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6470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distinguished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 thruBlk="1"/>
  </p:transition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3148608"/>
            <a:ext cx="10464800" cy="12750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Canvas Download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half" idx="1"/>
          </p:nvPr>
        </p:nvSpPr>
        <p:spPr>
          <a:xfrm>
            <a:off x="1533848" y="5524872"/>
            <a:ext cx="10464800" cy="3807074"/>
          </a:xfrm>
          <a:prstGeom prst="rect">
            <a:avLst/>
          </a:prstGeom>
        </p:spPr>
        <p:txBody>
          <a:bodyPr/>
          <a:lstStyle/>
          <a:p>
            <a:pPr algn="r"/>
            <a:r>
              <a:rPr dirty="0">
                <a:latin typeface="Times New Roman" pitchFamily="18" charset="0"/>
                <a:cs typeface="Times New Roman" pitchFamily="18" charset="0"/>
              </a:rPr>
              <a:t>Team member:          </a:t>
            </a:r>
          </a:p>
          <a:p>
            <a:pPr algn="l"/>
            <a:r>
              <a:rPr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r"/>
            <a:r>
              <a:rPr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Shengjie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Hu </a:t>
            </a:r>
          </a:p>
          <a:p>
            <a:pPr algn="r"/>
            <a:r>
              <a:rPr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Mingju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He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Jingyi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Hu</a:t>
            </a:r>
          </a:p>
          <a:p>
            <a:pPr algn="l"/>
            <a:r>
              <a:rPr dirty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ctrTitle"/>
          </p:nvPr>
        </p:nvSpPr>
        <p:spPr>
          <a:xfrm>
            <a:off x="-482376" y="0"/>
            <a:ext cx="11233248" cy="12241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6000" b="1" dirty="0" smtClean="0"/>
              <a:t>3.Analysis and Extraction</a:t>
            </a:r>
            <a:endParaRPr sz="6000" b="1" dirty="0"/>
          </a:p>
        </p:txBody>
      </p:sp>
      <p:pic>
        <p:nvPicPr>
          <p:cNvPr id="1026" name="Picture 2" descr="C:\Users\Freelancer\Desktop\ee810\QQ截图201612141916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1348408"/>
            <a:ext cx="11953328" cy="16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elancer\Desktop\ee810\QQ截图20161214192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99" y="3372654"/>
            <a:ext cx="7736627" cy="58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18173" y="3713652"/>
            <a:ext cx="23150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Array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718173" y="5763543"/>
            <a:ext cx="25075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Object</a:t>
            </a:r>
          </a:p>
        </p:txBody>
      </p:sp>
      <p:sp>
        <p:nvSpPr>
          <p:cNvPr id="5" name="右箭头 4"/>
          <p:cNvSpPr/>
          <p:nvPr/>
        </p:nvSpPr>
        <p:spPr>
          <a:xfrm rot="21002823">
            <a:off x="2970661" y="3581720"/>
            <a:ext cx="2069207" cy="544291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87" y="4630630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Square </a:t>
            </a:r>
            <a:r>
              <a:rPr lang="en-US" altLang="zh-CN" sz="2800" b="1" dirty="0" smtClean="0"/>
              <a:t>brackets around it</a:t>
            </a:r>
            <a:endParaRPr lang="zh-CN" altLang="en-US" sz="2800" b="1" dirty="0"/>
          </a:p>
        </p:txBody>
      </p:sp>
      <p:sp>
        <p:nvSpPr>
          <p:cNvPr id="12" name="右箭头 11"/>
          <p:cNvSpPr/>
          <p:nvPr/>
        </p:nvSpPr>
        <p:spPr>
          <a:xfrm rot="21002823">
            <a:off x="3064735" y="5729738"/>
            <a:ext cx="2069207" cy="544291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122" name="Picture 2" descr="C:\Users\Freelancer\Desktop\ee810\微信截图_201612151751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72" y="1781184"/>
            <a:ext cx="1325772" cy="9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742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ctrTitle"/>
          </p:nvPr>
        </p:nvSpPr>
        <p:spPr>
          <a:xfrm>
            <a:off x="-1946176" y="268288"/>
            <a:ext cx="10464800" cy="99960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6000" b="1" dirty="0" smtClean="0"/>
              <a:t>How To </a:t>
            </a:r>
            <a:r>
              <a:rPr lang="en-US" sz="6000" b="1" dirty="0" smtClean="0"/>
              <a:t>Extract?</a:t>
            </a:r>
            <a:endParaRPr sz="6000" b="1" dirty="0"/>
          </a:p>
        </p:txBody>
      </p:sp>
      <p:pic>
        <p:nvPicPr>
          <p:cNvPr id="2050" name="Picture 2" descr="C:\Users\Freelancer\Desktop\ee810\QQ截图201612141937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392707"/>
            <a:ext cx="88201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13768" y="4395391"/>
            <a:ext cx="23150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Array</a:t>
            </a:r>
            <a:endParaRPr lang="zh-CN" altLang="en-US" sz="4400" b="1" dirty="0"/>
          </a:p>
        </p:txBody>
      </p:sp>
      <p:sp>
        <p:nvSpPr>
          <p:cNvPr id="7" name="矩形 6"/>
          <p:cNvSpPr/>
          <p:nvPr/>
        </p:nvSpPr>
        <p:spPr>
          <a:xfrm>
            <a:off x="826515" y="5619527"/>
            <a:ext cx="25075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Object</a:t>
            </a:r>
          </a:p>
        </p:txBody>
      </p:sp>
      <p:sp>
        <p:nvSpPr>
          <p:cNvPr id="8" name="矩形 7"/>
          <p:cNvSpPr/>
          <p:nvPr/>
        </p:nvSpPr>
        <p:spPr>
          <a:xfrm>
            <a:off x="809850" y="2024773"/>
            <a:ext cx="23150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Array</a:t>
            </a:r>
            <a:endParaRPr lang="zh-CN" altLang="en-US" sz="4400" b="1" dirty="0"/>
          </a:p>
        </p:txBody>
      </p:sp>
      <p:sp>
        <p:nvSpPr>
          <p:cNvPr id="9" name="矩形 8"/>
          <p:cNvSpPr/>
          <p:nvPr/>
        </p:nvSpPr>
        <p:spPr>
          <a:xfrm>
            <a:off x="770577" y="3134213"/>
            <a:ext cx="25075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/>
              <a:t>Object</a:t>
            </a:r>
          </a:p>
        </p:txBody>
      </p:sp>
      <p:cxnSp>
        <p:nvCxnSpPr>
          <p:cNvPr id="3" name="直接箭头连接符 2"/>
          <p:cNvCxnSpPr>
            <a:stCxn id="8" idx="2"/>
          </p:cNvCxnSpPr>
          <p:nvPr/>
        </p:nvCxnSpPr>
        <p:spPr>
          <a:xfrm>
            <a:off x="1967398" y="2794214"/>
            <a:ext cx="3918" cy="49841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>
            <a:off x="1971316" y="4020052"/>
            <a:ext cx="3918" cy="49841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/>
          <p:nvPr/>
        </p:nvCxnSpPr>
        <p:spPr>
          <a:xfrm>
            <a:off x="2029717" y="5164832"/>
            <a:ext cx="3918" cy="49841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52" name="Picture 4" descr="C:\Users\Freelancer\Desktop\ee810\QQ截图201612141943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2" y="7397080"/>
            <a:ext cx="12735830" cy="8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137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298377" y="312564"/>
            <a:ext cx="863698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sz="6000" b="1" dirty="0"/>
              <a:t>4. </a:t>
            </a:r>
            <a:r>
              <a:rPr lang="en-US" sz="6000" b="1" dirty="0"/>
              <a:t>D</a:t>
            </a:r>
            <a:r>
              <a:rPr sz="6000" b="1" dirty="0"/>
              <a:t>ownload</a:t>
            </a:r>
            <a:r>
              <a:rPr lang="en-US" sz="6000" b="1" dirty="0"/>
              <a:t> </a:t>
            </a:r>
            <a:r>
              <a:rPr lang="en-US" sz="6000" b="1" dirty="0" smtClean="0"/>
              <a:t>Submission</a:t>
            </a:r>
            <a:endParaRPr sz="6000" b="1" dirty="0"/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22" y="2140496"/>
            <a:ext cx="6190331" cy="29063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429071" y="1334042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Q:</a:t>
            </a:r>
          </a:p>
        </p:txBody>
      </p:sp>
      <p:sp>
        <p:nvSpPr>
          <p:cNvPr id="154" name="Shape 154"/>
          <p:cNvSpPr/>
          <p:nvPr/>
        </p:nvSpPr>
        <p:spPr>
          <a:xfrm>
            <a:off x="418869" y="5308848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A: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883" y="6100936"/>
            <a:ext cx="6134770" cy="301784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6823912" y="1967309"/>
            <a:ext cx="5670264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rPr dirty="0">
                <a:latin typeface="Times New Roman" pitchFamily="18" charset="0"/>
                <a:cs typeface="Times New Roman" pitchFamily="18" charset="0"/>
              </a:rPr>
              <a:t>Our team meets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that we cannot download files from Canvas because the URL for download needs user to login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in.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823912" y="6100936"/>
            <a:ext cx="567026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rPr dirty="0">
                <a:latin typeface="Times New Roman" pitchFamily="18" charset="0"/>
                <a:cs typeface="Times New Roman" pitchFamily="18" charset="0"/>
              </a:rPr>
              <a:t>This guy helps us out.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“attachment”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give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 the download link which does not need user to login in.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7275" y="464939"/>
            <a:ext cx="863698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6000" b="1" dirty="0"/>
              <a:t>H</a:t>
            </a:r>
            <a:r>
              <a:rPr sz="6000" b="1" dirty="0"/>
              <a:t>ere is </a:t>
            </a:r>
            <a:r>
              <a:rPr sz="6000" b="1" dirty="0" smtClean="0"/>
              <a:t>an attachment:</a:t>
            </a:r>
            <a:endParaRPr sz="6000" b="1" dirty="0"/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19" y="2140318"/>
            <a:ext cx="12040027" cy="424847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17275" y="6604992"/>
            <a:ext cx="11961789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we could download Test-7.cpp from canvas directly without logging in by the URL given by attachments, we still have one problem.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06158" y="484312"/>
            <a:ext cx="359393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6000" b="1" dirty="0"/>
              <a:t>Solution:</a:t>
            </a:r>
          </a:p>
        </p:txBody>
      </p:sp>
      <p:sp>
        <p:nvSpPr>
          <p:cNvPr id="165" name="Shape 165"/>
          <p:cNvSpPr/>
          <p:nvPr/>
        </p:nvSpPr>
        <p:spPr>
          <a:xfrm>
            <a:off x="7243838" y="2189587"/>
            <a:ext cx="493533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Times New Roman" pitchFamily="18" charset="0"/>
                <a:cs typeface="Times New Roman" pitchFamily="18" charset="0"/>
              </a:rPr>
              <a:t>We write some codes to ensure the program could reach the final web. 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752" y="1835846"/>
            <a:ext cx="6555786" cy="2472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7755" y="4587678"/>
            <a:ext cx="3467498" cy="415820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681301" y="4953493"/>
            <a:ext cx="6192688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800"/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is the output to send request to that URL. We received 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302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two times ,which meant we were directed to another web two times and then reached the final web.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98400" y="1636440"/>
            <a:ext cx="10464800" cy="128763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Vector and Map</a:t>
            </a:r>
            <a:endParaRPr lang="zh-CN" altLang="en-US" dirty="0"/>
          </a:p>
        </p:txBody>
      </p:sp>
      <p:pic>
        <p:nvPicPr>
          <p:cNvPr id="4098" name="Picture 2" descr="C:\Users\Freelancer\Desktop\ee810\微信截图_20161215173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3434472"/>
            <a:ext cx="1186573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51"/>
          <p:cNvSpPr/>
          <p:nvPr/>
        </p:nvSpPr>
        <p:spPr>
          <a:xfrm>
            <a:off x="165696" y="383359"/>
            <a:ext cx="671848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lang="en-US" sz="6000" b="1" dirty="0" smtClean="0"/>
              <a:t>5. Storing Data</a:t>
            </a:r>
            <a:endParaRPr sz="6000" b="1" dirty="0"/>
          </a:p>
        </p:txBody>
      </p:sp>
    </p:spTree>
    <p:extLst>
      <p:ext uri="{BB962C8B-B14F-4D97-AF65-F5344CB8AC3E}">
        <p14:creationId xmlns:p14="http://schemas.microsoft.com/office/powerpoint/2010/main" val="3361893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/>
          <p:nvPr/>
        </p:nvSpPr>
        <p:spPr>
          <a:xfrm>
            <a:off x="669752" y="844352"/>
            <a:ext cx="63584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Scores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of every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assignment: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hape 151"/>
          <p:cNvSpPr/>
          <p:nvPr/>
        </p:nvSpPr>
        <p:spPr>
          <a:xfrm>
            <a:off x="2270732" y="2356520"/>
            <a:ext cx="1027181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map&lt;double, vector&lt;double&gt; 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Freelancer\Desktop\ee810\微信截图_201612151713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0" y="3888849"/>
            <a:ext cx="7665985" cy="139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eelancer\Desktop\ee810\微信截图_201612151714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8" y="5501814"/>
            <a:ext cx="6264696" cy="40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2416" y="628328"/>
            <a:ext cx="65024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Submission: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9499" y="1852464"/>
            <a:ext cx="96776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Times New Roman" pitchFamily="18" charset="0"/>
                <a:cs typeface="Times New Roman" pitchFamily="18" charset="0"/>
              </a:rPr>
              <a:t>assignment_id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+ "-"+</a:t>
            </a:r>
            <a:r>
              <a:rPr lang="en-US" altLang="zh-CN" sz="4000" dirty="0" err="1">
                <a:latin typeface="Times New Roman" pitchFamily="18" charset="0"/>
                <a:cs typeface="Times New Roman" pitchFamily="18" charset="0"/>
              </a:rPr>
              <a:t>user_id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+ "-" + 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fileName</a:t>
            </a:r>
            <a:endParaRPr lang="en-US" altLang="zh-CN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vector&lt;</a:t>
            </a:r>
            <a:r>
              <a:rPr lang="en-US" altLang="zh-CN" sz="4000" dirty="0" err="1">
                <a:latin typeface="Times New Roman" pitchFamily="18" charset="0"/>
                <a:cs typeface="Times New Roman" pitchFamily="18" charset="0"/>
              </a:rPr>
              <a:t>QString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4000" dirty="0" err="1" smtClean="0">
                <a:latin typeface="Times New Roman" pitchFamily="18" charset="0"/>
                <a:cs typeface="Times New Roman" pitchFamily="18" charset="0"/>
              </a:rPr>
              <a:t>submissionName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Freelancer\Desktop\ee810\微信截图_201612151716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64" y="5713180"/>
            <a:ext cx="5171135" cy="25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reelancer\Desktop\ee810\微信截图_201612151717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6427010"/>
            <a:ext cx="439809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reelancer\Desktop\ee810\微信截图_201612151719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3585975"/>
            <a:ext cx="12492411" cy="129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ctrTitle"/>
          </p:nvPr>
        </p:nvSpPr>
        <p:spPr>
          <a:xfrm>
            <a:off x="1317824" y="3364632"/>
            <a:ext cx="10464800" cy="14297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0170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032191" y="3508648"/>
            <a:ext cx="12194554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60000"/>
              </a:lnSpc>
              <a:defRPr sz="2800"/>
            </a:pPr>
            <a:r>
              <a:rPr lang="en-US" sz="4000" b="1" dirty="0" smtClean="0"/>
              <a:t>1.</a:t>
            </a:r>
            <a:r>
              <a:rPr sz="4000" b="1" dirty="0" smtClean="0"/>
              <a:t>Download</a:t>
            </a:r>
            <a:r>
              <a:rPr lang="en-US" sz="4000" b="1" dirty="0" smtClean="0"/>
              <a:t> </a:t>
            </a:r>
            <a:r>
              <a:rPr sz="4000" b="1" dirty="0"/>
              <a:t>files from course </a:t>
            </a:r>
            <a:r>
              <a:rPr sz="4000" b="1" dirty="0" err="1" smtClean="0"/>
              <a:t>Dov_Dev</a:t>
            </a:r>
            <a:r>
              <a:rPr lang="en-US" sz="4000" b="1" dirty="0" smtClean="0"/>
              <a:t>.</a:t>
            </a:r>
          </a:p>
          <a:p>
            <a:pPr algn="l">
              <a:lnSpc>
                <a:spcPct val="160000"/>
              </a:lnSpc>
              <a:defRPr sz="2800"/>
            </a:pPr>
            <a:endParaRPr lang="en-US" sz="4000" b="1" dirty="0" smtClean="0"/>
          </a:p>
          <a:p>
            <a:pPr algn="l">
              <a:lnSpc>
                <a:spcPct val="160000"/>
              </a:lnSpc>
              <a:defRPr sz="2800"/>
            </a:pPr>
            <a:r>
              <a:rPr lang="en-US" altLang="zh-CN" sz="4000" b="1" dirty="0" smtClean="0"/>
              <a:t>2.Extract </a:t>
            </a:r>
            <a:r>
              <a:rPr lang="en-US" altLang="zh-CN" sz="4000" b="1" dirty="0"/>
              <a:t>information from file and store </a:t>
            </a:r>
            <a:r>
              <a:rPr lang="en-US" altLang="zh-CN" sz="4000" b="1" dirty="0" smtClean="0"/>
              <a:t>data</a:t>
            </a:r>
            <a:r>
              <a:rPr lang="en-US" altLang="zh-CN" sz="4000" b="1" dirty="0" smtClean="0"/>
              <a:t>.</a:t>
            </a:r>
            <a:endParaRPr lang="en-US" altLang="zh-CN" sz="4000" b="1" dirty="0"/>
          </a:p>
          <a:p>
            <a:pPr algn="l">
              <a:lnSpc>
                <a:spcPct val="160000"/>
              </a:lnSpc>
              <a:defRPr sz="2800"/>
            </a:pPr>
            <a:r>
              <a:rPr sz="4000" b="1" dirty="0" smtClean="0"/>
              <a:t>  </a:t>
            </a:r>
            <a:endParaRPr sz="4000" b="1" dirty="0"/>
          </a:p>
        </p:txBody>
      </p:sp>
      <p:sp>
        <p:nvSpPr>
          <p:cNvPr id="123" name="Shape 123"/>
          <p:cNvSpPr/>
          <p:nvPr/>
        </p:nvSpPr>
        <p:spPr>
          <a:xfrm>
            <a:off x="825054" y="1096507"/>
            <a:ext cx="27186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rPr sz="72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7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218680" y="687428"/>
            <a:ext cx="114351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0"/>
            <a:r>
              <a:rPr sz="6000" b="1" dirty="0"/>
              <a:t>5 </a:t>
            </a:r>
            <a:r>
              <a:rPr sz="6000" b="1" dirty="0" smtClean="0"/>
              <a:t>steps</a:t>
            </a:r>
            <a:r>
              <a:rPr lang="en-US" sz="6000" b="1" dirty="0" smtClean="0"/>
              <a:t>:</a:t>
            </a:r>
            <a:endParaRPr sz="6000" b="1" dirty="0"/>
          </a:p>
        </p:txBody>
      </p:sp>
      <p:sp>
        <p:nvSpPr>
          <p:cNvPr id="127" name="Shape 127"/>
          <p:cNvSpPr/>
          <p:nvPr/>
        </p:nvSpPr>
        <p:spPr>
          <a:xfrm>
            <a:off x="381720" y="1713350"/>
            <a:ext cx="10465806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b="1" dirty="0" smtClean="0"/>
              <a:t>1. </a:t>
            </a:r>
            <a:r>
              <a:rPr sz="4000" b="1" dirty="0" smtClean="0"/>
              <a:t>Connect </a:t>
            </a:r>
            <a:r>
              <a:rPr sz="4000" b="1" dirty="0"/>
              <a:t>to </a:t>
            </a:r>
            <a:r>
              <a:rPr sz="4000" b="1" dirty="0" smtClean="0"/>
              <a:t>Canvas</a:t>
            </a:r>
            <a:endParaRPr sz="4000" b="1" dirty="0"/>
          </a:p>
          <a:p>
            <a:pPr algn="l">
              <a:lnSpc>
                <a:spcPct val="150000"/>
              </a:lnSpc>
            </a:pPr>
            <a:r>
              <a:rPr lang="en-US" sz="4000" b="1" dirty="0" smtClean="0"/>
              <a:t>2. D</a:t>
            </a:r>
            <a:r>
              <a:rPr sz="4000" b="1" dirty="0" smtClean="0"/>
              <a:t>ownload </a:t>
            </a:r>
            <a:r>
              <a:rPr lang="en-US" sz="4000" b="1" dirty="0" smtClean="0"/>
              <a:t>F</a:t>
            </a:r>
            <a:r>
              <a:rPr sz="4000" b="1" dirty="0" smtClean="0"/>
              <a:t>iles </a:t>
            </a:r>
            <a:endParaRPr lang="en-US" sz="4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4000" b="1" dirty="0" smtClean="0"/>
              <a:t>3. Analysis </a:t>
            </a:r>
            <a:r>
              <a:rPr lang="en-US" altLang="zh-CN" sz="4000" b="1" dirty="0"/>
              <a:t>and </a:t>
            </a:r>
            <a:r>
              <a:rPr lang="en-US" altLang="zh-CN" sz="4000" b="1" dirty="0" smtClean="0"/>
              <a:t>Extraction</a:t>
            </a:r>
            <a:endParaRPr lang="en-US" altLang="zh-CN" sz="4000" b="1" dirty="0"/>
          </a:p>
          <a:p>
            <a:pPr algn="l">
              <a:lnSpc>
                <a:spcPct val="150000"/>
              </a:lnSpc>
            </a:pPr>
            <a:r>
              <a:rPr lang="en-US" altLang="zh-CN" sz="4000" b="1" dirty="0" smtClean="0"/>
              <a:t>4</a:t>
            </a:r>
            <a:r>
              <a:rPr lang="en-US" altLang="zh-CN" sz="4000" b="1" dirty="0"/>
              <a:t>. Download Submission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 smtClean="0"/>
              <a:t>5. Storing </a:t>
            </a:r>
            <a:r>
              <a:rPr lang="en-US" altLang="zh-CN" sz="4000" b="1" dirty="0"/>
              <a:t>Data</a:t>
            </a:r>
          </a:p>
        </p:txBody>
      </p:sp>
      <p:pic>
        <p:nvPicPr>
          <p:cNvPr id="1027" name="Picture 3" descr="C:\Users\Freelancer\Desktop\ee810\微信截图_201612151729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5382973"/>
            <a:ext cx="6952683" cy="41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237704" y="371079"/>
            <a:ext cx="790173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z="6000" b="1" dirty="0" smtClean="0"/>
              <a:t>1.</a:t>
            </a:r>
            <a:r>
              <a:rPr sz="6000" b="1" dirty="0" smtClean="0"/>
              <a:t>Connect </a:t>
            </a:r>
            <a:r>
              <a:rPr sz="6000" b="1" dirty="0"/>
              <a:t>to Canvas</a:t>
            </a:r>
          </a:p>
        </p:txBody>
      </p:sp>
      <p:pic>
        <p:nvPicPr>
          <p:cNvPr id="130" name="dowload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69" y="1531200"/>
            <a:ext cx="6711063" cy="525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7003770" y="2394307"/>
            <a:ext cx="518726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team write this function to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connect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 a website by input the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URL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52170" y="6834699"/>
            <a:ext cx="11782878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CanvasConnect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ion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A;</a:t>
            </a:r>
          </a:p>
          <a:p>
            <a:pPr lvl="2" indent="0" algn="l"/>
            <a:r>
              <a:rPr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A.sendRequest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://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www.google.com”);</a:t>
            </a:r>
          </a:p>
          <a:p>
            <a:pPr lvl="2" indent="0"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utput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Qt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will create a file that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						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://www.google.com.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9"/>
          <p:cNvSpPr/>
          <p:nvPr/>
        </p:nvSpPr>
        <p:spPr>
          <a:xfrm>
            <a:off x="453728" y="274939"/>
            <a:ext cx="669734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0"/>
            <a:r>
              <a:rPr sz="6000" b="1" dirty="0"/>
              <a:t>Connect to Canvas</a:t>
            </a:r>
          </a:p>
        </p:txBody>
      </p:sp>
      <p:sp>
        <p:nvSpPr>
          <p:cNvPr id="6" name="矩形 5"/>
          <p:cNvSpPr/>
          <p:nvPr/>
        </p:nvSpPr>
        <p:spPr>
          <a:xfrm>
            <a:off x="3622080" y="2716560"/>
            <a:ext cx="56613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 smtClean="0"/>
              <a:t>HTTP &amp; HTTPS</a:t>
            </a:r>
            <a:endParaRPr lang="zh-CN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-350748" y="4948808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Mac:</a:t>
            </a:r>
          </a:p>
        </p:txBody>
      </p:sp>
      <p:sp>
        <p:nvSpPr>
          <p:cNvPr id="7" name="矩形 6"/>
          <p:cNvSpPr/>
          <p:nvPr/>
        </p:nvSpPr>
        <p:spPr>
          <a:xfrm>
            <a:off x="-338360" y="6316960"/>
            <a:ext cx="65024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Win:</a:t>
            </a:r>
          </a:p>
        </p:txBody>
      </p:sp>
      <p:pic>
        <p:nvPicPr>
          <p:cNvPr id="1026" name="Picture 2" descr="C:\Users\Freelancer\Desktop\ee810\QQ截图20161214201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1" y="4876800"/>
            <a:ext cx="7654571" cy="7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elancer\Desktop\ee810\QQ截图201612142011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56" y="6100936"/>
            <a:ext cx="7651975" cy="12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230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704" y="340296"/>
            <a:ext cx="11593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altLang="zh-CN" sz="6000" b="1" dirty="0"/>
              <a:t>Solve problems about </a:t>
            </a:r>
            <a:r>
              <a:rPr lang="en-US" altLang="zh-CN" sz="6000" b="1" dirty="0" err="1"/>
              <a:t>OpenSSL</a:t>
            </a:r>
            <a:r>
              <a:rPr lang="en-US" altLang="zh-CN" sz="6000" b="1" dirty="0"/>
              <a:t>: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-266352" y="7613104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 have posted this solution on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099" name="Picture 3" descr="C:\Users\Freelancer\Desktop\ee810\QQ截图201612142013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2428528"/>
            <a:ext cx="1266241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1617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80346" y="5092824"/>
            <a:ext cx="10943977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login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Canvas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							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password.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function to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connect to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Canvas.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need a token. 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003" y="1636440"/>
            <a:ext cx="10719697" cy="295232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 flipH="1">
            <a:off x="9040014" y="4012704"/>
            <a:ext cx="1270000" cy="403276"/>
          </a:xfrm>
          <a:prstGeom prst="rightArrow">
            <a:avLst>
              <a:gd name="adj1" fmla="val 32000"/>
              <a:gd name="adj2" fmla="val 201550"/>
            </a:avLst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1">
              <a:defRPr sz="26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140170" y="47307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23889" y="274939"/>
            <a:ext cx="62324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algn="ctr"/>
            <a:r>
              <a:rPr sz="4800" b="1" dirty="0"/>
              <a:t> </a:t>
            </a:r>
            <a:r>
              <a:rPr lang="en-US" sz="6000" b="1" dirty="0"/>
              <a:t>2.D</a:t>
            </a:r>
            <a:r>
              <a:rPr sz="6000" b="1" dirty="0"/>
              <a:t>ownload</a:t>
            </a:r>
            <a:r>
              <a:rPr lang="en-US" sz="6000" b="1" dirty="0"/>
              <a:t> file</a:t>
            </a:r>
            <a:endParaRPr sz="6000" b="1" dirty="0"/>
          </a:p>
        </p:txBody>
      </p:sp>
      <p:sp>
        <p:nvSpPr>
          <p:cNvPr id="142" name="Shape 142"/>
          <p:cNvSpPr/>
          <p:nvPr/>
        </p:nvSpPr>
        <p:spPr>
          <a:xfrm>
            <a:off x="867877" y="6706230"/>
            <a:ext cx="113769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>
                <a:latin typeface="Times New Roman" pitchFamily="18" charset="0"/>
                <a:cs typeface="Times New Roman" pitchFamily="18" charset="0"/>
              </a:rPr>
              <a:t>Since 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responses in canvas are in JSON format.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ur team has to download them and analyze.</a:t>
            </a: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997" y="3292624"/>
            <a:ext cx="10592067" cy="23762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42"/>
          <p:cNvSpPr/>
          <p:nvPr/>
        </p:nvSpPr>
        <p:spPr>
          <a:xfrm>
            <a:off x="838184" y="1924472"/>
            <a:ext cx="665715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What will we get?</a:t>
            </a:r>
            <a:endParaRPr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681793" y="386716"/>
            <a:ext cx="40281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rPr lang="en-US" dirty="0" smtClean="0"/>
              <a:t>F</a:t>
            </a:r>
            <a:r>
              <a:rPr dirty="0" smtClean="0"/>
              <a:t>ile </a:t>
            </a:r>
            <a:r>
              <a:rPr lang="en-US" dirty="0" smtClean="0"/>
              <a:t>A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6574408" y="386716"/>
            <a:ext cx="40281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rPr lang="en-US" dirty="0" smtClean="0"/>
              <a:t>F</a:t>
            </a:r>
            <a:r>
              <a:rPr dirty="0" smtClean="0"/>
              <a:t>ile </a:t>
            </a:r>
            <a:r>
              <a:rPr lang="en-US" dirty="0" smtClean="0"/>
              <a:t>B</a:t>
            </a:r>
            <a:r>
              <a:rPr dirty="0" smtClean="0"/>
              <a:t>:</a:t>
            </a:r>
            <a:endParaRPr dirty="0"/>
          </a:p>
        </p:txBody>
      </p:sp>
      <p:pic>
        <p:nvPicPr>
          <p:cNvPr id="5122" name="Picture 2" descr="C:\Users\Freelancer\Desktop\ee810\QQ截图201612142032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8" y="1084681"/>
            <a:ext cx="6192688" cy="60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reelancer\Desktop\ee810\QQ截图201612142033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0" y="1088549"/>
            <a:ext cx="4358637" cy="602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44"/>
          <p:cNvSpPr/>
          <p:nvPr/>
        </p:nvSpPr>
        <p:spPr>
          <a:xfrm>
            <a:off x="508261" y="7091964"/>
            <a:ext cx="1205866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A:</a:t>
            </a:r>
          </a:p>
          <a:p>
            <a:pPr algn="l">
              <a:defRPr sz="2400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sit.instructure.com/api/v1/courses/10300000000000133/analytics/users/10300000000020089/assignments?access_token=&lt;ACCESS-TOKEN&gt;</a:t>
            </a: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B:</a:t>
            </a:r>
          </a:p>
          <a:p>
            <a:pPr algn="l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https://sit.instructure.com/api/v1/courses/10300000000000133/assignments/10300000000000860/submissions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?access_token=&lt;ACCESS-TOKEN&gt;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353</Words>
  <Application>Microsoft Office PowerPoint</Application>
  <PresentationFormat>自定义</PresentationFormat>
  <Paragraphs>73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Canvas Download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3.Analysis and Extraction</vt:lpstr>
      <vt:lpstr>How To Extract?</vt:lpstr>
      <vt:lpstr>PowerPoint 演示文稿</vt:lpstr>
      <vt:lpstr>PowerPoint 演示文稿</vt:lpstr>
      <vt:lpstr>PowerPoint 演示文稿</vt:lpstr>
      <vt:lpstr>Vector and Map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Download</dc:title>
  <cp:lastModifiedBy>Freelancer</cp:lastModifiedBy>
  <cp:revision>24</cp:revision>
  <dcterms:modified xsi:type="dcterms:W3CDTF">2016-12-15T23:30:43Z</dcterms:modified>
</cp:coreProperties>
</file>