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185" r:id="rId2"/>
    <p:sldId id="11188" r:id="rId3"/>
    <p:sldId id="11186" r:id="rId4"/>
    <p:sldId id="111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umar" userId="828cb659-bf98-43df-a7ad-86599a8e0c5e" providerId="ADAL" clId="{E8B6B52C-AFAF-4431-AA77-F582A5CCAC8B}"/>
    <pc:docChg chg="addSld">
      <pc:chgData name="Manoj Kumar" userId="828cb659-bf98-43df-a7ad-86599a8e0c5e" providerId="ADAL" clId="{E8B6B52C-AFAF-4431-AA77-F582A5CCAC8B}" dt="2022-11-01T10:10:33.311" v="0" actId="680"/>
      <pc:docMkLst>
        <pc:docMk/>
      </pc:docMkLst>
      <pc:sldChg chg="new">
        <pc:chgData name="Manoj Kumar" userId="828cb659-bf98-43df-a7ad-86599a8e0c5e" providerId="ADAL" clId="{E8B6B52C-AFAF-4431-AA77-F582A5CCAC8B}" dt="2022-11-01T10:10:33.311" v="0" actId="680"/>
        <pc:sldMkLst>
          <pc:docMk/>
          <pc:sldMk cId="1692373000" sldId="111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095A-C8E1-4F47-A8BF-4318A83FA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2557D-CE8E-49F6-BE39-96EDB05AB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A562-73AA-4E2A-BF6C-4E9A4464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80EC-9350-4106-9136-62D8BAF6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C80D-A0D1-4EEF-8D60-F31EDDB2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9F7-3BA7-4115-BBB1-6899E314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D84C6-7079-4433-B739-CBB2392E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A0AA-A071-4D71-9A29-E5FC905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4E31-4AA6-471C-A887-833AA032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F39D-3387-4CC3-8AE1-69A9819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3E2CA-A39E-4F0F-B5A3-99DEC784A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E3887-B2F3-4906-8BA5-6ACB0E129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5054-6F1F-4078-81B5-42B156ED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8586-E432-4761-8C3A-AE7013EF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6729-95E5-4821-8DFB-6381A4C0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7F80-9311-49A1-B17B-F42DEF68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41B0-3D1D-4418-BD44-D6C90885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4263-F864-413F-BA64-D46C72BF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587C-958C-4586-9700-5AD0551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0150-412F-422D-AB9E-0E7775B5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943-4538-4733-883C-B69AB923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7CFC-1D53-4C5D-A67F-EBC975D7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BE9B-AE2D-432A-861A-F8D2F3B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E138-CEBD-4887-8097-E42AF397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2CE0-63BE-465C-89AC-A95AD5C1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F058-BE13-4A5D-BD0C-C40D1F00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43BB-F282-46AD-B85F-7D9077C1E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EC565-5F3A-4DB2-8EF4-27B06D38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197E-1F48-4283-ACB0-63499662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9F28D-31A2-426F-9F4F-49218472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80DD-3175-446D-8584-5AA9A628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9B79-0560-4F13-A31D-04B36638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1C2C-E94C-439B-AE83-4F0F2ED8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83A1-5A72-4796-8D00-5F900B20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FF80A-95FC-43EB-88E8-52B8E64FF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20769-F96D-4AFD-ABE0-D6B3E8BCA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48D60-0A4C-4B81-9365-64F8B52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CD4DA-B3BE-4F72-96D8-5B79FEB6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71816-7395-4D69-901F-D0BA7EBB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6B09-6625-4238-AC78-F5AA580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6F3EC-6632-4DCB-9483-52E7068C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1F46D-4AD8-4591-9B98-9FCF607A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83E0-BDDA-4BB3-82E2-9BB48D20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9359B-BE1B-4716-92B9-8D332590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1759C-78BF-4946-9FDC-49E49052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006D4-17D3-4FEE-9BF4-86EDF84D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14C0-C005-471E-A592-ACEB8FF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00BF-E64F-4E7B-92F2-BE3E2711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45C18-9229-468D-9C5E-148D39F1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34265-A572-4B17-AAD3-8D2439D7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6020-FA0C-421E-8C57-4648FF18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D920D-862D-4B38-A04D-E1747DD9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246-869B-4EB4-B346-9A24ACEE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6F95C-3278-4860-9710-FFE973692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9C3B-AD1E-464B-B42D-07BB50A5C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C440-CE19-4EE3-B4A6-C5F8DB0A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2EA76-E8C0-42B6-9391-7A27D847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15B7-7046-43B0-A636-80F28147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CBBBC-B6B6-481A-AE04-BD7E78B0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B992-ACC3-4149-9C5A-07B7BCF6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FE00-7A2F-4AE5-9605-E0681F26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8861-D680-481B-A263-1B35A5AA2F8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C18E-8842-466B-9D1A-502CE7C3D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69A1-E24B-4C25-B4E4-1C83E0C43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EE7E-FCA8-4C6B-BAE4-B65B706C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5280" y="1028681"/>
            <a:ext cx="10561408" cy="62864"/>
            <a:chOff x="521460" y="771510"/>
            <a:chExt cx="7921056" cy="47148"/>
          </a:xfrm>
        </p:grpSpPr>
        <p:pic>
          <p:nvPicPr>
            <p:cNvPr id="5" name="Picture 2" descr="D:\Corp Comm Department Work 2015\Brand Adani 2012\adani_gradient_mast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0" y="771510"/>
              <a:ext cx="5022060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521460" y="818658"/>
              <a:ext cx="7921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2559BB-739B-4AC2-82C0-2E9D4179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6" t="90667"/>
          <a:stretch/>
        </p:blipFill>
        <p:spPr>
          <a:xfrm>
            <a:off x="10249989" y="6246055"/>
            <a:ext cx="1938400" cy="64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59B8F-4CF5-4421-AC8A-3D8E8AAF1EC6}"/>
              </a:ext>
            </a:extLst>
          </p:cNvPr>
          <p:cNvSpPr txBox="1"/>
          <p:nvPr/>
        </p:nvSpPr>
        <p:spPr>
          <a:xfrm>
            <a:off x="820271" y="1371601"/>
            <a:ext cx="10246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dani Regular" panose="02000503000000020004" pitchFamily="2" charset="0"/>
              </a:rPr>
              <a:t>An application to display the optimum selling price of coal for particular grade of coal, on particular date and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dani Regula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dani Regular" panose="02000503000000020004" pitchFamily="2" charset="0"/>
              </a:rPr>
              <a:t>Selling price will quoted based on model or rules engine built over historical data of  raw price, demand, supply,  selling price of AEL and competitor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dani Regular" panose="02000503000000020004" pitchFamily="2" charset="0"/>
            </a:endParaRPr>
          </a:p>
          <a:p>
            <a:pPr lvl="1"/>
            <a:endParaRPr lang="en-US" sz="2400" dirty="0">
              <a:latin typeface="Adani Regular" panose="02000503000000020004" pitchFamily="2" charset="0"/>
            </a:endParaRPr>
          </a:p>
          <a:p>
            <a:endParaRPr lang="en-US" sz="2400" dirty="0">
              <a:latin typeface="Adani Regular" panose="02000503000000020004" pitchFamily="2" charset="0"/>
            </a:endParaRPr>
          </a:p>
          <a:p>
            <a:endParaRPr lang="en-US" sz="2400" dirty="0">
              <a:latin typeface="Adani Regular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9AA26-8E2D-4B7E-B121-957CD32993DF}"/>
              </a:ext>
            </a:extLst>
          </p:cNvPr>
          <p:cNvSpPr txBox="1"/>
          <p:nvPr/>
        </p:nvSpPr>
        <p:spPr>
          <a:xfrm>
            <a:off x="820271" y="420954"/>
            <a:ext cx="434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ani Regular" panose="02000503000000020004" pitchFamily="2" charset="0"/>
              </a:rPr>
              <a:t>Requirements:</a:t>
            </a:r>
          </a:p>
        </p:txBody>
      </p:sp>
    </p:spTree>
    <p:extLst>
      <p:ext uri="{BB962C8B-B14F-4D97-AF65-F5344CB8AC3E}">
        <p14:creationId xmlns:p14="http://schemas.microsoft.com/office/powerpoint/2010/main" val="416648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5280" y="1028681"/>
            <a:ext cx="10561408" cy="62864"/>
            <a:chOff x="521460" y="771510"/>
            <a:chExt cx="7921056" cy="47148"/>
          </a:xfrm>
        </p:grpSpPr>
        <p:pic>
          <p:nvPicPr>
            <p:cNvPr id="5" name="Picture 2" descr="D:\Corp Comm Department Work 2015\Brand Adani 2012\adani_gradient_mast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0" y="771510"/>
              <a:ext cx="5022060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521460" y="818658"/>
              <a:ext cx="7921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2559BB-739B-4AC2-82C0-2E9D4179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6" t="90667"/>
          <a:stretch/>
        </p:blipFill>
        <p:spPr>
          <a:xfrm>
            <a:off x="10249989" y="6246055"/>
            <a:ext cx="1938400" cy="64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59B8F-4CF5-4421-AC8A-3D8E8AAF1EC6}"/>
              </a:ext>
            </a:extLst>
          </p:cNvPr>
          <p:cNvSpPr txBox="1"/>
          <p:nvPr/>
        </p:nvSpPr>
        <p:spPr>
          <a:xfrm>
            <a:off x="695280" y="1490008"/>
            <a:ext cx="102466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ani Regular" panose="02000503000000020004" pitchFamily="2" charset="0"/>
              </a:rPr>
              <a:t>Example:</a:t>
            </a:r>
          </a:p>
          <a:p>
            <a:endParaRPr lang="en-US" sz="2400" dirty="0">
              <a:latin typeface="Adani Regular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ani Regular" panose="02000503000000020004" pitchFamily="2" charset="0"/>
              </a:rPr>
              <a:t>Let say AEL and competitor stock S1 and S2 , dispatch quantity D1 and D2 and </a:t>
            </a:r>
            <a:r>
              <a:rPr lang="en-US" sz="2400" dirty="0" err="1">
                <a:latin typeface="Adani Regular" panose="02000503000000020004" pitchFamily="2" charset="0"/>
              </a:rPr>
              <a:t>intransit</a:t>
            </a:r>
            <a:r>
              <a:rPr lang="en-US" sz="2400" dirty="0">
                <a:latin typeface="Adani Regular" panose="02000503000000020004" pitchFamily="2" charset="0"/>
              </a:rPr>
              <a:t> quantity I1 and I2 and previous selling price SP1 and SP2.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ani Regular" panose="02000503000000020004" pitchFamily="2" charset="0"/>
              </a:rPr>
              <a:t>Now </a:t>
            </a:r>
            <a:r>
              <a:rPr lang="en-US" sz="2400" dirty="0" err="1">
                <a:latin typeface="Adani Regular" panose="02000503000000020004" pitchFamily="2" charset="0"/>
              </a:rPr>
              <a:t>analysing</a:t>
            </a:r>
            <a:r>
              <a:rPr lang="en-US" sz="2400" dirty="0">
                <a:latin typeface="Adani Regular" panose="02000503000000020004" pitchFamily="2" charset="0"/>
              </a:rPr>
              <a:t> the  above parameters we have to quote the new selling price SP.</a:t>
            </a:r>
          </a:p>
          <a:p>
            <a:r>
              <a:rPr lang="en-US" sz="2400" dirty="0">
                <a:latin typeface="Adani Regular" panose="02000503000000020004" pitchFamily="2" charset="0"/>
              </a:rPr>
              <a:t>    It may be </a:t>
            </a:r>
            <a:r>
              <a:rPr lang="en-US" sz="2400" dirty="0" err="1">
                <a:latin typeface="Adani Regular" panose="02000503000000020004" pitchFamily="2" charset="0"/>
              </a:rPr>
              <a:t>SP+x</a:t>
            </a:r>
            <a:r>
              <a:rPr lang="en-US" sz="2400" dirty="0">
                <a:latin typeface="Adani Regular" panose="02000503000000020004" pitchFamily="2" charset="0"/>
              </a:rPr>
              <a:t>% or SP-x%.  </a:t>
            </a:r>
          </a:p>
          <a:p>
            <a:r>
              <a:rPr lang="en-US" sz="2400" dirty="0">
                <a:latin typeface="Adani Regular" panose="02000503000000020004" pitchFamily="2" charset="0"/>
              </a:rPr>
              <a:t>  </a:t>
            </a:r>
          </a:p>
          <a:p>
            <a:endParaRPr lang="en-US" sz="2400" dirty="0">
              <a:latin typeface="Adani Regular" panose="02000503000000020004" pitchFamily="2" charset="0"/>
            </a:endParaRPr>
          </a:p>
          <a:p>
            <a:endParaRPr lang="en-US" sz="2400" dirty="0">
              <a:latin typeface="Adani Regula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5280" y="1028681"/>
            <a:ext cx="10561408" cy="62864"/>
            <a:chOff x="521460" y="771510"/>
            <a:chExt cx="7921056" cy="47148"/>
          </a:xfrm>
        </p:grpSpPr>
        <p:pic>
          <p:nvPicPr>
            <p:cNvPr id="5" name="Picture 2" descr="D:\Corp Comm Department Work 2015\Brand Adani 2012\adani_gradient_mast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0" y="771510"/>
              <a:ext cx="5022060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521460" y="818658"/>
              <a:ext cx="7921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2559BB-739B-4AC2-82C0-2E9D4179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6" t="90667"/>
          <a:stretch/>
        </p:blipFill>
        <p:spPr>
          <a:xfrm>
            <a:off x="10249989" y="6246055"/>
            <a:ext cx="1938400" cy="64008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A056AD-0C90-43C7-9592-971337500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3" y="1317814"/>
            <a:ext cx="7960658" cy="4928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1AD65-2E8F-4455-8A06-AAD08E8A7079}"/>
              </a:ext>
            </a:extLst>
          </p:cNvPr>
          <p:cNvSpPr txBox="1"/>
          <p:nvPr/>
        </p:nvSpPr>
        <p:spPr>
          <a:xfrm>
            <a:off x="847165" y="609079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 panose="02000503000000020004" pitchFamily="2" charset="0"/>
              </a:rPr>
              <a:t>Wireframe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05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37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Adani Regular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 Tudu</dc:creator>
  <cp:lastModifiedBy>Manoj Kumar</cp:lastModifiedBy>
  <cp:revision>1</cp:revision>
  <dcterms:created xsi:type="dcterms:W3CDTF">2022-11-01T05:20:47Z</dcterms:created>
  <dcterms:modified xsi:type="dcterms:W3CDTF">2022-11-01T10:10:44Z</dcterms:modified>
</cp:coreProperties>
</file>