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3" r:id="rId8"/>
    <p:sldId id="264" r:id="rId9"/>
    <p:sldId id="265" r:id="rId10"/>
    <p:sldId id="267" r:id="rId11"/>
    <p:sldId id="268" r:id="rId12"/>
    <p:sldId id="270" r:id="rId13"/>
    <p:sldId id="271" r:id="rId14"/>
    <p:sldId id="272" r:id="rId15"/>
    <p:sldId id="273" r:id="rId16"/>
    <p:sldId id="275" r:id="rId17"/>
    <p:sldId id="276" r:id="rId18"/>
    <p:sldId id="277" r:id="rId19"/>
    <p:sldId id="278" r:id="rId20"/>
    <p:sldId id="279" r:id="rId21"/>
    <p:sldId id="280" r:id="rId22"/>
    <p:sldId id="281" r:id="rId23"/>
    <p:sldId id="283" r:id="rId24"/>
    <p:sldId id="285" r:id="rId25"/>
    <p:sldId id="287" r:id="rId26"/>
    <p:sldId id="288" r:id="rId27"/>
    <p:sldId id="289" r:id="rId28"/>
    <p:sldId id="290" r:id="rId2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043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00" b="1" i="0">
                <a:solidFill>
                  <a:srgbClr val="04607A"/>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5000" b="0" i="0">
                <a:solidFill>
                  <a:srgbClr val="04607A"/>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00" b="1" i="0">
                <a:solidFill>
                  <a:srgbClr val="04607A"/>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00" b="1" i="0">
                <a:solidFill>
                  <a:srgbClr val="04607A"/>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0"/>
            <a:ext cx="9143999" cy="1027459"/>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4399422" y="0"/>
            <a:ext cx="4744576" cy="600051"/>
          </a:xfrm>
          <a:prstGeom prst="rect">
            <a:avLst/>
          </a:prstGeom>
          <a:blipFill>
            <a:blip r:embed="rId9" cstate="print"/>
            <a:stretch>
              <a:fillRect/>
            </a:stretch>
          </a:blipFill>
        </p:spPr>
        <p:txBody>
          <a:bodyPr wrap="square" lIns="0" tIns="0" rIns="0" bIns="0" rtlCol="0"/>
          <a:lstStyle/>
          <a:p>
            <a:endParaRPr/>
          </a:p>
        </p:txBody>
      </p:sp>
      <p:sp>
        <p:nvSpPr>
          <p:cNvPr id="19" name="bk object 19"/>
          <p:cNvSpPr/>
          <p:nvPr/>
        </p:nvSpPr>
        <p:spPr>
          <a:xfrm>
            <a:off x="0" y="0"/>
            <a:ext cx="9087904" cy="1020572"/>
          </a:xfrm>
          <a:prstGeom prst="rect">
            <a:avLst/>
          </a:prstGeom>
          <a:blipFill>
            <a:blip r:embed="rId10" cstate="print"/>
            <a:stretch>
              <a:fillRect/>
            </a:stretch>
          </a:blipFill>
        </p:spPr>
        <p:txBody>
          <a:bodyPr wrap="square" lIns="0" tIns="0" rIns="0" bIns="0" rtlCol="0"/>
          <a:lstStyle/>
          <a:p>
            <a:endParaRPr/>
          </a:p>
        </p:txBody>
      </p:sp>
      <p:sp>
        <p:nvSpPr>
          <p:cNvPr id="20" name="bk object 20"/>
          <p:cNvSpPr/>
          <p:nvPr/>
        </p:nvSpPr>
        <p:spPr>
          <a:xfrm>
            <a:off x="-822" y="52323"/>
            <a:ext cx="9145584" cy="901953"/>
          </a:xfrm>
          <a:prstGeom prst="rect">
            <a:avLst/>
          </a:prstGeom>
          <a:blipFill>
            <a:blip r:embed="rId11" cstate="print"/>
            <a:stretch>
              <a:fillRect/>
            </a:stretch>
          </a:blipFill>
        </p:spPr>
        <p:txBody>
          <a:bodyPr wrap="square" lIns="0" tIns="0" rIns="0" bIns="0" rtlCol="0"/>
          <a:lstStyle/>
          <a:p>
            <a:endParaRPr/>
          </a:p>
        </p:txBody>
      </p:sp>
      <p:sp>
        <p:nvSpPr>
          <p:cNvPr id="2" name="Holder 2"/>
          <p:cNvSpPr>
            <a:spLocks noGrp="1"/>
          </p:cNvSpPr>
          <p:nvPr>
            <p:ph type="title"/>
          </p:nvPr>
        </p:nvSpPr>
        <p:spPr>
          <a:xfrm>
            <a:off x="1664335" y="182397"/>
            <a:ext cx="5815329" cy="659765"/>
          </a:xfrm>
          <a:prstGeom prst="rect">
            <a:avLst/>
          </a:prstGeom>
        </p:spPr>
        <p:txBody>
          <a:bodyPr wrap="square" lIns="0" tIns="0" rIns="0" bIns="0">
            <a:spAutoFit/>
          </a:bodyPr>
          <a:lstStyle>
            <a:lvl1pPr>
              <a:defRPr sz="4900" b="1" i="0">
                <a:solidFill>
                  <a:srgbClr val="04607A"/>
                </a:solidFill>
                <a:latin typeface="Times New Roman"/>
                <a:cs typeface="Times New Roman"/>
              </a:defRPr>
            </a:lvl1pPr>
          </a:lstStyle>
          <a:p>
            <a:endParaRPr/>
          </a:p>
        </p:txBody>
      </p:sp>
      <p:sp>
        <p:nvSpPr>
          <p:cNvPr id="3" name="Holder 3"/>
          <p:cNvSpPr>
            <a:spLocks noGrp="1"/>
          </p:cNvSpPr>
          <p:nvPr>
            <p:ph type="body" idx="1"/>
          </p:nvPr>
        </p:nvSpPr>
        <p:spPr>
          <a:xfrm>
            <a:off x="226694" y="1384452"/>
            <a:ext cx="8690610" cy="4592320"/>
          </a:xfrm>
          <a:prstGeom prst="rect">
            <a:avLst/>
          </a:prstGeom>
        </p:spPr>
        <p:txBody>
          <a:bodyPr wrap="square" lIns="0" tIns="0" rIns="0" bIns="0">
            <a:spAutoFit/>
          </a:bodyPr>
          <a:lstStyle>
            <a:lvl1pPr>
              <a:defRPr sz="5000" b="0" i="0">
                <a:solidFill>
                  <a:srgbClr val="04607A"/>
                </a:solidFill>
                <a:latin typeface="Calibri"/>
                <a:cs typeface="Calibri"/>
              </a:defRPr>
            </a:lvl1pPr>
          </a:lstStyle>
          <a:p>
            <a:endParaRPr/>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3390/su13168910"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doi.org/10.3390/smartcities4030064" TargetMode="External"/><Relationship Id="rId5" Type="http://schemas.openxmlformats.org/officeDocument/2006/relationships/hyperlink" Target="https://doi.org/10.3390/%20info13070328" TargetMode="External"/><Relationship Id="rId4" Type="http://schemas.openxmlformats.org/officeDocument/2006/relationships/hyperlink" Target="https://doi.org/10.3390/app12031607"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20:/doi.org/10.1016/j.procs%20.2020.03.008.%20http:/www.scien%20cedir%20ect.com/scien%20ce/artic%20le/pii/S1877%2005092%20030430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doi.org/10.1007/s11227-021-03972-5"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545" y="139446"/>
            <a:ext cx="9134856" cy="6579107"/>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22799"/>
            <a:ext cx="4695825" cy="0"/>
          </a:xfrm>
          <a:custGeom>
            <a:avLst/>
            <a:gdLst/>
            <a:ahLst/>
            <a:cxnLst/>
            <a:rect l="l" t="t" r="r" b="b"/>
            <a:pathLst>
              <a:path w="4695825">
                <a:moveTo>
                  <a:pt x="0" y="0"/>
                </a:moveTo>
                <a:lnTo>
                  <a:pt x="4695320" y="0"/>
                </a:lnTo>
              </a:path>
            </a:pathLst>
          </a:custGeom>
          <a:ln w="13702">
            <a:solidFill>
              <a:srgbClr val="0F6B97"/>
            </a:solidFill>
          </a:ln>
        </p:spPr>
        <p:txBody>
          <a:bodyPr wrap="square" lIns="0" tIns="0" rIns="0" bIns="0" rtlCol="0"/>
          <a:lstStyle/>
          <a:p>
            <a:endParaRPr/>
          </a:p>
        </p:txBody>
      </p:sp>
      <p:sp>
        <p:nvSpPr>
          <p:cNvPr id="4" name="object 4"/>
          <p:cNvSpPr/>
          <p:nvPr/>
        </p:nvSpPr>
        <p:spPr>
          <a:xfrm>
            <a:off x="9114311" y="1536665"/>
            <a:ext cx="0" cy="816610"/>
          </a:xfrm>
          <a:custGeom>
            <a:avLst/>
            <a:gdLst/>
            <a:ahLst/>
            <a:cxnLst/>
            <a:rect l="l" t="t" r="r" b="b"/>
            <a:pathLst>
              <a:path h="816610">
                <a:moveTo>
                  <a:pt x="0" y="816212"/>
                </a:moveTo>
                <a:lnTo>
                  <a:pt x="0" y="0"/>
                </a:lnTo>
              </a:path>
            </a:pathLst>
          </a:custGeom>
          <a:ln w="27404">
            <a:solidFill>
              <a:srgbClr val="0C4F77"/>
            </a:solidFill>
          </a:ln>
        </p:spPr>
        <p:txBody>
          <a:bodyPr wrap="square" lIns="0" tIns="0" rIns="0" bIns="0" rtlCol="0"/>
          <a:lstStyle/>
          <a:p>
            <a:endParaRPr/>
          </a:p>
        </p:txBody>
      </p:sp>
      <p:sp>
        <p:nvSpPr>
          <p:cNvPr id="5" name="object 5"/>
          <p:cNvSpPr txBox="1"/>
          <p:nvPr/>
        </p:nvSpPr>
        <p:spPr>
          <a:xfrm>
            <a:off x="736358" y="593370"/>
            <a:ext cx="133985" cy="82550"/>
          </a:xfrm>
          <a:prstGeom prst="rect">
            <a:avLst/>
          </a:prstGeom>
        </p:spPr>
        <p:txBody>
          <a:bodyPr vert="horz" wrap="square" lIns="0" tIns="0" rIns="0" bIns="0" rtlCol="0">
            <a:spAutoFit/>
          </a:bodyPr>
          <a:lstStyle/>
          <a:p>
            <a:pPr marL="12700">
              <a:lnSpc>
                <a:spcPct val="100000"/>
              </a:lnSpc>
            </a:pPr>
            <a:r>
              <a:rPr sz="450" spc="630" dirty="0">
                <a:solidFill>
                  <a:srgbClr val="0E547B"/>
                </a:solidFill>
                <a:latin typeface="Times New Roman"/>
                <a:cs typeface="Times New Roman"/>
              </a:rPr>
              <a:t>6</a:t>
            </a:r>
            <a:endParaRPr sz="45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182397"/>
            <a:ext cx="6188075" cy="769441"/>
          </a:xfrm>
          <a:prstGeom prst="rect">
            <a:avLst/>
          </a:prstGeom>
        </p:spPr>
        <p:txBody>
          <a:bodyPr vert="horz" wrap="square" lIns="0" tIns="0" rIns="0" bIns="0" rtlCol="0">
            <a:spAutoFit/>
          </a:bodyPr>
          <a:lstStyle/>
          <a:p>
            <a:pPr marL="2433320">
              <a:lnSpc>
                <a:spcPct val="100000"/>
              </a:lnSpc>
            </a:pPr>
            <a:r>
              <a:rPr sz="5000" spc="-15" dirty="0">
                <a:solidFill>
                  <a:srgbClr val="04607A"/>
                </a:solidFill>
                <a:latin typeface="Calibri"/>
                <a:cs typeface="Calibri"/>
              </a:rPr>
              <a:t>I</a:t>
            </a:r>
            <a:r>
              <a:rPr sz="5000" spc="-55" dirty="0">
                <a:solidFill>
                  <a:srgbClr val="04607A"/>
                </a:solidFill>
                <a:latin typeface="Calibri"/>
                <a:cs typeface="Calibri"/>
              </a:rPr>
              <a:t>N</a:t>
            </a:r>
            <a:r>
              <a:rPr sz="5000" spc="-30" dirty="0">
                <a:solidFill>
                  <a:srgbClr val="04607A"/>
                </a:solidFill>
                <a:latin typeface="Calibri"/>
                <a:cs typeface="Calibri"/>
              </a:rPr>
              <a:t>T</a:t>
            </a:r>
            <a:r>
              <a:rPr sz="5000" spc="-80" dirty="0">
                <a:solidFill>
                  <a:srgbClr val="04607A"/>
                </a:solidFill>
                <a:latin typeface="Calibri"/>
                <a:cs typeface="Calibri"/>
              </a:rPr>
              <a:t>R</a:t>
            </a:r>
            <a:r>
              <a:rPr sz="5000" spc="-40" dirty="0">
                <a:solidFill>
                  <a:srgbClr val="04607A"/>
                </a:solidFill>
                <a:latin typeface="Calibri"/>
                <a:cs typeface="Calibri"/>
              </a:rPr>
              <a:t>OD</a:t>
            </a:r>
            <a:r>
              <a:rPr sz="5000" dirty="0">
                <a:solidFill>
                  <a:srgbClr val="04607A"/>
                </a:solidFill>
                <a:latin typeface="Calibri"/>
                <a:cs typeface="Calibri"/>
              </a:rPr>
              <a:t>C</a:t>
            </a:r>
            <a:r>
              <a:rPr sz="5000" spc="-30" dirty="0">
                <a:solidFill>
                  <a:srgbClr val="04607A"/>
                </a:solidFill>
                <a:latin typeface="Calibri"/>
                <a:cs typeface="Calibri"/>
              </a:rPr>
              <a:t>TI</a:t>
            </a:r>
            <a:r>
              <a:rPr lang="en-US" sz="5000" spc="-40" dirty="0">
                <a:solidFill>
                  <a:srgbClr val="04607A"/>
                </a:solidFill>
                <a:latin typeface="Calibri"/>
                <a:cs typeface="Calibri"/>
              </a:rPr>
              <a:t>ON</a:t>
            </a:r>
            <a:endParaRPr lang="en-US" sz="5000" dirty="0">
              <a:latin typeface="Calibri"/>
              <a:cs typeface="Calibri"/>
            </a:endParaRPr>
          </a:p>
        </p:txBody>
      </p:sp>
      <p:sp>
        <p:nvSpPr>
          <p:cNvPr id="5" name="TextBox 4">
            <a:extLst>
              <a:ext uri="{FF2B5EF4-FFF2-40B4-BE49-F238E27FC236}">
                <a16:creationId xmlns:a16="http://schemas.microsoft.com/office/drawing/2014/main" id="{AB2DBA07-C7EA-4175-7F98-3CA7BD659BD5}"/>
              </a:ext>
            </a:extLst>
          </p:cNvPr>
          <p:cNvSpPr txBox="1"/>
          <p:nvPr/>
        </p:nvSpPr>
        <p:spPr>
          <a:xfrm>
            <a:off x="2286000" y="2548208"/>
            <a:ext cx="4572000" cy="369332"/>
          </a:xfrm>
          <a:prstGeom prst="rect">
            <a:avLst/>
          </a:prstGeom>
          <a:noFill/>
        </p:spPr>
        <p:txBody>
          <a:bodyPr wrap="square">
            <a:spAutoFit/>
          </a:bodyPr>
          <a:lstStyle/>
          <a:p>
            <a:endParaRPr lang="en-US" dirty="0"/>
          </a:p>
        </p:txBody>
      </p:sp>
      <p:pic>
        <p:nvPicPr>
          <p:cNvPr id="7" name="Picture 6">
            <a:extLst>
              <a:ext uri="{FF2B5EF4-FFF2-40B4-BE49-F238E27FC236}">
                <a16:creationId xmlns:a16="http://schemas.microsoft.com/office/drawing/2014/main" id="{8F3C2040-C3CC-A2D7-D234-D135C6940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1780283"/>
            <a:ext cx="5486400" cy="4895320"/>
          </a:xfrm>
          <a:prstGeom prst="rect">
            <a:avLst/>
          </a:prstGeom>
        </p:spPr>
      </p:pic>
      <p:sp>
        <p:nvSpPr>
          <p:cNvPr id="8" name="Title 7">
            <a:extLst>
              <a:ext uri="{FF2B5EF4-FFF2-40B4-BE49-F238E27FC236}">
                <a16:creationId xmlns:a16="http://schemas.microsoft.com/office/drawing/2014/main" id="{EAE20E4A-1385-E91C-77EE-697DBE4EC9F8}"/>
              </a:ext>
            </a:extLst>
          </p:cNvPr>
          <p:cNvSpPr>
            <a:spLocks noGrp="1"/>
          </p:cNvSpPr>
          <p:nvPr>
            <p:ph type="title"/>
          </p:nvPr>
        </p:nvSpPr>
        <p:spPr>
          <a:xfrm>
            <a:off x="338772" y="974578"/>
            <a:ext cx="8805228" cy="984885"/>
          </a:xfrm>
        </p:spPr>
        <p:txBody>
          <a:bodyPr/>
          <a:lstStyle/>
          <a:p>
            <a:r>
              <a:rPr lang="en-US" sz="3200" dirty="0">
                <a:latin typeface="+mj-lt"/>
              </a:rPr>
              <a:t>Distributed Smart City Services for Urban Ecosystems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140" y="182397"/>
            <a:ext cx="6109335" cy="769441"/>
          </a:xfrm>
          <a:prstGeom prst="rect">
            <a:avLst/>
          </a:prstGeom>
        </p:spPr>
        <p:txBody>
          <a:bodyPr vert="horz" wrap="square" lIns="0" tIns="0" rIns="0" bIns="0" rtlCol="0">
            <a:spAutoFit/>
          </a:bodyPr>
          <a:lstStyle/>
          <a:p>
            <a:pPr marL="2433320">
              <a:lnSpc>
                <a:spcPct val="100000"/>
              </a:lnSpc>
            </a:pPr>
            <a:r>
              <a:rPr sz="5000" spc="-15" dirty="0">
                <a:solidFill>
                  <a:srgbClr val="04607A"/>
                </a:solidFill>
                <a:latin typeface="Calibri"/>
                <a:cs typeface="Calibri"/>
              </a:rPr>
              <a:t>I</a:t>
            </a:r>
            <a:r>
              <a:rPr sz="5000" spc="-55" dirty="0">
                <a:solidFill>
                  <a:srgbClr val="04607A"/>
                </a:solidFill>
                <a:latin typeface="Calibri"/>
                <a:cs typeface="Calibri"/>
              </a:rPr>
              <a:t>N</a:t>
            </a:r>
            <a:r>
              <a:rPr sz="5000" spc="-30" dirty="0">
                <a:solidFill>
                  <a:srgbClr val="04607A"/>
                </a:solidFill>
                <a:latin typeface="Calibri"/>
                <a:cs typeface="Calibri"/>
              </a:rPr>
              <a:t>T</a:t>
            </a:r>
            <a:r>
              <a:rPr sz="5000" spc="-80" dirty="0">
                <a:solidFill>
                  <a:srgbClr val="04607A"/>
                </a:solidFill>
                <a:latin typeface="Calibri"/>
                <a:cs typeface="Calibri"/>
              </a:rPr>
              <a:t>R</a:t>
            </a:r>
            <a:r>
              <a:rPr sz="5000" spc="-40" dirty="0">
                <a:solidFill>
                  <a:srgbClr val="04607A"/>
                </a:solidFill>
                <a:latin typeface="Calibri"/>
                <a:cs typeface="Calibri"/>
              </a:rPr>
              <a:t>OD</a:t>
            </a:r>
            <a:r>
              <a:rPr sz="5000" dirty="0">
                <a:solidFill>
                  <a:srgbClr val="04607A"/>
                </a:solidFill>
                <a:latin typeface="Calibri"/>
                <a:cs typeface="Calibri"/>
              </a:rPr>
              <a:t>C</a:t>
            </a:r>
            <a:r>
              <a:rPr sz="5000" spc="-30" dirty="0">
                <a:solidFill>
                  <a:srgbClr val="04607A"/>
                </a:solidFill>
                <a:latin typeface="Calibri"/>
                <a:cs typeface="Calibri"/>
              </a:rPr>
              <a:t>TI</a:t>
            </a:r>
            <a:r>
              <a:rPr sz="5000" spc="-40" dirty="0">
                <a:solidFill>
                  <a:srgbClr val="04607A"/>
                </a:solidFill>
                <a:latin typeface="Calibri"/>
                <a:cs typeface="Calibri"/>
              </a:rPr>
              <a:t>ON</a:t>
            </a:r>
            <a:endParaRPr sz="5000" dirty="0">
              <a:latin typeface="Calibri"/>
              <a:cs typeface="Calibri"/>
            </a:endParaRPr>
          </a:p>
        </p:txBody>
      </p:sp>
      <p:pic>
        <p:nvPicPr>
          <p:cNvPr id="5" name="Picture 4">
            <a:extLst>
              <a:ext uri="{FF2B5EF4-FFF2-40B4-BE49-F238E27FC236}">
                <a16:creationId xmlns:a16="http://schemas.microsoft.com/office/drawing/2014/main" id="{78354E58-1A36-51D7-5AD3-8AEFF7AD6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286000"/>
            <a:ext cx="6215430" cy="4214804"/>
          </a:xfrm>
          <a:prstGeom prst="rect">
            <a:avLst/>
          </a:prstGeom>
        </p:spPr>
      </p:pic>
      <p:sp>
        <p:nvSpPr>
          <p:cNvPr id="6" name="Title 5">
            <a:extLst>
              <a:ext uri="{FF2B5EF4-FFF2-40B4-BE49-F238E27FC236}">
                <a16:creationId xmlns:a16="http://schemas.microsoft.com/office/drawing/2014/main" id="{DF7B6A35-53F4-61DC-8AF6-28C42B8726AC}"/>
              </a:ext>
            </a:extLst>
          </p:cNvPr>
          <p:cNvSpPr>
            <a:spLocks noGrp="1"/>
          </p:cNvSpPr>
          <p:nvPr>
            <p:ph type="title"/>
          </p:nvPr>
        </p:nvSpPr>
        <p:spPr>
          <a:xfrm>
            <a:off x="240846" y="1219200"/>
            <a:ext cx="7683954" cy="1477328"/>
          </a:xfrm>
        </p:spPr>
        <p:txBody>
          <a:bodyPr/>
          <a:lstStyle/>
          <a:p>
            <a:r>
              <a:rPr lang="en-US" sz="4800" b="0" dirty="0">
                <a:latin typeface="+mj-lt"/>
              </a:rPr>
              <a:t>Distributed infrastructure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4007" rIns="0" bIns="0" rtlCol="0">
            <a:spAutoFit/>
          </a:bodyPr>
          <a:lstStyle/>
          <a:p>
            <a:pPr marL="798830">
              <a:lnSpc>
                <a:spcPct val="100000"/>
              </a:lnSpc>
            </a:pPr>
            <a:r>
              <a:rPr sz="4500" b="0" spc="-5" dirty="0">
                <a:latin typeface="Calibri"/>
                <a:cs typeface="Calibri"/>
              </a:rPr>
              <a:t>Li</a:t>
            </a:r>
            <a:r>
              <a:rPr sz="4500" b="0" spc="-50" dirty="0">
                <a:latin typeface="Calibri"/>
                <a:cs typeface="Calibri"/>
              </a:rPr>
              <a:t>t</a:t>
            </a:r>
            <a:r>
              <a:rPr sz="4500" b="0" dirty="0">
                <a:latin typeface="Calibri"/>
                <a:cs typeface="Calibri"/>
              </a:rPr>
              <a:t>e</a:t>
            </a:r>
            <a:r>
              <a:rPr sz="4500" b="0" spc="-80" dirty="0">
                <a:latin typeface="Calibri"/>
                <a:cs typeface="Calibri"/>
              </a:rPr>
              <a:t>r</a:t>
            </a:r>
            <a:r>
              <a:rPr sz="4500" b="0" spc="-50" dirty="0">
                <a:latin typeface="Calibri"/>
                <a:cs typeface="Calibri"/>
              </a:rPr>
              <a:t>a</a:t>
            </a:r>
            <a:r>
              <a:rPr sz="4500" b="0" dirty="0">
                <a:latin typeface="Calibri"/>
                <a:cs typeface="Calibri"/>
              </a:rPr>
              <a:t>tu</a:t>
            </a:r>
            <a:r>
              <a:rPr sz="4500" b="0" spc="-40" dirty="0">
                <a:latin typeface="Calibri"/>
                <a:cs typeface="Calibri"/>
              </a:rPr>
              <a:t>r</a:t>
            </a:r>
            <a:r>
              <a:rPr sz="4500" b="0" dirty="0">
                <a:latin typeface="Calibri"/>
                <a:cs typeface="Calibri"/>
              </a:rPr>
              <a:t>e</a:t>
            </a:r>
            <a:r>
              <a:rPr sz="4500" b="0" spc="-75" dirty="0">
                <a:latin typeface="Calibri"/>
                <a:cs typeface="Calibri"/>
              </a:rPr>
              <a:t> </a:t>
            </a:r>
            <a:r>
              <a:rPr sz="4500" b="0" spc="-80" dirty="0">
                <a:latin typeface="Calibri"/>
                <a:cs typeface="Calibri"/>
              </a:rPr>
              <a:t>R</a:t>
            </a:r>
            <a:r>
              <a:rPr sz="4500" b="0" spc="-20" dirty="0">
                <a:latin typeface="Calibri"/>
                <a:cs typeface="Calibri"/>
              </a:rPr>
              <a:t>e</a:t>
            </a:r>
            <a:r>
              <a:rPr sz="4500" b="0" dirty="0">
                <a:latin typeface="Calibri"/>
                <a:cs typeface="Calibri"/>
              </a:rPr>
              <a:t>vi</a:t>
            </a:r>
            <a:r>
              <a:rPr sz="4500" b="0" spc="-20" dirty="0">
                <a:latin typeface="Calibri"/>
                <a:cs typeface="Calibri"/>
              </a:rPr>
              <a:t>e</a:t>
            </a:r>
            <a:r>
              <a:rPr sz="4500" b="0" dirty="0">
                <a:latin typeface="Calibri"/>
                <a:cs typeface="Calibri"/>
              </a:rPr>
              <a:t>w</a:t>
            </a:r>
            <a:endParaRPr sz="4500">
              <a:latin typeface="Calibri"/>
              <a:cs typeface="Calibri"/>
            </a:endParaRPr>
          </a:p>
        </p:txBody>
      </p:sp>
      <p:sp>
        <p:nvSpPr>
          <p:cNvPr id="3" name="object 3"/>
          <p:cNvSpPr/>
          <p:nvPr/>
        </p:nvSpPr>
        <p:spPr>
          <a:xfrm>
            <a:off x="0" y="1143000"/>
            <a:ext cx="9144000" cy="54864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4007" rIns="0" bIns="0" rtlCol="0">
            <a:spAutoFit/>
          </a:bodyPr>
          <a:lstStyle/>
          <a:p>
            <a:pPr marL="798830">
              <a:lnSpc>
                <a:spcPct val="100000"/>
              </a:lnSpc>
            </a:pPr>
            <a:r>
              <a:rPr sz="4500" b="0" spc="-5" dirty="0">
                <a:latin typeface="Calibri"/>
                <a:cs typeface="Calibri"/>
              </a:rPr>
              <a:t>Li</a:t>
            </a:r>
            <a:r>
              <a:rPr sz="4500" b="0" spc="-50" dirty="0">
                <a:latin typeface="Calibri"/>
                <a:cs typeface="Calibri"/>
              </a:rPr>
              <a:t>t</a:t>
            </a:r>
            <a:r>
              <a:rPr sz="4500" b="0" dirty="0">
                <a:latin typeface="Calibri"/>
                <a:cs typeface="Calibri"/>
              </a:rPr>
              <a:t>e</a:t>
            </a:r>
            <a:r>
              <a:rPr sz="4500" b="0" spc="-80" dirty="0">
                <a:latin typeface="Calibri"/>
                <a:cs typeface="Calibri"/>
              </a:rPr>
              <a:t>r</a:t>
            </a:r>
            <a:r>
              <a:rPr sz="4500" b="0" spc="-50" dirty="0">
                <a:latin typeface="Calibri"/>
                <a:cs typeface="Calibri"/>
              </a:rPr>
              <a:t>a</a:t>
            </a:r>
            <a:r>
              <a:rPr sz="4500" b="0" dirty="0">
                <a:latin typeface="Calibri"/>
                <a:cs typeface="Calibri"/>
              </a:rPr>
              <a:t>tu</a:t>
            </a:r>
            <a:r>
              <a:rPr sz="4500" b="0" spc="-40" dirty="0">
                <a:latin typeface="Calibri"/>
                <a:cs typeface="Calibri"/>
              </a:rPr>
              <a:t>r</a:t>
            </a:r>
            <a:r>
              <a:rPr sz="4500" b="0" dirty="0">
                <a:latin typeface="Calibri"/>
                <a:cs typeface="Calibri"/>
              </a:rPr>
              <a:t>e</a:t>
            </a:r>
            <a:r>
              <a:rPr sz="4500" b="0" spc="-75" dirty="0">
                <a:latin typeface="Calibri"/>
                <a:cs typeface="Calibri"/>
              </a:rPr>
              <a:t> </a:t>
            </a:r>
            <a:r>
              <a:rPr sz="4500" b="0" spc="-80" dirty="0">
                <a:latin typeface="Calibri"/>
                <a:cs typeface="Calibri"/>
              </a:rPr>
              <a:t>R</a:t>
            </a:r>
            <a:r>
              <a:rPr sz="4500" b="0" spc="-20" dirty="0">
                <a:latin typeface="Calibri"/>
                <a:cs typeface="Calibri"/>
              </a:rPr>
              <a:t>e</a:t>
            </a:r>
            <a:r>
              <a:rPr sz="4500" b="0" dirty="0">
                <a:latin typeface="Calibri"/>
                <a:cs typeface="Calibri"/>
              </a:rPr>
              <a:t>vi</a:t>
            </a:r>
            <a:r>
              <a:rPr sz="4500" b="0" spc="-20" dirty="0">
                <a:latin typeface="Calibri"/>
                <a:cs typeface="Calibri"/>
              </a:rPr>
              <a:t>e</a:t>
            </a:r>
            <a:r>
              <a:rPr sz="4500" b="0" dirty="0">
                <a:latin typeface="Calibri"/>
                <a:cs typeface="Calibri"/>
              </a:rPr>
              <a:t>w</a:t>
            </a:r>
            <a:endParaRPr sz="4500">
              <a:latin typeface="Calibri"/>
              <a:cs typeface="Calibri"/>
            </a:endParaRPr>
          </a:p>
        </p:txBody>
      </p:sp>
      <p:pic>
        <p:nvPicPr>
          <p:cNvPr id="5" name="Picture 4">
            <a:extLst>
              <a:ext uri="{FF2B5EF4-FFF2-40B4-BE49-F238E27FC236}">
                <a16:creationId xmlns:a16="http://schemas.microsoft.com/office/drawing/2014/main" id="{434A755C-2246-3A35-A7E8-EA2A62A6FA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499" y="987742"/>
            <a:ext cx="8001000" cy="568786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4007" rIns="0" bIns="0" rtlCol="0">
            <a:spAutoFit/>
          </a:bodyPr>
          <a:lstStyle/>
          <a:p>
            <a:pPr marL="798830">
              <a:lnSpc>
                <a:spcPct val="100000"/>
              </a:lnSpc>
            </a:pPr>
            <a:r>
              <a:rPr sz="4500" b="0" spc="-5" dirty="0">
                <a:latin typeface="Calibri"/>
                <a:cs typeface="Calibri"/>
              </a:rPr>
              <a:t>Li</a:t>
            </a:r>
            <a:r>
              <a:rPr sz="4500" b="0" spc="-50" dirty="0">
                <a:latin typeface="Calibri"/>
                <a:cs typeface="Calibri"/>
              </a:rPr>
              <a:t>t</a:t>
            </a:r>
            <a:r>
              <a:rPr sz="4500" b="0" dirty="0">
                <a:latin typeface="Calibri"/>
                <a:cs typeface="Calibri"/>
              </a:rPr>
              <a:t>e</a:t>
            </a:r>
            <a:r>
              <a:rPr sz="4500" b="0" spc="-80" dirty="0">
                <a:latin typeface="Calibri"/>
                <a:cs typeface="Calibri"/>
              </a:rPr>
              <a:t>r</a:t>
            </a:r>
            <a:r>
              <a:rPr sz="4500" b="0" spc="-50" dirty="0">
                <a:latin typeface="Calibri"/>
                <a:cs typeface="Calibri"/>
              </a:rPr>
              <a:t>a</a:t>
            </a:r>
            <a:r>
              <a:rPr sz="4500" b="0" dirty="0">
                <a:latin typeface="Calibri"/>
                <a:cs typeface="Calibri"/>
              </a:rPr>
              <a:t>tu</a:t>
            </a:r>
            <a:r>
              <a:rPr sz="4500" b="0" spc="-40" dirty="0">
                <a:latin typeface="Calibri"/>
                <a:cs typeface="Calibri"/>
              </a:rPr>
              <a:t>r</a:t>
            </a:r>
            <a:r>
              <a:rPr sz="4500" b="0" dirty="0">
                <a:latin typeface="Calibri"/>
                <a:cs typeface="Calibri"/>
              </a:rPr>
              <a:t>e</a:t>
            </a:r>
            <a:r>
              <a:rPr sz="4500" b="0" spc="-75" dirty="0">
                <a:latin typeface="Calibri"/>
                <a:cs typeface="Calibri"/>
              </a:rPr>
              <a:t> </a:t>
            </a:r>
            <a:r>
              <a:rPr sz="4500" b="0" spc="-80" dirty="0">
                <a:latin typeface="Calibri"/>
                <a:cs typeface="Calibri"/>
              </a:rPr>
              <a:t>R</a:t>
            </a:r>
            <a:r>
              <a:rPr sz="4500" b="0" spc="-20" dirty="0">
                <a:latin typeface="Calibri"/>
                <a:cs typeface="Calibri"/>
              </a:rPr>
              <a:t>e</a:t>
            </a:r>
            <a:r>
              <a:rPr sz="4500" b="0" dirty="0">
                <a:latin typeface="Calibri"/>
                <a:cs typeface="Calibri"/>
              </a:rPr>
              <a:t>vi</a:t>
            </a:r>
            <a:r>
              <a:rPr sz="4500" b="0" spc="-20" dirty="0">
                <a:latin typeface="Calibri"/>
                <a:cs typeface="Calibri"/>
              </a:rPr>
              <a:t>e</a:t>
            </a:r>
            <a:r>
              <a:rPr sz="4500" b="0" dirty="0">
                <a:latin typeface="Calibri"/>
                <a:cs typeface="Calibri"/>
              </a:rPr>
              <a:t>w</a:t>
            </a:r>
            <a:endParaRPr sz="4500">
              <a:latin typeface="Calibri"/>
              <a:cs typeface="Calibri"/>
            </a:endParaRPr>
          </a:p>
        </p:txBody>
      </p:sp>
      <p:pic>
        <p:nvPicPr>
          <p:cNvPr id="8" name="Picture 7">
            <a:extLst>
              <a:ext uri="{FF2B5EF4-FFF2-40B4-BE49-F238E27FC236}">
                <a16:creationId xmlns:a16="http://schemas.microsoft.com/office/drawing/2014/main" id="{F73DDCD2-498C-B53D-B744-02422F31AB6B}"/>
              </a:ext>
            </a:extLst>
          </p:cNvPr>
          <p:cNvPicPr>
            <a:picLocks noChangeAspect="1"/>
          </p:cNvPicPr>
          <p:nvPr/>
        </p:nvPicPr>
        <p:blipFill>
          <a:blip r:embed="rId3"/>
          <a:stretch>
            <a:fillRect/>
          </a:stretch>
        </p:blipFill>
        <p:spPr>
          <a:xfrm>
            <a:off x="152400" y="1204602"/>
            <a:ext cx="8871507" cy="511999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4007" rIns="0" bIns="0" rtlCol="0">
            <a:spAutoFit/>
          </a:bodyPr>
          <a:lstStyle/>
          <a:p>
            <a:pPr marL="798830">
              <a:lnSpc>
                <a:spcPct val="100000"/>
              </a:lnSpc>
            </a:pPr>
            <a:r>
              <a:rPr sz="4500" b="0" spc="-5" dirty="0">
                <a:latin typeface="Calibri"/>
                <a:cs typeface="Calibri"/>
              </a:rPr>
              <a:t>Li</a:t>
            </a:r>
            <a:r>
              <a:rPr sz="4500" b="0" spc="-50" dirty="0">
                <a:latin typeface="Calibri"/>
                <a:cs typeface="Calibri"/>
              </a:rPr>
              <a:t>t</a:t>
            </a:r>
            <a:r>
              <a:rPr sz="4500" b="0" dirty="0">
                <a:latin typeface="Calibri"/>
                <a:cs typeface="Calibri"/>
              </a:rPr>
              <a:t>e</a:t>
            </a:r>
            <a:r>
              <a:rPr sz="4500" b="0" spc="-80" dirty="0">
                <a:latin typeface="Calibri"/>
                <a:cs typeface="Calibri"/>
              </a:rPr>
              <a:t>r</a:t>
            </a:r>
            <a:r>
              <a:rPr sz="4500" b="0" spc="-50" dirty="0">
                <a:latin typeface="Calibri"/>
                <a:cs typeface="Calibri"/>
              </a:rPr>
              <a:t>a</a:t>
            </a:r>
            <a:r>
              <a:rPr sz="4500" b="0" dirty="0">
                <a:latin typeface="Calibri"/>
                <a:cs typeface="Calibri"/>
              </a:rPr>
              <a:t>tu</a:t>
            </a:r>
            <a:r>
              <a:rPr sz="4500" b="0" spc="-40" dirty="0">
                <a:latin typeface="Calibri"/>
                <a:cs typeface="Calibri"/>
              </a:rPr>
              <a:t>r</a:t>
            </a:r>
            <a:r>
              <a:rPr sz="4500" b="0" dirty="0">
                <a:latin typeface="Calibri"/>
                <a:cs typeface="Calibri"/>
              </a:rPr>
              <a:t>e</a:t>
            </a:r>
            <a:r>
              <a:rPr sz="4500" b="0" spc="-75" dirty="0">
                <a:latin typeface="Calibri"/>
                <a:cs typeface="Calibri"/>
              </a:rPr>
              <a:t> </a:t>
            </a:r>
            <a:r>
              <a:rPr sz="4500" b="0" spc="-80" dirty="0">
                <a:latin typeface="Calibri"/>
                <a:cs typeface="Calibri"/>
              </a:rPr>
              <a:t>R</a:t>
            </a:r>
            <a:r>
              <a:rPr sz="4500" b="0" spc="-20" dirty="0">
                <a:latin typeface="Calibri"/>
                <a:cs typeface="Calibri"/>
              </a:rPr>
              <a:t>e</a:t>
            </a:r>
            <a:r>
              <a:rPr sz="4500" b="0" dirty="0">
                <a:latin typeface="Calibri"/>
                <a:cs typeface="Calibri"/>
              </a:rPr>
              <a:t>vi</a:t>
            </a:r>
            <a:r>
              <a:rPr sz="4500" b="0" spc="-20" dirty="0">
                <a:latin typeface="Calibri"/>
                <a:cs typeface="Calibri"/>
              </a:rPr>
              <a:t>e</a:t>
            </a:r>
            <a:r>
              <a:rPr sz="4500" b="0" dirty="0">
                <a:latin typeface="Calibri"/>
                <a:cs typeface="Calibri"/>
              </a:rPr>
              <a:t>w</a:t>
            </a:r>
            <a:endParaRPr sz="4500">
              <a:latin typeface="Calibri"/>
              <a:cs typeface="Calibri"/>
            </a:endParaRPr>
          </a:p>
        </p:txBody>
      </p:sp>
      <p:pic>
        <p:nvPicPr>
          <p:cNvPr id="5" name="Picture 4">
            <a:extLst>
              <a:ext uri="{FF2B5EF4-FFF2-40B4-BE49-F238E27FC236}">
                <a16:creationId xmlns:a16="http://schemas.microsoft.com/office/drawing/2014/main" id="{FD32AEDC-5476-C7BF-349D-F10F968AA941}"/>
              </a:ext>
            </a:extLst>
          </p:cNvPr>
          <p:cNvPicPr>
            <a:picLocks noChangeAspect="1"/>
          </p:cNvPicPr>
          <p:nvPr/>
        </p:nvPicPr>
        <p:blipFill>
          <a:blip r:embed="rId3"/>
          <a:stretch>
            <a:fillRect/>
          </a:stretch>
        </p:blipFill>
        <p:spPr>
          <a:xfrm>
            <a:off x="228601" y="1204602"/>
            <a:ext cx="8807708" cy="511999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0670">
              <a:lnSpc>
                <a:spcPct val="100000"/>
              </a:lnSpc>
            </a:pPr>
            <a:r>
              <a:rPr sz="5000" b="0" spc="-30" dirty="0">
                <a:latin typeface="Calibri"/>
                <a:cs typeface="Calibri"/>
              </a:rPr>
              <a:t>NE</a:t>
            </a:r>
            <a:r>
              <a:rPr sz="5000" b="0" spc="-20" dirty="0">
                <a:latin typeface="Calibri"/>
                <a:cs typeface="Calibri"/>
              </a:rPr>
              <a:t>E</a:t>
            </a:r>
            <a:r>
              <a:rPr sz="5000" b="0" spc="-35" dirty="0">
                <a:latin typeface="Calibri"/>
                <a:cs typeface="Calibri"/>
              </a:rPr>
              <a:t>D</a:t>
            </a:r>
            <a:r>
              <a:rPr sz="5000" b="0" spc="-5" dirty="0">
                <a:latin typeface="Calibri"/>
                <a:cs typeface="Calibri"/>
              </a:rPr>
              <a:t> </a:t>
            </a:r>
            <a:r>
              <a:rPr sz="5000" b="0" spc="-40" dirty="0">
                <a:latin typeface="Calibri"/>
                <a:cs typeface="Calibri"/>
              </a:rPr>
              <a:t>O</a:t>
            </a:r>
            <a:r>
              <a:rPr sz="5000" b="0" spc="-25" dirty="0">
                <a:latin typeface="Calibri"/>
                <a:cs typeface="Calibri"/>
              </a:rPr>
              <a:t>F</a:t>
            </a:r>
            <a:r>
              <a:rPr sz="5000" b="0" spc="-5" dirty="0">
                <a:latin typeface="Calibri"/>
                <a:cs typeface="Calibri"/>
              </a:rPr>
              <a:t> </a:t>
            </a:r>
            <a:r>
              <a:rPr sz="5000" b="0" spc="-30" dirty="0">
                <a:latin typeface="Calibri"/>
                <a:cs typeface="Calibri"/>
              </a:rPr>
              <a:t>R</a:t>
            </a:r>
            <a:r>
              <a:rPr sz="5000" b="0" spc="-60" dirty="0">
                <a:latin typeface="Calibri"/>
                <a:cs typeface="Calibri"/>
              </a:rPr>
              <a:t>E</a:t>
            </a:r>
            <a:r>
              <a:rPr sz="5000" b="0" spc="-30" dirty="0">
                <a:latin typeface="Calibri"/>
                <a:cs typeface="Calibri"/>
              </a:rPr>
              <a:t>S</a:t>
            </a:r>
            <a:r>
              <a:rPr sz="5000" b="0" spc="-50" dirty="0">
                <a:latin typeface="Calibri"/>
                <a:cs typeface="Calibri"/>
              </a:rPr>
              <a:t>E</a:t>
            </a:r>
            <a:r>
              <a:rPr sz="5000" b="0" spc="-30" dirty="0">
                <a:latin typeface="Calibri"/>
                <a:cs typeface="Calibri"/>
              </a:rPr>
              <a:t>A</a:t>
            </a:r>
            <a:r>
              <a:rPr sz="5000" b="0" spc="-85" dirty="0">
                <a:latin typeface="Calibri"/>
                <a:cs typeface="Calibri"/>
              </a:rPr>
              <a:t>R</a:t>
            </a:r>
            <a:r>
              <a:rPr sz="5000" b="0" spc="-35" dirty="0">
                <a:latin typeface="Calibri"/>
                <a:cs typeface="Calibri"/>
              </a:rPr>
              <a:t>CH</a:t>
            </a:r>
            <a:endParaRPr sz="5000">
              <a:latin typeface="Calibri"/>
              <a:cs typeface="Calibri"/>
            </a:endParaRPr>
          </a:p>
        </p:txBody>
      </p:sp>
      <p:sp>
        <p:nvSpPr>
          <p:cNvPr id="3" name="object 3"/>
          <p:cNvSpPr txBox="1"/>
          <p:nvPr/>
        </p:nvSpPr>
        <p:spPr>
          <a:xfrm>
            <a:off x="383540" y="1286364"/>
            <a:ext cx="8545195" cy="4431983"/>
          </a:xfrm>
          <a:prstGeom prst="rect">
            <a:avLst/>
          </a:prstGeom>
        </p:spPr>
        <p:txBody>
          <a:bodyPr vert="horz" wrap="square" lIns="0" tIns="0" rIns="0" bIns="0" rtlCol="0">
            <a:spAutoFit/>
          </a:bodyPr>
          <a:lstStyle/>
          <a:p>
            <a:pPr marR="8890" algn="ctr">
              <a:lnSpc>
                <a:spcPct val="100000"/>
              </a:lnSpc>
              <a:tabLst>
                <a:tab pos="3296285" algn="l"/>
              </a:tabLst>
            </a:pPr>
            <a:r>
              <a:rPr sz="2400" b="1" spc="-5" dirty="0">
                <a:latin typeface="Constantia"/>
                <a:cs typeface="Constantia"/>
              </a:rPr>
              <a:t>Th</a:t>
            </a:r>
            <a:r>
              <a:rPr sz="2400" b="1" dirty="0">
                <a:latin typeface="Constantia"/>
                <a:cs typeface="Constantia"/>
              </a:rPr>
              <a:t>e</a:t>
            </a:r>
            <a:r>
              <a:rPr sz="2400" b="1" spc="-65" dirty="0">
                <a:latin typeface="Constantia"/>
                <a:cs typeface="Constantia"/>
              </a:rPr>
              <a:t> </a:t>
            </a:r>
            <a:r>
              <a:rPr sz="2400" b="1" dirty="0">
                <a:latin typeface="Constantia"/>
                <a:cs typeface="Constantia"/>
              </a:rPr>
              <a:t>m</a:t>
            </a:r>
            <a:r>
              <a:rPr sz="2400" b="1" spc="5" dirty="0">
                <a:latin typeface="Constantia"/>
                <a:cs typeface="Constantia"/>
              </a:rPr>
              <a:t>a</a:t>
            </a:r>
            <a:r>
              <a:rPr sz="2400" b="1" dirty="0">
                <a:latin typeface="Constantia"/>
                <a:cs typeface="Constantia"/>
              </a:rPr>
              <a:t>in</a:t>
            </a:r>
            <a:r>
              <a:rPr sz="2400" b="1" spc="-55" dirty="0">
                <a:latin typeface="Constantia"/>
                <a:cs typeface="Constantia"/>
              </a:rPr>
              <a:t> </a:t>
            </a:r>
            <a:r>
              <a:rPr sz="2400" b="1" dirty="0">
                <a:latin typeface="Constantia"/>
                <a:cs typeface="Constantia"/>
              </a:rPr>
              <a:t>S</a:t>
            </a:r>
            <a:r>
              <a:rPr sz="2400" b="1" spc="-60" dirty="0">
                <a:latin typeface="Constantia"/>
                <a:cs typeface="Constantia"/>
              </a:rPr>
              <a:t>c</a:t>
            </a:r>
            <a:r>
              <a:rPr sz="2400" b="1" dirty="0">
                <a:latin typeface="Constantia"/>
                <a:cs typeface="Constantia"/>
              </a:rPr>
              <a:t>ope</a:t>
            </a:r>
            <a:r>
              <a:rPr sz="2400" b="1" spc="-120" dirty="0">
                <a:latin typeface="Constantia"/>
                <a:cs typeface="Constantia"/>
              </a:rPr>
              <a:t> </a:t>
            </a:r>
            <a:r>
              <a:rPr sz="2400" b="1" dirty="0">
                <a:latin typeface="Constantia"/>
                <a:cs typeface="Constantia"/>
              </a:rPr>
              <a:t>of</a:t>
            </a:r>
            <a:r>
              <a:rPr sz="2400" b="1" spc="15" dirty="0">
                <a:latin typeface="Constantia"/>
                <a:cs typeface="Constantia"/>
              </a:rPr>
              <a:t> </a:t>
            </a:r>
            <a:r>
              <a:rPr sz="2400" b="1" dirty="0">
                <a:latin typeface="Constantia"/>
                <a:cs typeface="Constantia"/>
              </a:rPr>
              <a:t>the	</a:t>
            </a:r>
            <a:r>
              <a:rPr sz="2400" b="1" spc="-60" dirty="0">
                <a:latin typeface="Constantia"/>
                <a:cs typeface="Constantia"/>
              </a:rPr>
              <a:t>r</a:t>
            </a:r>
            <a:r>
              <a:rPr sz="2400" b="1" dirty="0">
                <a:latin typeface="Constantia"/>
                <a:cs typeface="Constantia"/>
              </a:rPr>
              <a:t>e</a:t>
            </a:r>
            <a:r>
              <a:rPr sz="2400" b="1" spc="5" dirty="0">
                <a:latin typeface="Constantia"/>
                <a:cs typeface="Constantia"/>
              </a:rPr>
              <a:t>s</a:t>
            </a:r>
            <a:r>
              <a:rPr sz="2400" b="1" dirty="0">
                <a:latin typeface="Constantia"/>
                <a:cs typeface="Constantia"/>
              </a:rPr>
              <a:t>e</a:t>
            </a:r>
            <a:r>
              <a:rPr sz="2400" b="1" spc="10" dirty="0">
                <a:latin typeface="Constantia"/>
                <a:cs typeface="Constantia"/>
              </a:rPr>
              <a:t>a</a:t>
            </a:r>
            <a:r>
              <a:rPr sz="2400" b="1" spc="-60" dirty="0">
                <a:latin typeface="Constantia"/>
                <a:cs typeface="Constantia"/>
              </a:rPr>
              <a:t>r</a:t>
            </a:r>
            <a:r>
              <a:rPr sz="2400" b="1" spc="-15" dirty="0">
                <a:latin typeface="Constantia"/>
                <a:cs typeface="Constantia"/>
              </a:rPr>
              <a:t>c</a:t>
            </a:r>
            <a:r>
              <a:rPr sz="2400" b="1" dirty="0">
                <a:latin typeface="Constantia"/>
                <a:cs typeface="Constantia"/>
              </a:rPr>
              <a:t>h</a:t>
            </a:r>
            <a:r>
              <a:rPr sz="2400" b="1" spc="-45" dirty="0">
                <a:latin typeface="Constantia"/>
                <a:cs typeface="Constantia"/>
              </a:rPr>
              <a:t> </a:t>
            </a:r>
            <a:r>
              <a:rPr sz="2400" b="1" dirty="0">
                <a:latin typeface="Constantia"/>
                <a:cs typeface="Constantia"/>
              </a:rPr>
              <a:t>is:</a:t>
            </a:r>
            <a:endParaRPr lang="en-US" sz="2400" b="1" dirty="0">
              <a:latin typeface="Constantia"/>
              <a:cs typeface="Constantia"/>
            </a:endParaRPr>
          </a:p>
          <a:p>
            <a:pPr marR="8890" algn="ctr">
              <a:lnSpc>
                <a:spcPct val="100000"/>
              </a:lnSpc>
              <a:tabLst>
                <a:tab pos="3296285" algn="l"/>
              </a:tabLst>
            </a:pPr>
            <a:endParaRPr sz="2400" dirty="0">
              <a:latin typeface="Constantia"/>
              <a:cs typeface="Constantia"/>
            </a:endParaRPr>
          </a:p>
          <a:p>
            <a:pPr>
              <a:lnSpc>
                <a:spcPct val="100000"/>
              </a:lnSpc>
              <a:spcBef>
                <a:spcPts val="42"/>
              </a:spcBef>
            </a:pPr>
            <a:r>
              <a:rPr lang="en-US" sz="2400" b="0" i="0" dirty="0">
                <a:solidFill>
                  <a:srgbClr val="333333"/>
                </a:solidFill>
                <a:effectLst/>
                <a:latin typeface="Constantia" panose="02030602050306030303" pitchFamily="18" charset="0"/>
              </a:rPr>
              <a:t>Smart cities generally aim at efficiently organizing and managing city resources through a digital layer on top of the legacy infrastructure. As the digitalization trend goes on with an increasing pace and with the involvement of a diverse set of actors, proper management of this digital layer as well as the services deployed over it becomes ever more crucial. This article presents our methodology of transforming the complex smart city concept and its digital layer into a structured model for creating a dynamic and adaptive service ecosystem in the digital cities of future.</a:t>
            </a:r>
            <a:endParaRPr sz="2400" dirty="0">
              <a:latin typeface="Constantia" panose="02030602050306030303" pitchFamily="18" charset="0"/>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6707" rIns="0" bIns="0" rtlCol="0">
            <a:spAutoFit/>
          </a:bodyPr>
          <a:lstStyle/>
          <a:p>
            <a:pPr marL="332740">
              <a:lnSpc>
                <a:spcPct val="100000"/>
              </a:lnSpc>
            </a:pPr>
            <a:r>
              <a:rPr sz="4500" b="0" spc="-55" dirty="0">
                <a:latin typeface="Calibri"/>
                <a:cs typeface="Calibri"/>
              </a:rPr>
              <a:t>B</a:t>
            </a:r>
            <a:r>
              <a:rPr sz="4500" b="0" spc="-20" dirty="0">
                <a:latin typeface="Calibri"/>
                <a:cs typeface="Calibri"/>
              </a:rPr>
              <a:t>A</a:t>
            </a:r>
            <a:r>
              <a:rPr sz="4500" b="0" spc="-5" dirty="0">
                <a:latin typeface="Calibri"/>
                <a:cs typeface="Calibri"/>
              </a:rPr>
              <a:t>C</a:t>
            </a:r>
            <a:r>
              <a:rPr sz="4500" b="0" spc="-165" dirty="0">
                <a:latin typeface="Calibri"/>
                <a:cs typeface="Calibri"/>
              </a:rPr>
              <a:t>K</a:t>
            </a:r>
            <a:r>
              <a:rPr sz="4500" b="0" dirty="0">
                <a:latin typeface="Calibri"/>
                <a:cs typeface="Calibri"/>
              </a:rPr>
              <a:t>G</a:t>
            </a:r>
            <a:r>
              <a:rPr sz="4500" b="0" spc="-45" dirty="0">
                <a:latin typeface="Calibri"/>
                <a:cs typeface="Calibri"/>
              </a:rPr>
              <a:t>R</a:t>
            </a:r>
            <a:r>
              <a:rPr sz="4500" b="0" spc="-5" dirty="0">
                <a:latin typeface="Calibri"/>
                <a:cs typeface="Calibri"/>
              </a:rPr>
              <a:t>OU</a:t>
            </a:r>
            <a:r>
              <a:rPr sz="4500" b="0" spc="-35" dirty="0">
                <a:latin typeface="Calibri"/>
                <a:cs typeface="Calibri"/>
              </a:rPr>
              <a:t>N</a:t>
            </a:r>
            <a:r>
              <a:rPr sz="4500" b="0" dirty="0">
                <a:latin typeface="Calibri"/>
                <a:cs typeface="Calibri"/>
              </a:rPr>
              <a:t>D</a:t>
            </a:r>
            <a:r>
              <a:rPr sz="4500" b="0" spc="-70" dirty="0">
                <a:latin typeface="Calibri"/>
                <a:cs typeface="Calibri"/>
              </a:rPr>
              <a:t> </a:t>
            </a:r>
            <a:r>
              <a:rPr sz="4500" b="0" spc="-35" dirty="0">
                <a:latin typeface="Calibri"/>
                <a:cs typeface="Calibri"/>
              </a:rPr>
              <a:t>S</a:t>
            </a:r>
            <a:r>
              <a:rPr sz="4500" b="0" spc="-5" dirty="0">
                <a:latin typeface="Calibri"/>
                <a:cs typeface="Calibri"/>
              </a:rPr>
              <a:t>T</a:t>
            </a:r>
            <a:r>
              <a:rPr sz="4500" b="0" spc="15" dirty="0">
                <a:latin typeface="Calibri"/>
                <a:cs typeface="Calibri"/>
              </a:rPr>
              <a:t>U</a:t>
            </a:r>
            <a:r>
              <a:rPr sz="4500" b="0" spc="-90" dirty="0">
                <a:latin typeface="Calibri"/>
                <a:cs typeface="Calibri"/>
              </a:rPr>
              <a:t>D</a:t>
            </a:r>
            <a:r>
              <a:rPr sz="4500" b="0" dirty="0">
                <a:latin typeface="Calibri"/>
                <a:cs typeface="Calibri"/>
              </a:rPr>
              <a:t>Y</a:t>
            </a:r>
            <a:endParaRPr sz="4500">
              <a:latin typeface="Calibri"/>
              <a:cs typeface="Calibri"/>
            </a:endParaRPr>
          </a:p>
        </p:txBody>
      </p:sp>
      <p:sp>
        <p:nvSpPr>
          <p:cNvPr id="3" name="object 3"/>
          <p:cNvSpPr txBox="1"/>
          <p:nvPr/>
        </p:nvSpPr>
        <p:spPr>
          <a:xfrm>
            <a:off x="324167" y="1219200"/>
            <a:ext cx="8495665" cy="5539978"/>
          </a:xfrm>
          <a:prstGeom prst="rect">
            <a:avLst/>
          </a:prstGeom>
        </p:spPr>
        <p:txBody>
          <a:bodyPr vert="horz" wrap="square" lIns="0" tIns="0" rIns="0" bIns="0" rtlCol="0">
            <a:spAutoFit/>
          </a:bodyPr>
          <a:lstStyle/>
          <a:p>
            <a:pPr algn="l"/>
            <a:r>
              <a:rPr lang="en-US" sz="2400" b="0" i="0" dirty="0">
                <a:solidFill>
                  <a:srgbClr val="000000"/>
                </a:solidFill>
                <a:effectLst/>
                <a:latin typeface="Constantia" panose="02030602050306030303" pitchFamily="18" charset="0"/>
              </a:rPr>
              <a:t>While the notion of an ontology has many different </a:t>
            </a:r>
            <a:r>
              <a:rPr lang="en-US" sz="2400" b="0" i="0" dirty="0" err="1">
                <a:solidFill>
                  <a:srgbClr val="000000"/>
                </a:solidFill>
                <a:effectLst/>
                <a:latin typeface="Constantia" panose="02030602050306030303" pitchFamily="18" charset="0"/>
              </a:rPr>
              <a:t>deﬁni</a:t>
            </a:r>
            <a:r>
              <a:rPr lang="en-US" sz="2400" b="0" i="0" dirty="0">
                <a:solidFill>
                  <a:srgbClr val="000000"/>
                </a:solidFill>
                <a:effectLst/>
                <a:latin typeface="Constantia" panose="02030602050306030303" pitchFamily="18" charset="0"/>
              </a:rPr>
              <a:t>-</a:t>
            </a:r>
          </a:p>
          <a:p>
            <a:pPr algn="l"/>
            <a:r>
              <a:rPr lang="en-US" sz="2400" b="0" i="0" dirty="0" err="1">
                <a:solidFill>
                  <a:srgbClr val="000000"/>
                </a:solidFill>
                <a:effectLst/>
                <a:latin typeface="Constantia" panose="02030602050306030303" pitchFamily="18" charset="0"/>
              </a:rPr>
              <a:t>tions</a:t>
            </a:r>
            <a:r>
              <a:rPr lang="en-US" sz="2400" b="0" i="0" dirty="0">
                <a:solidFill>
                  <a:srgbClr val="000000"/>
                </a:solidFill>
                <a:effectLst/>
                <a:latin typeface="Constantia" panose="02030602050306030303" pitchFamily="18" charset="0"/>
              </a:rPr>
              <a:t>, the most consensus on an ontology is ‘‘being a formal,</a:t>
            </a:r>
          </a:p>
          <a:p>
            <a:pPr algn="l"/>
            <a:r>
              <a:rPr lang="en-US" sz="2400" b="0" i="0" dirty="0">
                <a:solidFill>
                  <a:srgbClr val="000000"/>
                </a:solidFill>
                <a:effectLst/>
                <a:latin typeface="Constantia" panose="02030602050306030303" pitchFamily="18" charset="0"/>
              </a:rPr>
              <a:t>explicit speciﬁcation of a shared conceptualization .’’</a:t>
            </a:r>
          </a:p>
          <a:p>
            <a:pPr algn="l"/>
            <a:r>
              <a:rPr lang="en-US" sz="2400" b="0" i="0" dirty="0">
                <a:solidFill>
                  <a:srgbClr val="000000"/>
                </a:solidFill>
                <a:effectLst/>
                <a:latin typeface="Constantia" panose="02030602050306030303" pitchFamily="18" charset="0"/>
              </a:rPr>
              <a:t>Main components of ontologies are the domain-relevant </a:t>
            </a:r>
            <a:r>
              <a:rPr lang="en-US" sz="2400" b="0" i="0" dirty="0" err="1">
                <a:solidFill>
                  <a:srgbClr val="000000"/>
                </a:solidFill>
                <a:effectLst/>
                <a:latin typeface="Constantia" panose="02030602050306030303" pitchFamily="18" charset="0"/>
              </a:rPr>
              <a:t>enti</a:t>
            </a:r>
            <a:r>
              <a:rPr lang="en-US" sz="2400" b="0" i="0" dirty="0">
                <a:solidFill>
                  <a:srgbClr val="000000"/>
                </a:solidFill>
                <a:effectLst/>
                <a:latin typeface="Constantia" panose="02030602050306030303" pitchFamily="18" charset="0"/>
              </a:rPr>
              <a:t>-</a:t>
            </a:r>
          </a:p>
          <a:p>
            <a:pPr algn="l"/>
            <a:r>
              <a:rPr lang="en-US" sz="2400" b="0" i="0" dirty="0">
                <a:solidFill>
                  <a:srgbClr val="000000"/>
                </a:solidFill>
                <a:effectLst/>
                <a:latin typeface="Constantia" panose="02030602050306030303" pitchFamily="18" charset="0"/>
              </a:rPr>
              <a:t>ties, organized as concepts, and their (unary and binary)</a:t>
            </a:r>
          </a:p>
          <a:p>
            <a:pPr algn="l"/>
            <a:r>
              <a:rPr lang="en-US" sz="2400" b="0" i="0" dirty="0">
                <a:solidFill>
                  <a:srgbClr val="000000"/>
                </a:solidFill>
                <a:effectLst/>
                <a:latin typeface="Constantia" panose="02030602050306030303" pitchFamily="18" charset="0"/>
              </a:rPr>
              <a:t>relations, formulated in a logical language. A taxonomy,</a:t>
            </a:r>
          </a:p>
          <a:p>
            <a:pPr algn="l"/>
            <a:r>
              <a:rPr lang="en-US" sz="2400" b="0" i="0" dirty="0">
                <a:solidFill>
                  <a:srgbClr val="000000"/>
                </a:solidFill>
                <a:effectLst/>
                <a:latin typeface="Constantia" panose="02030602050306030303" pitchFamily="18" charset="0"/>
              </a:rPr>
              <a:t>which deﬁnes generalization and specialization relations on</a:t>
            </a:r>
          </a:p>
          <a:p>
            <a:pPr algn="l"/>
            <a:r>
              <a:rPr lang="en-US" sz="2400" b="0" i="0" dirty="0">
                <a:solidFill>
                  <a:srgbClr val="000000"/>
                </a:solidFill>
                <a:effectLst/>
                <a:latin typeface="Constantia" panose="02030602050306030303" pitchFamily="18" charset="0"/>
              </a:rPr>
              <a:t>the individual concepts forms the basis of the ontology </a:t>
            </a:r>
            <a:r>
              <a:rPr lang="en-US" sz="2800" b="0" i="0" dirty="0">
                <a:solidFill>
                  <a:srgbClr val="000000"/>
                </a:solidFill>
                <a:effectLst/>
                <a:latin typeface="Constantia" panose="02030602050306030303" pitchFamily="18" charset="0"/>
              </a:rPr>
              <a:t>.</a:t>
            </a:r>
            <a:r>
              <a:rPr lang="en-US" sz="2400" b="0" i="0" dirty="0">
                <a:solidFill>
                  <a:srgbClr val="000000"/>
                </a:solidFill>
                <a:effectLst/>
                <a:latin typeface="Constantia" panose="02030602050306030303" pitchFamily="18" charset="0"/>
              </a:rPr>
              <a:t> In the so-called Semantic Web, ontologies have become pop-</a:t>
            </a:r>
            <a:r>
              <a:rPr lang="en-US" sz="2400" b="0" i="0" dirty="0" err="1">
                <a:solidFill>
                  <a:srgbClr val="000000"/>
                </a:solidFill>
                <a:effectLst/>
                <a:latin typeface="Constantia" panose="02030602050306030303" pitchFamily="18" charset="0"/>
              </a:rPr>
              <a:t>ular</a:t>
            </a:r>
            <a:r>
              <a:rPr lang="en-US" sz="2400" b="0" i="0" dirty="0">
                <a:solidFill>
                  <a:srgbClr val="000000"/>
                </a:solidFill>
                <a:effectLst/>
                <a:latin typeface="Constantia" panose="02030602050306030303" pitchFamily="18" charset="0"/>
              </a:rPr>
              <a:t> due to the possibility to share knowledge that can be parsed by software agents,</a:t>
            </a:r>
            <a:r>
              <a:rPr lang="en-US" sz="2400" b="0" i="0" dirty="0">
                <a:solidFill>
                  <a:srgbClr val="000000"/>
                </a:solidFill>
                <a:effectLst/>
                <a:latin typeface="ff5"/>
              </a:rPr>
              <a:t> </a:t>
            </a:r>
            <a:r>
              <a:rPr lang="en-US" sz="2400" b="0" i="0" dirty="0">
                <a:solidFill>
                  <a:srgbClr val="000000"/>
                </a:solidFill>
                <a:effectLst/>
                <a:latin typeface="Constantia" panose="02030602050306030303" pitchFamily="18" charset="0"/>
              </a:rPr>
              <a:t>integrated into their knowledge base to reason about the gathered information and com-</a:t>
            </a:r>
          </a:p>
          <a:p>
            <a:pPr algn="l"/>
            <a:r>
              <a:rPr lang="en-US" sz="2400" b="0" i="0" dirty="0">
                <a:solidFill>
                  <a:srgbClr val="000000"/>
                </a:solidFill>
                <a:effectLst/>
                <a:latin typeface="Constantia" panose="02030602050306030303" pitchFamily="18" charset="0"/>
              </a:rPr>
              <a:t>bine different facts to obtain new knowledge .</a:t>
            </a:r>
          </a:p>
          <a:p>
            <a:pPr algn="l"/>
            <a:endParaRPr lang="en-US" sz="2400" b="0" i="0" dirty="0">
              <a:solidFill>
                <a:srgbClr val="000000"/>
              </a:solidFill>
              <a:effectLst/>
              <a:latin typeface="Constantia" panose="02030602050306030303" pitchFamily="18" charset="0"/>
            </a:endParaRPr>
          </a:p>
          <a:p>
            <a:pPr algn="l"/>
            <a:endParaRPr lang="en-US" sz="2000" b="0" i="0" dirty="0">
              <a:solidFill>
                <a:srgbClr val="000000"/>
              </a:solidFill>
              <a:effectLst/>
              <a:latin typeface="Constantia" panose="020306020503060303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6707" rIns="0" bIns="0" rtlCol="0">
            <a:spAutoFit/>
          </a:bodyPr>
          <a:lstStyle/>
          <a:p>
            <a:pPr marL="332740">
              <a:lnSpc>
                <a:spcPct val="100000"/>
              </a:lnSpc>
            </a:pPr>
            <a:r>
              <a:rPr sz="4500" b="0" spc="-55" dirty="0">
                <a:latin typeface="Calibri"/>
                <a:cs typeface="Calibri"/>
              </a:rPr>
              <a:t>B</a:t>
            </a:r>
            <a:r>
              <a:rPr sz="4500" b="0" spc="-20" dirty="0">
                <a:latin typeface="Calibri"/>
                <a:cs typeface="Calibri"/>
              </a:rPr>
              <a:t>A</a:t>
            </a:r>
            <a:r>
              <a:rPr sz="4500" b="0" spc="-5" dirty="0">
                <a:latin typeface="Calibri"/>
                <a:cs typeface="Calibri"/>
              </a:rPr>
              <a:t>C</a:t>
            </a:r>
            <a:r>
              <a:rPr sz="4500" b="0" spc="-165" dirty="0">
                <a:latin typeface="Calibri"/>
                <a:cs typeface="Calibri"/>
              </a:rPr>
              <a:t>K</a:t>
            </a:r>
            <a:r>
              <a:rPr sz="4500" b="0" dirty="0">
                <a:latin typeface="Calibri"/>
                <a:cs typeface="Calibri"/>
              </a:rPr>
              <a:t>G</a:t>
            </a:r>
            <a:r>
              <a:rPr sz="4500" b="0" spc="-45" dirty="0">
                <a:latin typeface="Calibri"/>
                <a:cs typeface="Calibri"/>
              </a:rPr>
              <a:t>R</a:t>
            </a:r>
            <a:r>
              <a:rPr sz="4500" b="0" spc="-5" dirty="0">
                <a:latin typeface="Calibri"/>
                <a:cs typeface="Calibri"/>
              </a:rPr>
              <a:t>OU</a:t>
            </a:r>
            <a:r>
              <a:rPr sz="4500" b="0" spc="-35" dirty="0">
                <a:latin typeface="Calibri"/>
                <a:cs typeface="Calibri"/>
              </a:rPr>
              <a:t>N</a:t>
            </a:r>
            <a:r>
              <a:rPr sz="4500" b="0" dirty="0">
                <a:latin typeface="Calibri"/>
                <a:cs typeface="Calibri"/>
              </a:rPr>
              <a:t>D</a:t>
            </a:r>
            <a:r>
              <a:rPr sz="4500" b="0" spc="-70" dirty="0">
                <a:latin typeface="Calibri"/>
                <a:cs typeface="Calibri"/>
              </a:rPr>
              <a:t> </a:t>
            </a:r>
            <a:r>
              <a:rPr sz="4500" b="0" spc="-35" dirty="0">
                <a:latin typeface="Calibri"/>
                <a:cs typeface="Calibri"/>
              </a:rPr>
              <a:t>S</a:t>
            </a:r>
            <a:r>
              <a:rPr sz="4500" b="0" spc="-5" dirty="0">
                <a:latin typeface="Calibri"/>
                <a:cs typeface="Calibri"/>
              </a:rPr>
              <a:t>T</a:t>
            </a:r>
            <a:r>
              <a:rPr sz="4500" b="0" spc="15" dirty="0">
                <a:latin typeface="Calibri"/>
                <a:cs typeface="Calibri"/>
              </a:rPr>
              <a:t>U</a:t>
            </a:r>
            <a:r>
              <a:rPr sz="4500" b="0" spc="-90" dirty="0">
                <a:latin typeface="Calibri"/>
                <a:cs typeface="Calibri"/>
              </a:rPr>
              <a:t>D</a:t>
            </a:r>
            <a:r>
              <a:rPr sz="4500" b="0" dirty="0">
                <a:latin typeface="Calibri"/>
                <a:cs typeface="Calibri"/>
              </a:rPr>
              <a:t>Y</a:t>
            </a:r>
            <a:endParaRPr sz="4500">
              <a:latin typeface="Calibri"/>
              <a:cs typeface="Calibri"/>
            </a:endParaRPr>
          </a:p>
        </p:txBody>
      </p:sp>
      <p:sp>
        <p:nvSpPr>
          <p:cNvPr id="3" name="object 3"/>
          <p:cNvSpPr txBox="1"/>
          <p:nvPr/>
        </p:nvSpPr>
        <p:spPr>
          <a:xfrm>
            <a:off x="383540" y="1322033"/>
            <a:ext cx="8503285" cy="2886710"/>
          </a:xfrm>
          <a:prstGeom prst="rect">
            <a:avLst/>
          </a:prstGeom>
        </p:spPr>
        <p:txBody>
          <a:bodyPr vert="horz" wrap="square" lIns="0" tIns="0" rIns="0" bIns="0" rtlCol="0">
            <a:spAutoFit/>
          </a:bodyPr>
          <a:lstStyle/>
          <a:p>
            <a:pPr marL="299085" indent="-286385">
              <a:lnSpc>
                <a:spcPct val="100000"/>
              </a:lnSpc>
              <a:buClr>
                <a:srgbClr val="0AD0D9"/>
              </a:buClr>
              <a:buSzPct val="94230"/>
              <a:buFont typeface="Wingdings 2"/>
              <a:buChar char=""/>
              <a:tabLst>
                <a:tab pos="299720" algn="l"/>
              </a:tabLst>
            </a:pPr>
            <a:r>
              <a:rPr sz="2600" spc="-15" dirty="0">
                <a:latin typeface="Constantia"/>
                <a:cs typeface="Constantia"/>
              </a:rPr>
              <a:t>In</a:t>
            </a:r>
            <a:r>
              <a:rPr sz="2600" spc="-70" dirty="0">
                <a:latin typeface="Constantia"/>
                <a:cs typeface="Constantia"/>
              </a:rPr>
              <a:t> r</a:t>
            </a:r>
            <a:r>
              <a:rPr sz="2600" spc="-15" dirty="0">
                <a:latin typeface="Constantia"/>
                <a:cs typeface="Constantia"/>
              </a:rPr>
              <a:t>e</a:t>
            </a:r>
            <a:r>
              <a:rPr sz="2600" spc="-55" dirty="0">
                <a:latin typeface="Constantia"/>
                <a:cs typeface="Constantia"/>
              </a:rPr>
              <a:t>c</a:t>
            </a:r>
            <a:r>
              <a:rPr sz="2600" spc="-15" dirty="0">
                <a:latin typeface="Constantia"/>
                <a:cs typeface="Constantia"/>
              </a:rPr>
              <a:t>ent</a:t>
            </a:r>
            <a:r>
              <a:rPr sz="2600" spc="-125" dirty="0">
                <a:latin typeface="Constantia"/>
                <a:cs typeface="Constantia"/>
              </a:rPr>
              <a:t> </a:t>
            </a:r>
            <a:r>
              <a:rPr sz="2600" spc="-90" dirty="0">
                <a:latin typeface="Constantia"/>
                <a:cs typeface="Constantia"/>
              </a:rPr>
              <a:t>y</a:t>
            </a:r>
            <a:r>
              <a:rPr sz="2600" spc="-15" dirty="0">
                <a:latin typeface="Constantia"/>
                <a:cs typeface="Constantia"/>
              </a:rPr>
              <a:t>e</a:t>
            </a:r>
            <a:r>
              <a:rPr sz="2600" spc="-10" dirty="0">
                <a:latin typeface="Constantia"/>
                <a:cs typeface="Constantia"/>
              </a:rPr>
              <a:t>a</a:t>
            </a:r>
            <a:r>
              <a:rPr sz="2600" spc="-25" dirty="0">
                <a:latin typeface="Constantia"/>
                <a:cs typeface="Constantia"/>
              </a:rPr>
              <a:t>r</a:t>
            </a:r>
            <a:r>
              <a:rPr sz="2600" spc="-35" dirty="0">
                <a:latin typeface="Constantia"/>
                <a:cs typeface="Constantia"/>
              </a:rPr>
              <a:t>s</a:t>
            </a:r>
            <a:r>
              <a:rPr sz="2600" spc="-10" dirty="0">
                <a:latin typeface="Constantia"/>
                <a:cs typeface="Constantia"/>
              </a:rPr>
              <a:t>,</a:t>
            </a:r>
            <a:r>
              <a:rPr sz="2600" spc="-25" dirty="0">
                <a:latin typeface="Constantia"/>
                <a:cs typeface="Constantia"/>
              </a:rPr>
              <a:t> </a:t>
            </a:r>
            <a:r>
              <a:rPr sz="2600" spc="-15" dirty="0">
                <a:latin typeface="Constantia"/>
                <a:cs typeface="Constantia"/>
              </a:rPr>
              <a:t>some</a:t>
            </a:r>
            <a:r>
              <a:rPr sz="2600" spc="-120" dirty="0">
                <a:latin typeface="Constantia"/>
                <a:cs typeface="Constantia"/>
              </a:rPr>
              <a:t> </a:t>
            </a:r>
            <a:r>
              <a:rPr sz="2600" spc="-15" dirty="0">
                <a:latin typeface="Constantia"/>
                <a:cs typeface="Constantia"/>
              </a:rPr>
              <a:t>a</a:t>
            </a:r>
            <a:r>
              <a:rPr sz="2600" spc="-30" dirty="0">
                <a:latin typeface="Constantia"/>
                <a:cs typeface="Constantia"/>
              </a:rPr>
              <a:t>u</a:t>
            </a:r>
            <a:r>
              <a:rPr sz="2600" spc="-15" dirty="0">
                <a:latin typeface="Constantia"/>
                <a:cs typeface="Constantia"/>
              </a:rPr>
              <a:t>th</a:t>
            </a:r>
            <a:r>
              <a:rPr sz="2600" spc="-25" dirty="0">
                <a:latin typeface="Constantia"/>
                <a:cs typeface="Constantia"/>
              </a:rPr>
              <a:t>or</a:t>
            </a:r>
            <a:r>
              <a:rPr sz="2600" spc="-15" dirty="0">
                <a:latin typeface="Constantia"/>
                <a:cs typeface="Constantia"/>
              </a:rPr>
              <a:t>s</a:t>
            </a:r>
            <a:r>
              <a:rPr sz="2600" spc="-25" dirty="0">
                <a:latin typeface="Constantia"/>
                <a:cs typeface="Constantia"/>
              </a:rPr>
              <a:t> </a:t>
            </a:r>
            <a:r>
              <a:rPr sz="2600" spc="-15" dirty="0">
                <a:latin typeface="Constantia"/>
                <a:cs typeface="Constantia"/>
              </a:rPr>
              <a:t>h</a:t>
            </a:r>
            <a:r>
              <a:rPr sz="2600" spc="-80" dirty="0">
                <a:latin typeface="Constantia"/>
                <a:cs typeface="Constantia"/>
              </a:rPr>
              <a:t>a</a:t>
            </a:r>
            <a:r>
              <a:rPr sz="2600" spc="-95" dirty="0">
                <a:latin typeface="Constantia"/>
                <a:cs typeface="Constantia"/>
              </a:rPr>
              <a:t>v</a:t>
            </a:r>
            <a:r>
              <a:rPr sz="2600" spc="-15" dirty="0">
                <a:latin typeface="Constantia"/>
                <a:cs typeface="Constantia"/>
              </a:rPr>
              <a:t>e</a:t>
            </a:r>
            <a:r>
              <a:rPr sz="2600" spc="-95" dirty="0">
                <a:latin typeface="Constantia"/>
                <a:cs typeface="Constantia"/>
              </a:rPr>
              <a:t> </a:t>
            </a:r>
            <a:r>
              <a:rPr sz="2600" spc="-15" dirty="0">
                <a:latin typeface="Constantia"/>
                <a:cs typeface="Constantia"/>
              </a:rPr>
              <a:t>clai</a:t>
            </a:r>
            <a:r>
              <a:rPr sz="2600" spc="-10" dirty="0">
                <a:latin typeface="Constantia"/>
                <a:cs typeface="Constantia"/>
              </a:rPr>
              <a:t>m</a:t>
            </a:r>
            <a:r>
              <a:rPr sz="2600" spc="-15" dirty="0">
                <a:latin typeface="Constantia"/>
                <a:cs typeface="Constantia"/>
              </a:rPr>
              <a:t>ed</a:t>
            </a:r>
            <a:r>
              <a:rPr sz="2600" spc="-55" dirty="0">
                <a:latin typeface="Constantia"/>
                <a:cs typeface="Constantia"/>
              </a:rPr>
              <a:t> </a:t>
            </a:r>
            <a:r>
              <a:rPr sz="2600" spc="-15" dirty="0">
                <a:latin typeface="Constantia"/>
                <a:cs typeface="Constantia"/>
              </a:rPr>
              <a:t>s</a:t>
            </a:r>
            <a:r>
              <a:rPr sz="2600" spc="-10" dirty="0">
                <a:latin typeface="Constantia"/>
                <a:cs typeface="Constantia"/>
              </a:rPr>
              <a:t>e</a:t>
            </a:r>
            <a:r>
              <a:rPr sz="2600" spc="-15" dirty="0">
                <a:latin typeface="Constantia"/>
                <a:cs typeface="Constantia"/>
              </a:rPr>
              <a:t>ns</a:t>
            </a:r>
            <a:r>
              <a:rPr sz="2600" spc="0" dirty="0">
                <a:latin typeface="Constantia"/>
                <a:cs typeface="Constantia"/>
              </a:rPr>
              <a:t>i</a:t>
            </a:r>
            <a:r>
              <a:rPr sz="2600" spc="-10" dirty="0">
                <a:latin typeface="Constantia"/>
                <a:cs typeface="Constantia"/>
              </a:rPr>
              <a:t>t</a:t>
            </a:r>
            <a:r>
              <a:rPr sz="2600" spc="-30" dirty="0">
                <a:latin typeface="Constantia"/>
                <a:cs typeface="Constantia"/>
              </a:rPr>
              <a:t>i</a:t>
            </a:r>
            <a:r>
              <a:rPr sz="2600" spc="-15" dirty="0">
                <a:latin typeface="Constantia"/>
                <a:cs typeface="Constantia"/>
              </a:rPr>
              <a:t>vity</a:t>
            </a:r>
            <a:endParaRPr sz="2600" dirty="0">
              <a:latin typeface="Constantia"/>
              <a:cs typeface="Constantia"/>
            </a:endParaRPr>
          </a:p>
          <a:p>
            <a:pPr marL="299085">
              <a:lnSpc>
                <a:spcPct val="100000"/>
              </a:lnSpc>
            </a:pPr>
            <a:r>
              <a:rPr sz="2600" spc="-10" dirty="0">
                <a:latin typeface="Constantia"/>
                <a:cs typeface="Constantia"/>
              </a:rPr>
              <a:t>hi</a:t>
            </a:r>
            <a:r>
              <a:rPr sz="2600" spc="-40" dirty="0">
                <a:latin typeface="Constantia"/>
                <a:cs typeface="Constantia"/>
              </a:rPr>
              <a:t>g</a:t>
            </a:r>
            <a:r>
              <a:rPr sz="2600" spc="-10" dirty="0">
                <a:latin typeface="Constantia"/>
                <a:cs typeface="Constantia"/>
              </a:rPr>
              <a:t>h</a:t>
            </a:r>
            <a:r>
              <a:rPr sz="2600" spc="-15" dirty="0">
                <a:latin typeface="Constantia"/>
                <a:cs typeface="Constantia"/>
              </a:rPr>
              <a:t>er</a:t>
            </a:r>
            <a:r>
              <a:rPr sz="2600" spc="-105" dirty="0">
                <a:latin typeface="Constantia"/>
                <a:cs typeface="Constantia"/>
              </a:rPr>
              <a:t> </a:t>
            </a:r>
            <a:r>
              <a:rPr sz="2600" spc="-15" dirty="0">
                <a:latin typeface="Constantia"/>
                <a:cs typeface="Constantia"/>
              </a:rPr>
              <a:t>than</a:t>
            </a:r>
            <a:r>
              <a:rPr sz="2600" spc="-25" dirty="0">
                <a:latin typeface="Constantia"/>
                <a:cs typeface="Constantia"/>
              </a:rPr>
              <a:t> </a:t>
            </a:r>
            <a:r>
              <a:rPr sz="2600" spc="-40" dirty="0">
                <a:latin typeface="Constantia"/>
                <a:cs typeface="Constantia"/>
              </a:rPr>
              <a:t>9</a:t>
            </a:r>
            <a:r>
              <a:rPr sz="2600" spc="-25" dirty="0">
                <a:latin typeface="Constantia"/>
                <a:cs typeface="Constantia"/>
              </a:rPr>
              <a:t>5%</a:t>
            </a:r>
            <a:r>
              <a:rPr sz="2600" spc="20" dirty="0">
                <a:latin typeface="Constantia"/>
                <a:cs typeface="Constantia"/>
              </a:rPr>
              <a:t> </a:t>
            </a:r>
            <a:r>
              <a:rPr sz="2600" spc="-15" dirty="0">
                <a:latin typeface="Constantia"/>
                <a:cs typeface="Constantia"/>
              </a:rPr>
              <a:t>[</a:t>
            </a:r>
            <a:r>
              <a:rPr sz="2600" spc="10" dirty="0">
                <a:latin typeface="Constantia"/>
                <a:cs typeface="Constantia"/>
              </a:rPr>
              <a:t>5</a:t>
            </a:r>
            <a:r>
              <a:rPr sz="2600" spc="-10" dirty="0">
                <a:latin typeface="Constantia"/>
                <a:cs typeface="Constantia"/>
              </a:rPr>
              <a:t>1,</a:t>
            </a:r>
            <a:r>
              <a:rPr sz="2600" spc="5" dirty="0">
                <a:latin typeface="Constantia"/>
                <a:cs typeface="Constantia"/>
              </a:rPr>
              <a:t> </a:t>
            </a:r>
            <a:r>
              <a:rPr sz="2600" spc="-10" dirty="0">
                <a:latin typeface="Constantia"/>
                <a:cs typeface="Constantia"/>
              </a:rPr>
              <a:t>5</a:t>
            </a:r>
            <a:r>
              <a:rPr sz="2600" spc="-25" dirty="0">
                <a:latin typeface="Constantia"/>
                <a:cs typeface="Constantia"/>
              </a:rPr>
              <a:t>4</a:t>
            </a:r>
            <a:r>
              <a:rPr sz="2600" spc="-10" dirty="0">
                <a:latin typeface="Constantia"/>
                <a:cs typeface="Constantia"/>
              </a:rPr>
              <a:t>,</a:t>
            </a:r>
            <a:r>
              <a:rPr sz="2600" dirty="0">
                <a:latin typeface="Constantia"/>
                <a:cs typeface="Constantia"/>
              </a:rPr>
              <a:t> </a:t>
            </a:r>
            <a:r>
              <a:rPr sz="2600" spc="-15" dirty="0">
                <a:latin typeface="Constantia"/>
                <a:cs typeface="Constantia"/>
              </a:rPr>
              <a:t>8</a:t>
            </a:r>
            <a:r>
              <a:rPr sz="2600" spc="-25" dirty="0">
                <a:latin typeface="Constantia"/>
                <a:cs typeface="Constantia"/>
              </a:rPr>
              <a:t>4</a:t>
            </a:r>
            <a:r>
              <a:rPr sz="2600" spc="-10" dirty="0">
                <a:latin typeface="Constantia"/>
                <a:cs typeface="Constantia"/>
              </a:rPr>
              <a:t>,</a:t>
            </a:r>
            <a:r>
              <a:rPr sz="2600" spc="20" dirty="0">
                <a:latin typeface="Constantia"/>
                <a:cs typeface="Constantia"/>
              </a:rPr>
              <a:t> </a:t>
            </a:r>
            <a:r>
              <a:rPr sz="2600" spc="-40" dirty="0">
                <a:latin typeface="Constantia"/>
                <a:cs typeface="Constantia"/>
              </a:rPr>
              <a:t>8</a:t>
            </a:r>
            <a:r>
              <a:rPr sz="2600" spc="-25" dirty="0">
                <a:latin typeface="Constantia"/>
                <a:cs typeface="Constantia"/>
              </a:rPr>
              <a:t>5</a:t>
            </a:r>
            <a:r>
              <a:rPr sz="2600" spc="-10" dirty="0">
                <a:latin typeface="Constantia"/>
                <a:cs typeface="Constantia"/>
              </a:rPr>
              <a:t>,</a:t>
            </a:r>
            <a:r>
              <a:rPr sz="2600" dirty="0">
                <a:latin typeface="Constantia"/>
                <a:cs typeface="Constantia"/>
              </a:rPr>
              <a:t> </a:t>
            </a:r>
            <a:r>
              <a:rPr sz="2600" spc="-20" dirty="0">
                <a:latin typeface="Constantia"/>
                <a:cs typeface="Constantia"/>
              </a:rPr>
              <a:t>90</a:t>
            </a:r>
            <a:r>
              <a:rPr sz="2600" spc="-10" dirty="0">
                <a:latin typeface="Constantia"/>
                <a:cs typeface="Constantia"/>
              </a:rPr>
              <a:t>,</a:t>
            </a:r>
            <a:r>
              <a:rPr sz="2600" spc="20" dirty="0">
                <a:latin typeface="Constantia"/>
                <a:cs typeface="Constantia"/>
              </a:rPr>
              <a:t> </a:t>
            </a:r>
            <a:r>
              <a:rPr sz="2600" spc="-15" dirty="0">
                <a:latin typeface="Constantia"/>
                <a:cs typeface="Constantia"/>
              </a:rPr>
              <a:t>109].</a:t>
            </a:r>
            <a:endParaRPr sz="2600" dirty="0">
              <a:latin typeface="Constantia"/>
              <a:cs typeface="Constantia"/>
            </a:endParaRPr>
          </a:p>
          <a:p>
            <a:pPr>
              <a:lnSpc>
                <a:spcPct val="100000"/>
              </a:lnSpc>
              <a:spcBef>
                <a:spcPts val="49"/>
              </a:spcBef>
            </a:pPr>
            <a:endParaRPr sz="3750" dirty="0">
              <a:latin typeface="Times New Roman"/>
              <a:cs typeface="Times New Roman"/>
            </a:endParaRPr>
          </a:p>
          <a:p>
            <a:pPr marL="299085" marR="5080" indent="-286385">
              <a:lnSpc>
                <a:spcPct val="100299"/>
              </a:lnSpc>
              <a:buClr>
                <a:srgbClr val="0AD0D9"/>
              </a:buClr>
              <a:buSzPct val="94230"/>
              <a:buFont typeface="Wingdings 2"/>
              <a:buChar char=""/>
              <a:tabLst>
                <a:tab pos="299720" algn="l"/>
                <a:tab pos="6066155" algn="l"/>
              </a:tabLst>
            </a:pPr>
            <a:r>
              <a:rPr sz="2600" spc="-85" dirty="0">
                <a:latin typeface="Constantia"/>
                <a:cs typeface="Constantia"/>
              </a:rPr>
              <a:t>H</a:t>
            </a:r>
            <a:r>
              <a:rPr sz="2600" spc="-75" dirty="0">
                <a:latin typeface="Constantia"/>
                <a:cs typeface="Constantia"/>
              </a:rPr>
              <a:t>o</a:t>
            </a:r>
            <a:r>
              <a:rPr sz="2600" spc="-95" dirty="0">
                <a:latin typeface="Constantia"/>
                <a:cs typeface="Constantia"/>
              </a:rPr>
              <a:t>w</a:t>
            </a:r>
            <a:r>
              <a:rPr sz="2600" spc="-15" dirty="0">
                <a:latin typeface="Constantia"/>
                <a:cs typeface="Constantia"/>
              </a:rPr>
              <a:t>e</a:t>
            </a:r>
            <a:r>
              <a:rPr sz="2600" spc="-90" dirty="0">
                <a:latin typeface="Constantia"/>
                <a:cs typeface="Constantia"/>
              </a:rPr>
              <a:t>v</a:t>
            </a:r>
            <a:r>
              <a:rPr sz="2600" spc="-15" dirty="0">
                <a:latin typeface="Constantia"/>
                <a:cs typeface="Constantia"/>
              </a:rPr>
              <a:t>e</a:t>
            </a:r>
            <a:r>
              <a:rPr sz="2600" spc="-210" dirty="0">
                <a:latin typeface="Constantia"/>
                <a:cs typeface="Constantia"/>
              </a:rPr>
              <a:t>r</a:t>
            </a:r>
            <a:r>
              <a:rPr sz="2600" spc="-10" dirty="0">
                <a:latin typeface="Constantia"/>
                <a:cs typeface="Constantia"/>
              </a:rPr>
              <a:t>,</a:t>
            </a:r>
            <a:r>
              <a:rPr sz="2600" spc="20" dirty="0">
                <a:latin typeface="Constantia"/>
                <a:cs typeface="Constantia"/>
              </a:rPr>
              <a:t> </a:t>
            </a:r>
            <a:r>
              <a:rPr sz="2600" spc="-15" dirty="0">
                <a:latin typeface="Constantia"/>
                <a:cs typeface="Constantia"/>
              </a:rPr>
              <a:t>th</a:t>
            </a:r>
            <a:r>
              <a:rPr sz="2600" spc="-10" dirty="0">
                <a:latin typeface="Constantia"/>
                <a:cs typeface="Constantia"/>
              </a:rPr>
              <a:t>e</a:t>
            </a:r>
            <a:r>
              <a:rPr sz="2600" spc="-15" dirty="0">
                <a:latin typeface="Constantia"/>
                <a:cs typeface="Constantia"/>
              </a:rPr>
              <a:t>se</a:t>
            </a:r>
            <a:r>
              <a:rPr sz="2600" spc="-65" dirty="0">
                <a:latin typeface="Constantia"/>
                <a:cs typeface="Constantia"/>
              </a:rPr>
              <a:t> </a:t>
            </a:r>
            <a:r>
              <a:rPr sz="2600" spc="-30" dirty="0">
                <a:latin typeface="Constantia"/>
                <a:cs typeface="Constantia"/>
              </a:rPr>
              <a:t>m</a:t>
            </a:r>
            <a:r>
              <a:rPr sz="2600" spc="-10" dirty="0">
                <a:latin typeface="Constantia"/>
                <a:cs typeface="Constantia"/>
              </a:rPr>
              <a:t>e</a:t>
            </a:r>
            <a:r>
              <a:rPr sz="2600" spc="-15" dirty="0">
                <a:latin typeface="Constantia"/>
                <a:cs typeface="Constantia"/>
              </a:rPr>
              <a:t>th</a:t>
            </a:r>
            <a:r>
              <a:rPr sz="2600" spc="-25" dirty="0">
                <a:latin typeface="Constantia"/>
                <a:cs typeface="Constantia"/>
              </a:rPr>
              <a:t>o</a:t>
            </a:r>
            <a:r>
              <a:rPr sz="2600" spc="-20" dirty="0">
                <a:latin typeface="Constantia"/>
                <a:cs typeface="Constantia"/>
              </a:rPr>
              <a:t>d</a:t>
            </a:r>
            <a:r>
              <a:rPr sz="2600" spc="-15" dirty="0">
                <a:latin typeface="Constantia"/>
                <a:cs typeface="Constantia"/>
              </a:rPr>
              <a:t>s</a:t>
            </a:r>
            <a:r>
              <a:rPr sz="2600" spc="-105" dirty="0">
                <a:latin typeface="Constantia"/>
                <a:cs typeface="Constantia"/>
              </a:rPr>
              <a:t> </a:t>
            </a:r>
            <a:r>
              <a:rPr sz="2600" spc="-95" dirty="0">
                <a:latin typeface="Constantia"/>
                <a:cs typeface="Constantia"/>
              </a:rPr>
              <a:t>w</a:t>
            </a:r>
            <a:r>
              <a:rPr sz="2600" spc="-15" dirty="0">
                <a:latin typeface="Constantia"/>
                <a:cs typeface="Constantia"/>
              </a:rPr>
              <a:t>e</a:t>
            </a:r>
            <a:r>
              <a:rPr sz="2600" spc="-65" dirty="0">
                <a:latin typeface="Constantia"/>
                <a:cs typeface="Constantia"/>
              </a:rPr>
              <a:t>r</a:t>
            </a:r>
            <a:r>
              <a:rPr sz="2600" spc="-15" dirty="0">
                <a:latin typeface="Constantia"/>
                <a:cs typeface="Constantia"/>
              </a:rPr>
              <a:t>e</a:t>
            </a:r>
            <a:r>
              <a:rPr sz="2600" spc="-70" dirty="0">
                <a:latin typeface="Constantia"/>
                <a:cs typeface="Constantia"/>
              </a:rPr>
              <a:t> </a:t>
            </a:r>
            <a:r>
              <a:rPr sz="2600" spc="-35" dirty="0">
                <a:latin typeface="Constantia"/>
                <a:cs typeface="Constantia"/>
              </a:rPr>
              <a:t>u</a:t>
            </a:r>
            <a:r>
              <a:rPr sz="2600" spc="-15" dirty="0">
                <a:latin typeface="Constantia"/>
                <a:cs typeface="Constantia"/>
              </a:rPr>
              <a:t>nab</a:t>
            </a:r>
            <a:r>
              <a:rPr sz="2600" spc="-20" dirty="0">
                <a:latin typeface="Constantia"/>
                <a:cs typeface="Constantia"/>
              </a:rPr>
              <a:t>l</a:t>
            </a:r>
            <a:r>
              <a:rPr sz="2600" spc="-15" dirty="0">
                <a:latin typeface="Constantia"/>
                <a:cs typeface="Constantia"/>
              </a:rPr>
              <a:t>e</a:t>
            </a:r>
            <a:r>
              <a:rPr sz="2600" spc="-55" dirty="0">
                <a:latin typeface="Constantia"/>
                <a:cs typeface="Constantia"/>
              </a:rPr>
              <a:t> </a:t>
            </a:r>
            <a:r>
              <a:rPr sz="2600" spc="-65" dirty="0">
                <a:latin typeface="Constantia"/>
                <a:cs typeface="Constantia"/>
              </a:rPr>
              <a:t>t</a:t>
            </a:r>
            <a:r>
              <a:rPr sz="2600" spc="-15" dirty="0">
                <a:latin typeface="Constantia"/>
                <a:cs typeface="Constantia"/>
              </a:rPr>
              <a:t>o</a:t>
            </a:r>
            <a:r>
              <a:rPr sz="2600" dirty="0">
                <a:latin typeface="Constantia"/>
                <a:cs typeface="Constantia"/>
              </a:rPr>
              <a:t>	</a:t>
            </a:r>
            <a:r>
              <a:rPr sz="2600" spc="-75" dirty="0">
                <a:latin typeface="Constantia"/>
                <a:cs typeface="Constantia"/>
              </a:rPr>
              <a:t>o</a:t>
            </a:r>
            <a:r>
              <a:rPr sz="2600" spc="-95" dirty="0">
                <a:latin typeface="Constantia"/>
                <a:cs typeface="Constantia"/>
              </a:rPr>
              <a:t>v</a:t>
            </a:r>
            <a:r>
              <a:rPr sz="2600" spc="-15" dirty="0">
                <a:latin typeface="Constantia"/>
                <a:cs typeface="Constantia"/>
              </a:rPr>
              <a:t>e</a:t>
            </a:r>
            <a:r>
              <a:rPr sz="2600" spc="-65" dirty="0">
                <a:latin typeface="Constantia"/>
                <a:cs typeface="Constantia"/>
              </a:rPr>
              <a:t>rc</a:t>
            </a:r>
            <a:r>
              <a:rPr sz="2600" spc="-25" dirty="0">
                <a:latin typeface="Constantia"/>
                <a:cs typeface="Constantia"/>
              </a:rPr>
              <a:t>o</a:t>
            </a:r>
            <a:r>
              <a:rPr sz="2600" spc="-20" dirty="0">
                <a:latin typeface="Constantia"/>
                <a:cs typeface="Constantia"/>
              </a:rPr>
              <a:t>m</a:t>
            </a:r>
            <a:r>
              <a:rPr sz="2600" spc="-15" dirty="0">
                <a:latin typeface="Constantia"/>
                <a:cs typeface="Constantia"/>
              </a:rPr>
              <a:t>e</a:t>
            </a:r>
            <a:r>
              <a:rPr sz="2600" spc="-30" dirty="0">
                <a:latin typeface="Constantia"/>
                <a:cs typeface="Constantia"/>
              </a:rPr>
              <a:t> </a:t>
            </a:r>
            <a:r>
              <a:rPr sz="2600" spc="-15" dirty="0">
                <a:latin typeface="Constantia"/>
                <a:cs typeface="Constantia"/>
              </a:rPr>
              <a:t>the</a:t>
            </a:r>
            <a:r>
              <a:rPr sz="2600" spc="-10" dirty="0">
                <a:latin typeface="Constantia"/>
                <a:cs typeface="Constantia"/>
              </a:rPr>
              <a:t> </a:t>
            </a:r>
            <a:r>
              <a:rPr sz="2600" spc="-25" dirty="0">
                <a:latin typeface="Constantia"/>
                <a:cs typeface="Constantia"/>
              </a:rPr>
              <a:t>f</a:t>
            </a:r>
            <a:r>
              <a:rPr sz="2600" spc="-15" dirty="0">
                <a:latin typeface="Constantia"/>
                <a:cs typeface="Constantia"/>
              </a:rPr>
              <a:t>alse</a:t>
            </a:r>
            <a:r>
              <a:rPr sz="2600" spc="-95" dirty="0">
                <a:latin typeface="Constantia"/>
                <a:cs typeface="Constantia"/>
              </a:rPr>
              <a:t> </a:t>
            </a:r>
            <a:r>
              <a:rPr sz="2600" spc="-30" dirty="0">
                <a:latin typeface="Constantia"/>
                <a:cs typeface="Constantia"/>
              </a:rPr>
              <a:t>p</a:t>
            </a:r>
            <a:r>
              <a:rPr sz="2600" spc="-25" dirty="0">
                <a:latin typeface="Constantia"/>
                <a:cs typeface="Constantia"/>
              </a:rPr>
              <a:t>o</a:t>
            </a:r>
            <a:r>
              <a:rPr sz="2600" spc="-15" dirty="0">
                <a:latin typeface="Constantia"/>
                <a:cs typeface="Constantia"/>
              </a:rPr>
              <a:t>s</a:t>
            </a:r>
            <a:r>
              <a:rPr sz="2600" dirty="0">
                <a:latin typeface="Constantia"/>
                <a:cs typeface="Constantia"/>
              </a:rPr>
              <a:t>i</a:t>
            </a:r>
            <a:r>
              <a:rPr sz="2600" spc="-10" dirty="0">
                <a:latin typeface="Constantia"/>
                <a:cs typeface="Constantia"/>
              </a:rPr>
              <a:t>t</a:t>
            </a:r>
            <a:r>
              <a:rPr sz="2600" spc="-30" dirty="0">
                <a:latin typeface="Constantia"/>
                <a:cs typeface="Constantia"/>
              </a:rPr>
              <a:t>i</a:t>
            </a:r>
            <a:r>
              <a:rPr sz="2600" spc="-95" dirty="0">
                <a:latin typeface="Constantia"/>
                <a:cs typeface="Constantia"/>
              </a:rPr>
              <a:t>v</a:t>
            </a:r>
            <a:r>
              <a:rPr sz="2600" spc="-15" dirty="0">
                <a:latin typeface="Constantia"/>
                <a:cs typeface="Constantia"/>
              </a:rPr>
              <a:t>e</a:t>
            </a:r>
            <a:r>
              <a:rPr sz="2600" spc="-70" dirty="0">
                <a:latin typeface="Constantia"/>
                <a:cs typeface="Constantia"/>
              </a:rPr>
              <a:t> </a:t>
            </a:r>
            <a:r>
              <a:rPr sz="2600" spc="-75" dirty="0">
                <a:latin typeface="Constantia"/>
                <a:cs typeface="Constantia"/>
              </a:rPr>
              <a:t>r</a:t>
            </a:r>
            <a:r>
              <a:rPr sz="2600" spc="-15" dirty="0">
                <a:latin typeface="Constantia"/>
                <a:cs typeface="Constantia"/>
              </a:rPr>
              <a:t>a</a:t>
            </a:r>
            <a:r>
              <a:rPr sz="2600" spc="-60" dirty="0">
                <a:latin typeface="Constantia"/>
                <a:cs typeface="Constantia"/>
              </a:rPr>
              <a:t>t</a:t>
            </a:r>
            <a:r>
              <a:rPr sz="2600" spc="-10" dirty="0">
                <a:latin typeface="Constantia"/>
                <a:cs typeface="Constantia"/>
              </a:rPr>
              <a:t>e.</a:t>
            </a:r>
            <a:r>
              <a:rPr sz="2600" spc="25" dirty="0">
                <a:latin typeface="Constantia"/>
                <a:cs typeface="Constantia"/>
              </a:rPr>
              <a:t> </a:t>
            </a:r>
            <a:r>
              <a:rPr sz="2600" spc="-15" dirty="0">
                <a:latin typeface="Constantia"/>
                <a:cs typeface="Constantia"/>
              </a:rPr>
              <a:t>10</a:t>
            </a:r>
            <a:r>
              <a:rPr sz="2600" spc="-25" dirty="0">
                <a:latin typeface="Constantia"/>
                <a:cs typeface="Constantia"/>
              </a:rPr>
              <a:t>0%</a:t>
            </a:r>
            <a:r>
              <a:rPr sz="2600" spc="-50" dirty="0">
                <a:latin typeface="Constantia"/>
                <a:cs typeface="Constantia"/>
              </a:rPr>
              <a:t> </a:t>
            </a:r>
            <a:r>
              <a:rPr sz="2600" spc="-15" dirty="0">
                <a:latin typeface="Constantia"/>
                <a:cs typeface="Constantia"/>
              </a:rPr>
              <a:t>s</a:t>
            </a:r>
            <a:r>
              <a:rPr sz="2600" spc="-10" dirty="0">
                <a:latin typeface="Constantia"/>
                <a:cs typeface="Constantia"/>
              </a:rPr>
              <a:t>e</a:t>
            </a:r>
            <a:r>
              <a:rPr sz="2600" spc="-15" dirty="0">
                <a:latin typeface="Constantia"/>
                <a:cs typeface="Constantia"/>
              </a:rPr>
              <a:t>ns</a:t>
            </a:r>
            <a:r>
              <a:rPr sz="2600" spc="0" dirty="0">
                <a:latin typeface="Constantia"/>
                <a:cs typeface="Constantia"/>
              </a:rPr>
              <a:t>i</a:t>
            </a:r>
            <a:r>
              <a:rPr sz="2600" spc="-10" dirty="0">
                <a:latin typeface="Constantia"/>
                <a:cs typeface="Constantia"/>
              </a:rPr>
              <a:t>t</a:t>
            </a:r>
            <a:r>
              <a:rPr sz="2600" spc="-30" dirty="0">
                <a:latin typeface="Constantia"/>
                <a:cs typeface="Constantia"/>
              </a:rPr>
              <a:t>i</a:t>
            </a:r>
            <a:r>
              <a:rPr sz="2600" spc="-10" dirty="0">
                <a:latin typeface="Constantia"/>
                <a:cs typeface="Constantia"/>
              </a:rPr>
              <a:t>vi</a:t>
            </a:r>
            <a:r>
              <a:rPr sz="2600" spc="-15" dirty="0">
                <a:latin typeface="Constantia"/>
                <a:cs typeface="Constantia"/>
              </a:rPr>
              <a:t>t</a:t>
            </a:r>
            <a:r>
              <a:rPr sz="2600" spc="-260" dirty="0">
                <a:latin typeface="Constantia"/>
                <a:cs typeface="Constantia"/>
              </a:rPr>
              <a:t>y</a:t>
            </a:r>
            <a:r>
              <a:rPr sz="2600" spc="-10" dirty="0">
                <a:latin typeface="Constantia"/>
                <a:cs typeface="Constantia"/>
              </a:rPr>
              <a:t>,</a:t>
            </a:r>
            <a:r>
              <a:rPr sz="2600" spc="-25" dirty="0">
                <a:latin typeface="Constantia"/>
                <a:cs typeface="Constantia"/>
              </a:rPr>
              <a:t> </a:t>
            </a:r>
            <a:r>
              <a:rPr sz="2600" spc="-20" dirty="0">
                <a:latin typeface="Constantia"/>
                <a:cs typeface="Constantia"/>
              </a:rPr>
              <a:t>b</a:t>
            </a:r>
            <a:r>
              <a:rPr sz="2600" spc="-35" dirty="0">
                <a:latin typeface="Constantia"/>
                <a:cs typeface="Constantia"/>
              </a:rPr>
              <a:t>u</a:t>
            </a:r>
            <a:r>
              <a:rPr sz="2600" spc="-10" dirty="0">
                <a:latin typeface="Constantia"/>
                <a:cs typeface="Constantia"/>
              </a:rPr>
              <a:t>t</a:t>
            </a:r>
            <a:r>
              <a:rPr sz="2600" spc="-60" dirty="0">
                <a:latin typeface="Constantia"/>
                <a:cs typeface="Constantia"/>
              </a:rPr>
              <a:t> </a:t>
            </a:r>
            <a:r>
              <a:rPr sz="2600" spc="-15" dirty="0">
                <a:latin typeface="Constantia"/>
                <a:cs typeface="Constantia"/>
              </a:rPr>
              <a:t>th</a:t>
            </a:r>
            <a:r>
              <a:rPr sz="2600" spc="-10" dirty="0">
                <a:latin typeface="Constantia"/>
                <a:cs typeface="Constantia"/>
              </a:rPr>
              <a:t>e</a:t>
            </a:r>
            <a:r>
              <a:rPr sz="2600" spc="-5" dirty="0">
                <a:latin typeface="Constantia"/>
                <a:cs typeface="Constantia"/>
              </a:rPr>
              <a:t>i</a:t>
            </a:r>
            <a:r>
              <a:rPr sz="2600" spc="-10" dirty="0">
                <a:latin typeface="Constantia"/>
                <a:cs typeface="Constantia"/>
              </a:rPr>
              <a:t>r</a:t>
            </a:r>
            <a:r>
              <a:rPr sz="2600" spc="-135" dirty="0">
                <a:latin typeface="Constantia"/>
                <a:cs typeface="Constantia"/>
              </a:rPr>
              <a:t> </a:t>
            </a:r>
            <a:r>
              <a:rPr sz="2600" spc="-70" dirty="0">
                <a:latin typeface="Constantia"/>
                <a:cs typeface="Constantia"/>
              </a:rPr>
              <a:t>r</a:t>
            </a:r>
            <a:r>
              <a:rPr sz="2600" spc="-15" dirty="0">
                <a:latin typeface="Constantia"/>
                <a:cs typeface="Constantia"/>
              </a:rPr>
              <a:t>e</a:t>
            </a:r>
            <a:r>
              <a:rPr sz="2600" spc="-10" dirty="0">
                <a:latin typeface="Constantia"/>
                <a:cs typeface="Constantia"/>
              </a:rPr>
              <a:t>s</a:t>
            </a:r>
            <a:r>
              <a:rPr sz="2600" spc="-30" dirty="0">
                <a:latin typeface="Constantia"/>
                <a:cs typeface="Constantia"/>
              </a:rPr>
              <a:t>u</a:t>
            </a:r>
            <a:r>
              <a:rPr sz="2600" spc="-20" dirty="0">
                <a:latin typeface="Constantia"/>
                <a:cs typeface="Constantia"/>
              </a:rPr>
              <a:t>l</a:t>
            </a:r>
            <a:r>
              <a:rPr sz="2600" spc="-10" dirty="0">
                <a:latin typeface="Constantia"/>
                <a:cs typeface="Constantia"/>
              </a:rPr>
              <a:t>ts</a:t>
            </a:r>
            <a:r>
              <a:rPr sz="2600" spc="-75" dirty="0">
                <a:latin typeface="Constantia"/>
                <a:cs typeface="Constantia"/>
              </a:rPr>
              <a:t> </a:t>
            </a:r>
            <a:r>
              <a:rPr sz="2600" spc="-15" dirty="0">
                <a:latin typeface="Constantia"/>
                <a:cs typeface="Constantia"/>
              </a:rPr>
              <a:t>a</a:t>
            </a:r>
            <a:r>
              <a:rPr sz="2600" spc="-70" dirty="0">
                <a:latin typeface="Constantia"/>
                <a:cs typeface="Constantia"/>
              </a:rPr>
              <a:t>r</a:t>
            </a:r>
            <a:r>
              <a:rPr sz="2600" spc="-15" dirty="0">
                <a:latin typeface="Constantia"/>
                <a:cs typeface="Constantia"/>
              </a:rPr>
              <a:t>e</a:t>
            </a:r>
            <a:r>
              <a:rPr sz="2600" spc="-95" dirty="0">
                <a:latin typeface="Constantia"/>
                <a:cs typeface="Constantia"/>
              </a:rPr>
              <a:t> </a:t>
            </a:r>
            <a:r>
              <a:rPr sz="2600" spc="-25" dirty="0">
                <a:latin typeface="Constantia"/>
                <a:cs typeface="Constantia"/>
              </a:rPr>
              <a:t>o</a:t>
            </a:r>
            <a:r>
              <a:rPr sz="2600" spc="-20" dirty="0">
                <a:latin typeface="Constantia"/>
                <a:cs typeface="Constantia"/>
              </a:rPr>
              <a:t>n</a:t>
            </a:r>
            <a:r>
              <a:rPr sz="2600" spc="-10" dirty="0">
                <a:latin typeface="Constantia"/>
                <a:cs typeface="Constantia"/>
              </a:rPr>
              <a:t> a</a:t>
            </a:r>
            <a:r>
              <a:rPr sz="2600" spc="-125" dirty="0">
                <a:latin typeface="Constantia"/>
                <a:cs typeface="Constantia"/>
              </a:rPr>
              <a:t> </a:t>
            </a:r>
            <a:r>
              <a:rPr sz="2600" spc="-20" dirty="0">
                <a:latin typeface="Constantia"/>
                <a:cs typeface="Constantia"/>
              </a:rPr>
              <a:t>datas</a:t>
            </a:r>
            <a:r>
              <a:rPr sz="2600" dirty="0">
                <a:latin typeface="Constantia"/>
                <a:cs typeface="Constantia"/>
              </a:rPr>
              <a:t>e</a:t>
            </a:r>
            <a:r>
              <a:rPr sz="2600" spc="-10" dirty="0">
                <a:latin typeface="Constantia"/>
                <a:cs typeface="Constantia"/>
              </a:rPr>
              <a:t>t</a:t>
            </a:r>
            <a:r>
              <a:rPr sz="2600" spc="-130" dirty="0">
                <a:latin typeface="Constantia"/>
                <a:cs typeface="Constantia"/>
              </a:rPr>
              <a:t> </a:t>
            </a:r>
            <a:r>
              <a:rPr sz="2600" spc="-65" dirty="0">
                <a:latin typeface="Constantia"/>
                <a:cs typeface="Constantia"/>
              </a:rPr>
              <a:t>c</a:t>
            </a:r>
            <a:r>
              <a:rPr sz="2600" spc="-25" dirty="0">
                <a:latin typeface="Constantia"/>
                <a:cs typeface="Constantia"/>
              </a:rPr>
              <a:t>o</a:t>
            </a:r>
            <a:r>
              <a:rPr sz="2600" spc="-15" dirty="0">
                <a:latin typeface="Constantia"/>
                <a:cs typeface="Constantia"/>
              </a:rPr>
              <a:t>nta</a:t>
            </a:r>
            <a:r>
              <a:rPr sz="2600" dirty="0">
                <a:latin typeface="Constantia"/>
                <a:cs typeface="Constantia"/>
              </a:rPr>
              <a:t>i</a:t>
            </a:r>
            <a:r>
              <a:rPr sz="2600" spc="-20" dirty="0">
                <a:latin typeface="Constantia"/>
                <a:cs typeface="Constantia"/>
              </a:rPr>
              <a:t>n</a:t>
            </a:r>
            <a:r>
              <a:rPr sz="2600" spc="-5" dirty="0">
                <a:latin typeface="Constantia"/>
                <a:cs typeface="Constantia"/>
              </a:rPr>
              <a:t>i</a:t>
            </a:r>
            <a:r>
              <a:rPr sz="2600" spc="-25" dirty="0">
                <a:latin typeface="Constantia"/>
                <a:cs typeface="Constantia"/>
              </a:rPr>
              <a:t>n</a:t>
            </a:r>
            <a:r>
              <a:rPr sz="2600" spc="-15" dirty="0">
                <a:latin typeface="Constantia"/>
                <a:cs typeface="Constantia"/>
              </a:rPr>
              <a:t>g</a:t>
            </a:r>
            <a:r>
              <a:rPr sz="2600" spc="-50" dirty="0">
                <a:latin typeface="Constantia"/>
                <a:cs typeface="Constantia"/>
              </a:rPr>
              <a:t> </a:t>
            </a:r>
            <a:r>
              <a:rPr sz="2600" spc="-25" dirty="0">
                <a:latin typeface="Constantia"/>
                <a:cs typeface="Constantia"/>
              </a:rPr>
              <a:t>o</a:t>
            </a:r>
            <a:r>
              <a:rPr sz="2600" spc="-20" dirty="0">
                <a:latin typeface="Constantia"/>
                <a:cs typeface="Constantia"/>
              </a:rPr>
              <a:t>n</a:t>
            </a:r>
            <a:r>
              <a:rPr sz="2600" spc="-40" dirty="0">
                <a:latin typeface="Constantia"/>
                <a:cs typeface="Constantia"/>
              </a:rPr>
              <a:t>l</a:t>
            </a:r>
            <a:r>
              <a:rPr sz="2600" spc="-15" dirty="0">
                <a:latin typeface="Constantia"/>
                <a:cs typeface="Constantia"/>
              </a:rPr>
              <a:t>y</a:t>
            </a:r>
            <a:r>
              <a:rPr sz="2600" spc="-55" dirty="0">
                <a:latin typeface="Constantia"/>
                <a:cs typeface="Constantia"/>
              </a:rPr>
              <a:t> </a:t>
            </a:r>
            <a:r>
              <a:rPr sz="2600" spc="-20" dirty="0">
                <a:latin typeface="Constantia"/>
                <a:cs typeface="Constantia"/>
              </a:rPr>
              <a:t>l</a:t>
            </a:r>
            <a:r>
              <a:rPr sz="2600" spc="-15" dirty="0">
                <a:latin typeface="Constantia"/>
                <a:cs typeface="Constantia"/>
              </a:rPr>
              <a:t>a</a:t>
            </a:r>
            <a:r>
              <a:rPr sz="2600" spc="-65" dirty="0">
                <a:latin typeface="Constantia"/>
                <a:cs typeface="Constantia"/>
              </a:rPr>
              <a:t>r</a:t>
            </a:r>
            <a:r>
              <a:rPr sz="2600" spc="-85" dirty="0">
                <a:latin typeface="Constantia"/>
                <a:cs typeface="Constantia"/>
              </a:rPr>
              <a:t>g</a:t>
            </a:r>
            <a:r>
              <a:rPr sz="2600" spc="-15" dirty="0">
                <a:latin typeface="Constantia"/>
                <a:cs typeface="Constantia"/>
              </a:rPr>
              <a:t>e</a:t>
            </a:r>
            <a:r>
              <a:rPr sz="2600" spc="-25" dirty="0">
                <a:latin typeface="Constantia"/>
                <a:cs typeface="Constantia"/>
              </a:rPr>
              <a:t> </a:t>
            </a:r>
            <a:r>
              <a:rPr sz="2600" spc="-15" dirty="0">
                <a:latin typeface="Constantia"/>
                <a:cs typeface="Constantia"/>
              </a:rPr>
              <a:t>no</a:t>
            </a:r>
            <a:r>
              <a:rPr sz="2600" spc="-30" dirty="0">
                <a:latin typeface="Constantia"/>
                <a:cs typeface="Constantia"/>
              </a:rPr>
              <a:t>du</a:t>
            </a:r>
            <a:r>
              <a:rPr sz="2600" spc="-20" dirty="0">
                <a:latin typeface="Constantia"/>
                <a:cs typeface="Constantia"/>
              </a:rPr>
              <a:t>l</a:t>
            </a:r>
            <a:r>
              <a:rPr sz="2600" spc="-15" dirty="0">
                <a:latin typeface="Constantia"/>
                <a:cs typeface="Constantia"/>
              </a:rPr>
              <a:t>es</a:t>
            </a:r>
            <a:r>
              <a:rPr sz="2600" spc="-65" dirty="0">
                <a:latin typeface="Constantia"/>
                <a:cs typeface="Constantia"/>
              </a:rPr>
              <a:t> </a:t>
            </a:r>
            <a:r>
              <a:rPr sz="2600" spc="-25" dirty="0">
                <a:latin typeface="Constantia"/>
                <a:cs typeface="Constantia"/>
              </a:rPr>
              <a:t>o</a:t>
            </a:r>
            <a:r>
              <a:rPr sz="2600" spc="-10" dirty="0">
                <a:latin typeface="Constantia"/>
                <a:cs typeface="Constantia"/>
              </a:rPr>
              <a:t>f</a:t>
            </a:r>
            <a:r>
              <a:rPr sz="2600" dirty="0">
                <a:latin typeface="Constantia"/>
                <a:cs typeface="Constantia"/>
              </a:rPr>
              <a:t> </a:t>
            </a:r>
            <a:r>
              <a:rPr sz="2600" spc="-15" dirty="0">
                <a:latin typeface="Constantia"/>
                <a:cs typeface="Constantia"/>
              </a:rPr>
              <a:t>s</a:t>
            </a:r>
            <a:r>
              <a:rPr sz="2600" dirty="0">
                <a:latin typeface="Constantia"/>
                <a:cs typeface="Constantia"/>
              </a:rPr>
              <a:t>i</a:t>
            </a:r>
            <a:r>
              <a:rPr sz="2600" spc="-40" dirty="0">
                <a:latin typeface="Constantia"/>
                <a:cs typeface="Constantia"/>
              </a:rPr>
              <a:t>z</a:t>
            </a:r>
            <a:r>
              <a:rPr sz="2600" spc="-15" dirty="0">
                <a:latin typeface="Constantia"/>
                <a:cs typeface="Constantia"/>
              </a:rPr>
              <a:t>e</a:t>
            </a:r>
            <a:r>
              <a:rPr sz="2600" spc="-120" dirty="0">
                <a:latin typeface="Constantia"/>
                <a:cs typeface="Constantia"/>
              </a:rPr>
              <a:t> </a:t>
            </a:r>
            <a:r>
              <a:rPr sz="2600" spc="-15" dirty="0">
                <a:latin typeface="Constantia"/>
                <a:cs typeface="Constantia"/>
              </a:rPr>
              <a:t>g</a:t>
            </a:r>
            <a:r>
              <a:rPr sz="2600" spc="-70" dirty="0">
                <a:latin typeface="Constantia"/>
                <a:cs typeface="Constantia"/>
              </a:rPr>
              <a:t>r</a:t>
            </a:r>
            <a:r>
              <a:rPr sz="2600" spc="-15" dirty="0">
                <a:latin typeface="Constantia"/>
                <a:cs typeface="Constantia"/>
              </a:rPr>
              <a:t>e</a:t>
            </a:r>
            <a:r>
              <a:rPr sz="2600" spc="-10" dirty="0">
                <a:latin typeface="Constantia"/>
                <a:cs typeface="Constantia"/>
              </a:rPr>
              <a:t>a</a:t>
            </a:r>
            <a:r>
              <a:rPr sz="2600" spc="-65" dirty="0">
                <a:latin typeface="Constantia"/>
                <a:cs typeface="Constantia"/>
              </a:rPr>
              <a:t>t</a:t>
            </a:r>
            <a:r>
              <a:rPr sz="2600" spc="-15" dirty="0">
                <a:latin typeface="Constantia"/>
                <a:cs typeface="Constantia"/>
              </a:rPr>
              <a:t>er than</a:t>
            </a:r>
            <a:r>
              <a:rPr sz="2600" spc="-25" dirty="0">
                <a:latin typeface="Constantia"/>
                <a:cs typeface="Constantia"/>
              </a:rPr>
              <a:t> 5</a:t>
            </a:r>
            <a:r>
              <a:rPr sz="2600" spc="-20" dirty="0">
                <a:latin typeface="Constantia"/>
                <a:cs typeface="Constantia"/>
              </a:rPr>
              <a:t>mm</a:t>
            </a:r>
            <a:r>
              <a:rPr sz="2600" spc="-10" dirty="0">
                <a:latin typeface="Constantia"/>
                <a:cs typeface="Constantia"/>
              </a:rPr>
              <a:t>.</a:t>
            </a:r>
            <a:endParaRPr sz="2600" dirty="0">
              <a:latin typeface="Constantia"/>
              <a:cs typeface="Constant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4007" rIns="0" bIns="0" rtlCol="0">
            <a:spAutoFit/>
          </a:bodyPr>
          <a:lstStyle/>
          <a:p>
            <a:pPr marL="332740">
              <a:lnSpc>
                <a:spcPct val="100000"/>
              </a:lnSpc>
            </a:pPr>
            <a:r>
              <a:rPr sz="4500" b="0" spc="-55" dirty="0">
                <a:latin typeface="Calibri"/>
                <a:cs typeface="Calibri"/>
              </a:rPr>
              <a:t>B</a:t>
            </a:r>
            <a:r>
              <a:rPr sz="4500" b="0" spc="-20" dirty="0">
                <a:latin typeface="Calibri"/>
                <a:cs typeface="Calibri"/>
              </a:rPr>
              <a:t>A</a:t>
            </a:r>
            <a:r>
              <a:rPr sz="4500" b="0" spc="-5" dirty="0">
                <a:latin typeface="Calibri"/>
                <a:cs typeface="Calibri"/>
              </a:rPr>
              <a:t>C</a:t>
            </a:r>
            <a:r>
              <a:rPr sz="4500" b="0" spc="-165" dirty="0">
                <a:latin typeface="Calibri"/>
                <a:cs typeface="Calibri"/>
              </a:rPr>
              <a:t>K</a:t>
            </a:r>
            <a:r>
              <a:rPr sz="4500" b="0" dirty="0">
                <a:latin typeface="Calibri"/>
                <a:cs typeface="Calibri"/>
              </a:rPr>
              <a:t>G</a:t>
            </a:r>
            <a:r>
              <a:rPr sz="4500" b="0" spc="-45" dirty="0">
                <a:latin typeface="Calibri"/>
                <a:cs typeface="Calibri"/>
              </a:rPr>
              <a:t>R</a:t>
            </a:r>
            <a:r>
              <a:rPr sz="4500" b="0" spc="-5" dirty="0">
                <a:latin typeface="Calibri"/>
                <a:cs typeface="Calibri"/>
              </a:rPr>
              <a:t>OU</a:t>
            </a:r>
            <a:r>
              <a:rPr sz="4500" b="0" spc="-35" dirty="0">
                <a:latin typeface="Calibri"/>
                <a:cs typeface="Calibri"/>
              </a:rPr>
              <a:t>N</a:t>
            </a:r>
            <a:r>
              <a:rPr sz="4500" b="0" dirty="0">
                <a:latin typeface="Calibri"/>
                <a:cs typeface="Calibri"/>
              </a:rPr>
              <a:t>D</a:t>
            </a:r>
            <a:r>
              <a:rPr sz="4500" b="0" spc="-70" dirty="0">
                <a:latin typeface="Calibri"/>
                <a:cs typeface="Calibri"/>
              </a:rPr>
              <a:t> </a:t>
            </a:r>
            <a:r>
              <a:rPr sz="4500" b="0" spc="-35" dirty="0">
                <a:latin typeface="Calibri"/>
                <a:cs typeface="Calibri"/>
              </a:rPr>
              <a:t>S</a:t>
            </a:r>
            <a:r>
              <a:rPr sz="4500" b="0" spc="-5" dirty="0">
                <a:latin typeface="Calibri"/>
                <a:cs typeface="Calibri"/>
              </a:rPr>
              <a:t>T</a:t>
            </a:r>
            <a:r>
              <a:rPr sz="4500" b="0" spc="15" dirty="0">
                <a:latin typeface="Calibri"/>
                <a:cs typeface="Calibri"/>
              </a:rPr>
              <a:t>U</a:t>
            </a:r>
            <a:r>
              <a:rPr sz="4500" b="0" spc="-90" dirty="0">
                <a:latin typeface="Calibri"/>
                <a:cs typeface="Calibri"/>
              </a:rPr>
              <a:t>D</a:t>
            </a:r>
            <a:r>
              <a:rPr sz="4500" b="0" dirty="0">
                <a:latin typeface="Calibri"/>
                <a:cs typeface="Calibri"/>
              </a:rPr>
              <a:t>Y</a:t>
            </a:r>
            <a:endParaRPr sz="4500">
              <a:latin typeface="Calibri"/>
              <a:cs typeface="Calibri"/>
            </a:endParaRPr>
          </a:p>
        </p:txBody>
      </p:sp>
      <p:pic>
        <p:nvPicPr>
          <p:cNvPr id="5" name="Picture 4">
            <a:extLst>
              <a:ext uri="{FF2B5EF4-FFF2-40B4-BE49-F238E27FC236}">
                <a16:creationId xmlns:a16="http://schemas.microsoft.com/office/drawing/2014/main" id="{BC07187D-CA69-6054-3F58-5FC46A30D40D}"/>
              </a:ext>
            </a:extLst>
          </p:cNvPr>
          <p:cNvPicPr>
            <a:picLocks noChangeAspect="1"/>
          </p:cNvPicPr>
          <p:nvPr/>
        </p:nvPicPr>
        <p:blipFill>
          <a:blip r:embed="rId3"/>
          <a:stretch>
            <a:fillRect/>
          </a:stretch>
        </p:blipFill>
        <p:spPr>
          <a:xfrm>
            <a:off x="0" y="1162138"/>
            <a:ext cx="8839200" cy="51624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0"/>
            <a:ext cx="9143999" cy="102745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4399422" y="0"/>
            <a:ext cx="4744576" cy="600051"/>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0" y="0"/>
            <a:ext cx="9087904" cy="1020572"/>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822" y="52323"/>
            <a:ext cx="9145584" cy="901953"/>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3038855" y="630910"/>
            <a:ext cx="2820797" cy="537870"/>
          </a:xfrm>
          <a:prstGeom prst="rect">
            <a:avLst/>
          </a:prstGeom>
          <a:blipFill>
            <a:blip r:embed="rId8" cstate="print"/>
            <a:stretch>
              <a:fillRect/>
            </a:stretch>
          </a:blipFill>
        </p:spPr>
        <p:txBody>
          <a:bodyPr wrap="square" lIns="0" tIns="0" rIns="0" bIns="0" rtlCol="0"/>
          <a:lstStyle/>
          <a:p>
            <a:endParaRPr/>
          </a:p>
        </p:txBody>
      </p:sp>
      <p:sp>
        <p:nvSpPr>
          <p:cNvPr id="8" name="object 8"/>
          <p:cNvSpPr txBox="1"/>
          <p:nvPr/>
        </p:nvSpPr>
        <p:spPr>
          <a:xfrm>
            <a:off x="3231895" y="1362540"/>
            <a:ext cx="2392680" cy="329565"/>
          </a:xfrm>
          <a:prstGeom prst="rect">
            <a:avLst/>
          </a:prstGeom>
        </p:spPr>
        <p:txBody>
          <a:bodyPr vert="horz" wrap="square" lIns="0" tIns="0" rIns="0" bIns="0" rtlCol="0">
            <a:spAutoFit/>
          </a:bodyPr>
          <a:lstStyle/>
          <a:p>
            <a:pPr marL="12700">
              <a:lnSpc>
                <a:spcPct val="100000"/>
              </a:lnSpc>
            </a:pPr>
            <a:r>
              <a:rPr sz="2600" spc="-70" dirty="0">
                <a:solidFill>
                  <a:srgbClr val="FFFFFF"/>
                </a:solidFill>
                <a:latin typeface="Constantia"/>
                <a:cs typeface="Constantia"/>
              </a:rPr>
              <a:t>P</a:t>
            </a:r>
            <a:r>
              <a:rPr sz="2600" spc="-25" dirty="0">
                <a:solidFill>
                  <a:srgbClr val="FFFFFF"/>
                </a:solidFill>
                <a:latin typeface="Constantia"/>
                <a:cs typeface="Constantia"/>
              </a:rPr>
              <a:t>RESENTE</a:t>
            </a:r>
            <a:r>
              <a:rPr sz="2600" spc="-20" dirty="0">
                <a:solidFill>
                  <a:srgbClr val="FFFFFF"/>
                </a:solidFill>
                <a:latin typeface="Constantia"/>
                <a:cs typeface="Constantia"/>
              </a:rPr>
              <a:t>D</a:t>
            </a:r>
            <a:r>
              <a:rPr sz="2600" spc="50" dirty="0">
                <a:solidFill>
                  <a:srgbClr val="FFFFFF"/>
                </a:solidFill>
                <a:latin typeface="Constantia"/>
                <a:cs typeface="Constantia"/>
              </a:rPr>
              <a:t> </a:t>
            </a:r>
            <a:r>
              <a:rPr sz="2600" spc="-85" dirty="0">
                <a:solidFill>
                  <a:srgbClr val="FFFFFF"/>
                </a:solidFill>
                <a:latin typeface="Constantia"/>
                <a:cs typeface="Constantia"/>
              </a:rPr>
              <a:t>B</a:t>
            </a:r>
            <a:r>
              <a:rPr sz="2600" spc="-195" dirty="0">
                <a:solidFill>
                  <a:srgbClr val="FFFFFF"/>
                </a:solidFill>
                <a:latin typeface="Constantia"/>
                <a:cs typeface="Constantia"/>
              </a:rPr>
              <a:t>Y</a:t>
            </a:r>
            <a:r>
              <a:rPr sz="2600" spc="-10" dirty="0">
                <a:solidFill>
                  <a:srgbClr val="FFFFFF"/>
                </a:solidFill>
                <a:latin typeface="Constantia"/>
                <a:cs typeface="Constantia"/>
              </a:rPr>
              <a:t>:</a:t>
            </a:r>
            <a:endParaRPr sz="2600" dirty="0">
              <a:latin typeface="Constantia"/>
              <a:cs typeface="Constantia"/>
            </a:endParaRPr>
          </a:p>
        </p:txBody>
      </p:sp>
      <p:sp>
        <p:nvSpPr>
          <p:cNvPr id="9" name="object 9"/>
          <p:cNvSpPr txBox="1"/>
          <p:nvPr/>
        </p:nvSpPr>
        <p:spPr>
          <a:xfrm>
            <a:off x="3366513" y="1805489"/>
            <a:ext cx="2820798" cy="430887"/>
          </a:xfrm>
          <a:prstGeom prst="rect">
            <a:avLst/>
          </a:prstGeom>
        </p:spPr>
        <p:txBody>
          <a:bodyPr vert="horz" wrap="square" lIns="0" tIns="0" rIns="0" bIns="0" rtlCol="0">
            <a:spAutoFit/>
          </a:bodyPr>
          <a:lstStyle/>
          <a:p>
            <a:pPr marL="12700">
              <a:lnSpc>
                <a:spcPct val="100000"/>
              </a:lnSpc>
            </a:pPr>
            <a:r>
              <a:rPr lang="en-US" sz="2800" dirty="0">
                <a:solidFill>
                  <a:schemeClr val="bg1"/>
                </a:solidFill>
                <a:latin typeface="Constantia"/>
                <a:cs typeface="Constantia"/>
              </a:rPr>
              <a:t>Ameer hamza</a:t>
            </a:r>
          </a:p>
        </p:txBody>
      </p:sp>
      <p:sp>
        <p:nvSpPr>
          <p:cNvPr id="10" name="object 10"/>
          <p:cNvSpPr txBox="1"/>
          <p:nvPr/>
        </p:nvSpPr>
        <p:spPr>
          <a:xfrm>
            <a:off x="1544128" y="2660575"/>
            <a:ext cx="5923472" cy="3983719"/>
          </a:xfrm>
          <a:prstGeom prst="rect">
            <a:avLst/>
          </a:prstGeom>
        </p:spPr>
        <p:txBody>
          <a:bodyPr vert="horz" wrap="square" lIns="0" tIns="0" rIns="0" bIns="0" rtlCol="0">
            <a:spAutoFit/>
          </a:bodyPr>
          <a:lstStyle/>
          <a:p>
            <a:pPr algn="ctr">
              <a:lnSpc>
                <a:spcPct val="100000"/>
              </a:lnSpc>
            </a:pPr>
            <a:r>
              <a:rPr sz="2600" spc="-65" dirty="0">
                <a:solidFill>
                  <a:srgbClr val="FFFFFF"/>
                </a:solidFill>
                <a:latin typeface="Constantia"/>
                <a:cs typeface="Constantia"/>
              </a:rPr>
              <a:t>P</a:t>
            </a:r>
            <a:r>
              <a:rPr sz="2600" spc="-20" dirty="0">
                <a:solidFill>
                  <a:srgbClr val="FFFFFF"/>
                </a:solidFill>
                <a:latin typeface="Constantia"/>
                <a:cs typeface="Constantia"/>
              </a:rPr>
              <a:t>RES</a:t>
            </a:r>
            <a:r>
              <a:rPr sz="2600" spc="-10" dirty="0">
                <a:solidFill>
                  <a:srgbClr val="FFFFFF"/>
                </a:solidFill>
                <a:latin typeface="Constantia"/>
                <a:cs typeface="Constantia"/>
              </a:rPr>
              <a:t>E</a:t>
            </a:r>
            <a:r>
              <a:rPr sz="2600" spc="-25" dirty="0">
                <a:solidFill>
                  <a:srgbClr val="FFFFFF"/>
                </a:solidFill>
                <a:latin typeface="Constantia"/>
                <a:cs typeface="Constantia"/>
              </a:rPr>
              <a:t>NTE</a:t>
            </a:r>
            <a:r>
              <a:rPr sz="2600" spc="-20" dirty="0">
                <a:solidFill>
                  <a:srgbClr val="FFFFFF"/>
                </a:solidFill>
                <a:latin typeface="Constantia"/>
                <a:cs typeface="Constantia"/>
              </a:rPr>
              <a:t>D</a:t>
            </a:r>
            <a:r>
              <a:rPr sz="2600" spc="-5" dirty="0">
                <a:solidFill>
                  <a:srgbClr val="FFFFFF"/>
                </a:solidFill>
                <a:latin typeface="Constantia"/>
                <a:cs typeface="Constantia"/>
              </a:rPr>
              <a:t> </a:t>
            </a:r>
            <a:r>
              <a:rPr sz="2600" spc="-70" dirty="0">
                <a:solidFill>
                  <a:srgbClr val="FFFFFF"/>
                </a:solidFill>
                <a:latin typeface="Constantia"/>
                <a:cs typeface="Constantia"/>
              </a:rPr>
              <a:t>T</a:t>
            </a:r>
            <a:r>
              <a:rPr sz="2600" spc="-20" dirty="0">
                <a:solidFill>
                  <a:srgbClr val="FFFFFF"/>
                </a:solidFill>
                <a:latin typeface="Constantia"/>
                <a:cs typeface="Constantia"/>
              </a:rPr>
              <a:t>O:</a:t>
            </a:r>
            <a:endParaRPr sz="2600" dirty="0">
              <a:latin typeface="Constantia"/>
              <a:cs typeface="Constantia"/>
            </a:endParaRPr>
          </a:p>
          <a:p>
            <a:pPr marL="12700">
              <a:lnSpc>
                <a:spcPct val="100000"/>
              </a:lnSpc>
            </a:pPr>
            <a:r>
              <a:rPr lang="en-US" sz="2800" b="1" spc="-5" dirty="0">
                <a:solidFill>
                  <a:srgbClr val="FFFFFF"/>
                </a:solidFill>
                <a:latin typeface="Constantia"/>
                <a:cs typeface="Constantia"/>
              </a:rPr>
              <a:t>               SHAHZA</a:t>
            </a:r>
            <a:r>
              <a:rPr lang="en-US" sz="2800" b="1" dirty="0">
                <a:solidFill>
                  <a:srgbClr val="FFFFFF"/>
                </a:solidFill>
                <a:latin typeface="Constantia"/>
                <a:cs typeface="Constantia"/>
              </a:rPr>
              <a:t>D</a:t>
            </a:r>
            <a:r>
              <a:rPr lang="en-US" sz="2800" b="1" spc="-90" dirty="0">
                <a:solidFill>
                  <a:srgbClr val="FFFFFF"/>
                </a:solidFill>
                <a:latin typeface="Constantia"/>
                <a:cs typeface="Constantia"/>
              </a:rPr>
              <a:t> </a:t>
            </a:r>
            <a:r>
              <a:rPr lang="en-US" sz="2800" b="1" spc="-5" dirty="0">
                <a:solidFill>
                  <a:srgbClr val="FFFFFF"/>
                </a:solidFill>
                <a:latin typeface="Constantia"/>
                <a:cs typeface="Constantia"/>
              </a:rPr>
              <a:t>A</a:t>
            </a:r>
            <a:r>
              <a:rPr lang="en-US" sz="2800" b="1" spc="-25" dirty="0">
                <a:solidFill>
                  <a:srgbClr val="FFFFFF"/>
                </a:solidFill>
                <a:latin typeface="Constantia"/>
                <a:cs typeface="Constantia"/>
              </a:rPr>
              <a:t>L</a:t>
            </a:r>
            <a:r>
              <a:rPr lang="en-US" sz="2800" b="1" dirty="0">
                <a:solidFill>
                  <a:srgbClr val="FFFFFF"/>
                </a:solidFill>
                <a:latin typeface="Constantia"/>
                <a:cs typeface="Constantia"/>
              </a:rPr>
              <a:t>I </a:t>
            </a:r>
            <a:r>
              <a:rPr lang="en-US" sz="2800" b="1" spc="10" dirty="0">
                <a:solidFill>
                  <a:srgbClr val="FFFFFF"/>
                </a:solidFill>
                <a:latin typeface="Constantia"/>
                <a:cs typeface="Constantia"/>
              </a:rPr>
              <a:t>R</a:t>
            </a:r>
            <a:r>
              <a:rPr lang="en-US" sz="2800" b="1" spc="-5" dirty="0">
                <a:solidFill>
                  <a:srgbClr val="FFFFFF"/>
                </a:solidFill>
                <a:latin typeface="Constantia"/>
                <a:cs typeface="Constantia"/>
              </a:rPr>
              <a:t>A</a:t>
            </a:r>
            <a:r>
              <a:rPr lang="en-US" sz="2800" b="1" spc="-20" dirty="0">
                <a:solidFill>
                  <a:srgbClr val="FFFFFF"/>
                </a:solidFill>
                <a:latin typeface="Constantia"/>
                <a:cs typeface="Constantia"/>
              </a:rPr>
              <a:t>N</a:t>
            </a:r>
            <a:r>
              <a:rPr lang="en-US" sz="2800" b="1" dirty="0">
                <a:solidFill>
                  <a:srgbClr val="FFFFFF"/>
                </a:solidFill>
                <a:latin typeface="Constantia"/>
                <a:cs typeface="Constantia"/>
              </a:rPr>
              <a:t>A</a:t>
            </a:r>
            <a:endParaRPr lang="en-US" sz="2800" dirty="0">
              <a:latin typeface="Constantia"/>
              <a:cs typeface="Constantia"/>
            </a:endParaRPr>
          </a:p>
          <a:p>
            <a:pPr>
              <a:lnSpc>
                <a:spcPct val="100000"/>
              </a:lnSpc>
              <a:spcBef>
                <a:spcPts val="16"/>
              </a:spcBef>
            </a:pPr>
            <a:endParaRPr sz="3250" dirty="0">
              <a:latin typeface="Times New Roman"/>
              <a:cs typeface="Times New Roman"/>
            </a:endParaRPr>
          </a:p>
          <a:p>
            <a:pPr marL="3810" algn="ctr">
              <a:lnSpc>
                <a:spcPct val="100000"/>
              </a:lnSpc>
            </a:pPr>
            <a:r>
              <a:rPr sz="2600" spc="-25" dirty="0">
                <a:solidFill>
                  <a:srgbClr val="FFFFFF"/>
                </a:solidFill>
                <a:latin typeface="Constantia"/>
                <a:cs typeface="Constantia"/>
              </a:rPr>
              <a:t>C</a:t>
            </a:r>
            <a:r>
              <a:rPr sz="2600" spc="45" dirty="0">
                <a:solidFill>
                  <a:srgbClr val="FFFFFF"/>
                </a:solidFill>
                <a:latin typeface="Constantia"/>
                <a:cs typeface="Constantia"/>
              </a:rPr>
              <a:t>L</a:t>
            </a:r>
            <a:r>
              <a:rPr sz="2600" spc="-20" dirty="0">
                <a:solidFill>
                  <a:srgbClr val="FFFFFF"/>
                </a:solidFill>
                <a:latin typeface="Constantia"/>
                <a:cs typeface="Constantia"/>
              </a:rPr>
              <a:t>ASS</a:t>
            </a:r>
            <a:r>
              <a:rPr sz="2600" dirty="0">
                <a:solidFill>
                  <a:srgbClr val="FFFFFF"/>
                </a:solidFill>
                <a:latin typeface="Constantia"/>
                <a:cs typeface="Constantia"/>
              </a:rPr>
              <a:t>/</a:t>
            </a:r>
            <a:r>
              <a:rPr sz="2600" spc="-15" dirty="0">
                <a:solidFill>
                  <a:srgbClr val="FFFFFF"/>
                </a:solidFill>
                <a:latin typeface="Constantia"/>
                <a:cs typeface="Constantia"/>
              </a:rPr>
              <a:t>SEM</a:t>
            </a:r>
            <a:r>
              <a:rPr sz="2600" spc="-20" dirty="0">
                <a:solidFill>
                  <a:srgbClr val="FFFFFF"/>
                </a:solidFill>
                <a:latin typeface="Constantia"/>
                <a:cs typeface="Constantia"/>
              </a:rPr>
              <a:t>E</a:t>
            </a:r>
            <a:r>
              <a:rPr sz="2600" spc="-35" dirty="0">
                <a:solidFill>
                  <a:srgbClr val="FFFFFF"/>
                </a:solidFill>
                <a:latin typeface="Constantia"/>
                <a:cs typeface="Constantia"/>
              </a:rPr>
              <a:t>S</a:t>
            </a:r>
            <a:r>
              <a:rPr sz="2600" spc="-25" dirty="0">
                <a:solidFill>
                  <a:srgbClr val="FFFFFF"/>
                </a:solidFill>
                <a:latin typeface="Constantia"/>
                <a:cs typeface="Constantia"/>
              </a:rPr>
              <a:t>TER</a:t>
            </a:r>
            <a:endParaRPr sz="2600" dirty="0">
              <a:latin typeface="Constantia"/>
              <a:cs typeface="Constantia"/>
            </a:endParaRPr>
          </a:p>
          <a:p>
            <a:pPr marL="1905" algn="ctr">
              <a:lnSpc>
                <a:spcPct val="100000"/>
              </a:lnSpc>
              <a:spcBef>
                <a:spcPts val="315"/>
              </a:spcBef>
            </a:pPr>
            <a:r>
              <a:rPr lang="en-US" sz="2600" spc="-20" dirty="0">
                <a:solidFill>
                  <a:srgbClr val="FFFFFF"/>
                </a:solidFill>
                <a:latin typeface="Constantia"/>
                <a:cs typeface="Constantia"/>
              </a:rPr>
              <a:t>BSCS</a:t>
            </a:r>
            <a:r>
              <a:rPr sz="2600" spc="-15" dirty="0">
                <a:solidFill>
                  <a:srgbClr val="FFFFFF"/>
                </a:solidFill>
                <a:latin typeface="Constantia"/>
                <a:cs typeface="Constantia"/>
              </a:rPr>
              <a:t>/</a:t>
            </a:r>
            <a:r>
              <a:rPr lang="en-US" sz="2600" spc="-15" dirty="0">
                <a:solidFill>
                  <a:srgbClr val="FFFFFF"/>
                </a:solidFill>
                <a:latin typeface="Constantia"/>
                <a:cs typeface="Constantia"/>
              </a:rPr>
              <a:t>7</a:t>
            </a:r>
            <a:r>
              <a:rPr sz="2550" spc="7" baseline="26143" dirty="0">
                <a:solidFill>
                  <a:srgbClr val="FFFFFF"/>
                </a:solidFill>
                <a:latin typeface="Constantia"/>
                <a:cs typeface="Constantia"/>
              </a:rPr>
              <a:t>st</a:t>
            </a:r>
            <a:r>
              <a:rPr sz="2550" spc="-52" baseline="26143" dirty="0">
                <a:solidFill>
                  <a:srgbClr val="FFFFFF"/>
                </a:solidFill>
                <a:latin typeface="Constantia"/>
                <a:cs typeface="Constantia"/>
              </a:rPr>
              <a:t> </a:t>
            </a:r>
            <a:r>
              <a:rPr sz="2600" spc="-15" dirty="0">
                <a:solidFill>
                  <a:srgbClr val="FFFFFF"/>
                </a:solidFill>
                <a:latin typeface="Constantia"/>
                <a:cs typeface="Constantia"/>
              </a:rPr>
              <a:t>Se</a:t>
            </a:r>
            <a:r>
              <a:rPr sz="2600" spc="-20" dirty="0">
                <a:solidFill>
                  <a:srgbClr val="FFFFFF"/>
                </a:solidFill>
                <a:latin typeface="Constantia"/>
                <a:cs typeface="Constantia"/>
              </a:rPr>
              <a:t>m</a:t>
            </a:r>
            <a:r>
              <a:rPr sz="2600" spc="-15" dirty="0">
                <a:solidFill>
                  <a:srgbClr val="FFFFFF"/>
                </a:solidFill>
                <a:latin typeface="Constantia"/>
                <a:cs typeface="Constantia"/>
              </a:rPr>
              <a:t>e</a:t>
            </a:r>
            <a:r>
              <a:rPr sz="2600" spc="-10" dirty="0">
                <a:solidFill>
                  <a:srgbClr val="FFFFFF"/>
                </a:solidFill>
                <a:latin typeface="Constantia"/>
                <a:cs typeface="Constantia"/>
              </a:rPr>
              <a:t>s</a:t>
            </a:r>
            <a:r>
              <a:rPr sz="2600" spc="-65" dirty="0">
                <a:solidFill>
                  <a:srgbClr val="FFFFFF"/>
                </a:solidFill>
                <a:latin typeface="Constantia"/>
                <a:cs typeface="Constantia"/>
              </a:rPr>
              <a:t>t</a:t>
            </a:r>
            <a:r>
              <a:rPr sz="2600" spc="-15" dirty="0">
                <a:solidFill>
                  <a:srgbClr val="FFFFFF"/>
                </a:solidFill>
                <a:latin typeface="Constantia"/>
                <a:cs typeface="Constantia"/>
              </a:rPr>
              <a:t>er</a:t>
            </a:r>
            <a:endParaRPr sz="2600" dirty="0">
              <a:latin typeface="Constantia"/>
              <a:cs typeface="Constantia"/>
            </a:endParaRPr>
          </a:p>
          <a:p>
            <a:pPr>
              <a:lnSpc>
                <a:spcPct val="100000"/>
              </a:lnSpc>
              <a:spcBef>
                <a:spcPts val="38"/>
              </a:spcBef>
            </a:pPr>
            <a:endParaRPr sz="2950" dirty="0">
              <a:latin typeface="Times New Roman"/>
              <a:cs typeface="Times New Roman"/>
            </a:endParaRPr>
          </a:p>
          <a:p>
            <a:pPr marL="12700" marR="5080" indent="1457325">
              <a:lnSpc>
                <a:spcPct val="110100"/>
              </a:lnSpc>
            </a:pPr>
            <a:r>
              <a:rPr sz="2600" spc="-75" dirty="0">
                <a:solidFill>
                  <a:srgbClr val="FFFFFF"/>
                </a:solidFill>
                <a:latin typeface="Constantia"/>
                <a:cs typeface="Constantia"/>
              </a:rPr>
              <a:t>R</a:t>
            </a:r>
            <a:r>
              <a:rPr sz="2600" spc="-25" dirty="0">
                <a:solidFill>
                  <a:srgbClr val="FFFFFF"/>
                </a:solidFill>
                <a:latin typeface="Constantia"/>
                <a:cs typeface="Constantia"/>
              </a:rPr>
              <a:t>ol</a:t>
            </a:r>
            <a:r>
              <a:rPr sz="2600" spc="-10" dirty="0">
                <a:solidFill>
                  <a:srgbClr val="FFFFFF"/>
                </a:solidFill>
                <a:latin typeface="Constantia"/>
                <a:cs typeface="Constantia"/>
              </a:rPr>
              <a:t>l</a:t>
            </a:r>
            <a:r>
              <a:rPr sz="2600" spc="5" dirty="0">
                <a:solidFill>
                  <a:srgbClr val="FFFFFF"/>
                </a:solidFill>
                <a:latin typeface="Constantia"/>
                <a:cs typeface="Constantia"/>
              </a:rPr>
              <a:t> </a:t>
            </a:r>
            <a:r>
              <a:rPr sz="2600" spc="-65" dirty="0">
                <a:solidFill>
                  <a:srgbClr val="FFFFFF"/>
                </a:solidFill>
                <a:latin typeface="Constantia"/>
                <a:cs typeface="Constantia"/>
              </a:rPr>
              <a:t>N</a:t>
            </a:r>
            <a:r>
              <a:rPr sz="2600" spc="-30" dirty="0">
                <a:solidFill>
                  <a:srgbClr val="FFFFFF"/>
                </a:solidFill>
                <a:latin typeface="Constantia"/>
                <a:cs typeface="Constantia"/>
              </a:rPr>
              <a:t>u</a:t>
            </a:r>
            <a:r>
              <a:rPr sz="2600" spc="-20" dirty="0">
                <a:solidFill>
                  <a:srgbClr val="FFFFFF"/>
                </a:solidFill>
                <a:latin typeface="Constantia"/>
                <a:cs typeface="Constantia"/>
              </a:rPr>
              <a:t>mbe</a:t>
            </a:r>
            <a:r>
              <a:rPr sz="2600" spc="-10" dirty="0">
                <a:solidFill>
                  <a:srgbClr val="FFFFFF"/>
                </a:solidFill>
                <a:latin typeface="Constantia"/>
                <a:cs typeface="Constantia"/>
              </a:rPr>
              <a:t>r</a:t>
            </a:r>
            <a:r>
              <a:rPr sz="2600" spc="-40" dirty="0">
                <a:solidFill>
                  <a:srgbClr val="FFFFFF"/>
                </a:solidFill>
                <a:latin typeface="Constantia"/>
                <a:cs typeface="Constantia"/>
              </a:rPr>
              <a:t> </a:t>
            </a:r>
            <a:r>
              <a:rPr sz="2600" spc="-10" dirty="0">
                <a:solidFill>
                  <a:srgbClr val="FFFFFF"/>
                </a:solidFill>
                <a:latin typeface="Constantia"/>
                <a:cs typeface="Constantia"/>
              </a:rPr>
              <a:t>:</a:t>
            </a:r>
            <a:r>
              <a:rPr sz="2600" spc="5" dirty="0">
                <a:solidFill>
                  <a:srgbClr val="FFFFFF"/>
                </a:solidFill>
                <a:latin typeface="Constantia"/>
                <a:cs typeface="Constantia"/>
              </a:rPr>
              <a:t> </a:t>
            </a:r>
            <a:r>
              <a:rPr lang="en-US" sz="2600" spc="-10" dirty="0">
                <a:solidFill>
                  <a:srgbClr val="FFFFFF"/>
                </a:solidFill>
                <a:latin typeface="Constantia"/>
                <a:cs typeface="Constantia"/>
              </a:rPr>
              <a:t>49410 </a:t>
            </a:r>
            <a:r>
              <a:rPr sz="2600" spc="-75" dirty="0">
                <a:solidFill>
                  <a:srgbClr val="FFFFFF"/>
                </a:solidFill>
                <a:latin typeface="Constantia"/>
                <a:cs typeface="Constantia"/>
              </a:rPr>
              <a:t>R</a:t>
            </a:r>
            <a:r>
              <a:rPr sz="2600" spc="-15" dirty="0">
                <a:solidFill>
                  <a:srgbClr val="FFFFFF"/>
                </a:solidFill>
                <a:latin typeface="Constantia"/>
                <a:cs typeface="Constantia"/>
              </a:rPr>
              <a:t>eg</a:t>
            </a:r>
            <a:r>
              <a:rPr sz="2600" spc="0" dirty="0">
                <a:solidFill>
                  <a:srgbClr val="FFFFFF"/>
                </a:solidFill>
                <a:latin typeface="Constantia"/>
                <a:cs typeface="Constantia"/>
              </a:rPr>
              <a:t>i</a:t>
            </a:r>
            <a:r>
              <a:rPr sz="2600" spc="-10" dirty="0">
                <a:solidFill>
                  <a:srgbClr val="FFFFFF"/>
                </a:solidFill>
                <a:latin typeface="Constantia"/>
                <a:cs typeface="Constantia"/>
              </a:rPr>
              <a:t>st</a:t>
            </a:r>
            <a:r>
              <a:rPr sz="2600" spc="-70" dirty="0">
                <a:solidFill>
                  <a:srgbClr val="FFFFFF"/>
                </a:solidFill>
                <a:latin typeface="Constantia"/>
                <a:cs typeface="Constantia"/>
              </a:rPr>
              <a:t>r</a:t>
            </a:r>
            <a:r>
              <a:rPr sz="2600" spc="-10" dirty="0">
                <a:solidFill>
                  <a:srgbClr val="FFFFFF"/>
                </a:solidFill>
                <a:latin typeface="Constantia"/>
                <a:cs typeface="Constantia"/>
              </a:rPr>
              <a:t>ati</a:t>
            </a:r>
            <a:r>
              <a:rPr sz="2600" spc="-25" dirty="0">
                <a:solidFill>
                  <a:srgbClr val="FFFFFF"/>
                </a:solidFill>
                <a:latin typeface="Constantia"/>
                <a:cs typeface="Constantia"/>
              </a:rPr>
              <a:t>o</a:t>
            </a:r>
            <a:r>
              <a:rPr sz="2600" spc="-20" dirty="0">
                <a:solidFill>
                  <a:srgbClr val="FFFFFF"/>
                </a:solidFill>
                <a:latin typeface="Constantia"/>
                <a:cs typeface="Constantia"/>
              </a:rPr>
              <a:t>n</a:t>
            </a:r>
            <a:r>
              <a:rPr sz="2600" spc="-10" dirty="0">
                <a:solidFill>
                  <a:srgbClr val="FFFFFF"/>
                </a:solidFill>
                <a:latin typeface="Constantia"/>
                <a:cs typeface="Constantia"/>
              </a:rPr>
              <a:t> </a:t>
            </a:r>
            <a:r>
              <a:rPr sz="2600" spc="-70" dirty="0">
                <a:solidFill>
                  <a:srgbClr val="FFFFFF"/>
                </a:solidFill>
                <a:latin typeface="Constantia"/>
                <a:cs typeface="Constantia"/>
              </a:rPr>
              <a:t>N</a:t>
            </a:r>
            <a:r>
              <a:rPr sz="2600" spc="-30" dirty="0">
                <a:solidFill>
                  <a:srgbClr val="FFFFFF"/>
                </a:solidFill>
                <a:latin typeface="Constantia"/>
                <a:cs typeface="Constantia"/>
              </a:rPr>
              <a:t>u</a:t>
            </a:r>
            <a:r>
              <a:rPr sz="2600" spc="-20" dirty="0">
                <a:solidFill>
                  <a:srgbClr val="FFFFFF"/>
                </a:solidFill>
                <a:latin typeface="Constantia"/>
                <a:cs typeface="Constantia"/>
              </a:rPr>
              <a:t>mbe</a:t>
            </a:r>
            <a:r>
              <a:rPr sz="2600" spc="-10" dirty="0">
                <a:solidFill>
                  <a:srgbClr val="FFFFFF"/>
                </a:solidFill>
                <a:latin typeface="Constantia"/>
                <a:cs typeface="Constantia"/>
              </a:rPr>
              <a:t>r</a:t>
            </a:r>
            <a:r>
              <a:rPr sz="2600" spc="-70" dirty="0">
                <a:solidFill>
                  <a:srgbClr val="FFFFFF"/>
                </a:solidFill>
                <a:latin typeface="Constantia"/>
                <a:cs typeface="Constantia"/>
              </a:rPr>
              <a:t> </a:t>
            </a:r>
            <a:r>
              <a:rPr sz="2600" spc="-10" dirty="0">
                <a:solidFill>
                  <a:srgbClr val="FFFFFF"/>
                </a:solidFill>
                <a:latin typeface="Constantia"/>
                <a:cs typeface="Constantia"/>
              </a:rPr>
              <a:t>:</a:t>
            </a:r>
            <a:r>
              <a:rPr lang="en-US" sz="2800" b="0" i="0" dirty="0">
                <a:solidFill>
                  <a:schemeClr val="bg1"/>
                </a:solidFill>
                <a:effectLst/>
                <a:latin typeface="tahoma" panose="020B0604030504040204" pitchFamily="34" charset="0"/>
              </a:rPr>
              <a:t>2019-GCUf-080876</a:t>
            </a:r>
            <a:endParaRPr sz="2600" dirty="0">
              <a:solidFill>
                <a:schemeClr val="bg1"/>
              </a:solidFill>
              <a:latin typeface="Constantia"/>
              <a:cs typeface="Constant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4007" rIns="0" bIns="0" rtlCol="0">
            <a:spAutoFit/>
          </a:bodyPr>
          <a:lstStyle/>
          <a:p>
            <a:pPr marL="332740">
              <a:lnSpc>
                <a:spcPct val="100000"/>
              </a:lnSpc>
            </a:pPr>
            <a:r>
              <a:rPr sz="4500" b="0" spc="-55" dirty="0">
                <a:latin typeface="Calibri"/>
                <a:cs typeface="Calibri"/>
              </a:rPr>
              <a:t>B</a:t>
            </a:r>
            <a:r>
              <a:rPr sz="4500" b="0" spc="-20" dirty="0">
                <a:latin typeface="Calibri"/>
                <a:cs typeface="Calibri"/>
              </a:rPr>
              <a:t>A</a:t>
            </a:r>
            <a:r>
              <a:rPr sz="4500" b="0" spc="-5" dirty="0">
                <a:latin typeface="Calibri"/>
                <a:cs typeface="Calibri"/>
              </a:rPr>
              <a:t>C</a:t>
            </a:r>
            <a:r>
              <a:rPr sz="4500" b="0" spc="-165" dirty="0">
                <a:latin typeface="Calibri"/>
                <a:cs typeface="Calibri"/>
              </a:rPr>
              <a:t>K</a:t>
            </a:r>
            <a:r>
              <a:rPr sz="4500" b="0" dirty="0">
                <a:latin typeface="Calibri"/>
                <a:cs typeface="Calibri"/>
              </a:rPr>
              <a:t>G</a:t>
            </a:r>
            <a:r>
              <a:rPr sz="4500" b="0" spc="-45" dirty="0">
                <a:latin typeface="Calibri"/>
                <a:cs typeface="Calibri"/>
              </a:rPr>
              <a:t>R</a:t>
            </a:r>
            <a:r>
              <a:rPr sz="4500" b="0" spc="-5" dirty="0">
                <a:latin typeface="Calibri"/>
                <a:cs typeface="Calibri"/>
              </a:rPr>
              <a:t>OU</a:t>
            </a:r>
            <a:r>
              <a:rPr sz="4500" b="0" spc="-35" dirty="0">
                <a:latin typeface="Calibri"/>
                <a:cs typeface="Calibri"/>
              </a:rPr>
              <a:t>N</a:t>
            </a:r>
            <a:r>
              <a:rPr sz="4500" b="0" dirty="0">
                <a:latin typeface="Calibri"/>
                <a:cs typeface="Calibri"/>
              </a:rPr>
              <a:t>D</a:t>
            </a:r>
            <a:r>
              <a:rPr sz="4500" b="0" spc="-70" dirty="0">
                <a:latin typeface="Calibri"/>
                <a:cs typeface="Calibri"/>
              </a:rPr>
              <a:t> </a:t>
            </a:r>
            <a:r>
              <a:rPr sz="4500" b="0" spc="-35" dirty="0">
                <a:latin typeface="Calibri"/>
                <a:cs typeface="Calibri"/>
              </a:rPr>
              <a:t>S</a:t>
            </a:r>
            <a:r>
              <a:rPr sz="4500" b="0" spc="-5" dirty="0">
                <a:latin typeface="Calibri"/>
                <a:cs typeface="Calibri"/>
              </a:rPr>
              <a:t>T</a:t>
            </a:r>
            <a:r>
              <a:rPr sz="4500" b="0" spc="15" dirty="0">
                <a:latin typeface="Calibri"/>
                <a:cs typeface="Calibri"/>
              </a:rPr>
              <a:t>U</a:t>
            </a:r>
            <a:r>
              <a:rPr sz="4500" b="0" spc="-90" dirty="0">
                <a:latin typeface="Calibri"/>
                <a:cs typeface="Calibri"/>
              </a:rPr>
              <a:t>D</a:t>
            </a:r>
            <a:r>
              <a:rPr sz="4500" b="0" dirty="0">
                <a:latin typeface="Calibri"/>
                <a:cs typeface="Calibri"/>
              </a:rPr>
              <a:t>Y</a:t>
            </a:r>
            <a:endParaRPr sz="4500">
              <a:latin typeface="Calibri"/>
              <a:cs typeface="Calibri"/>
            </a:endParaRPr>
          </a:p>
        </p:txBody>
      </p:sp>
      <p:pic>
        <p:nvPicPr>
          <p:cNvPr id="5" name="Picture 4">
            <a:extLst>
              <a:ext uri="{FF2B5EF4-FFF2-40B4-BE49-F238E27FC236}">
                <a16:creationId xmlns:a16="http://schemas.microsoft.com/office/drawing/2014/main" id="{653E2298-715A-B7A4-9FE8-4795CACE76E2}"/>
              </a:ext>
            </a:extLst>
          </p:cNvPr>
          <p:cNvPicPr>
            <a:picLocks noChangeAspect="1"/>
          </p:cNvPicPr>
          <p:nvPr/>
        </p:nvPicPr>
        <p:blipFill>
          <a:blip r:embed="rId3"/>
          <a:stretch>
            <a:fillRect/>
          </a:stretch>
        </p:blipFill>
        <p:spPr>
          <a:xfrm>
            <a:off x="0" y="1376342"/>
            <a:ext cx="9144000" cy="471965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457960">
              <a:lnSpc>
                <a:spcPct val="100000"/>
              </a:lnSpc>
            </a:pPr>
            <a:r>
              <a:rPr sz="5000" b="0" spc="-35" dirty="0">
                <a:latin typeface="Calibri"/>
                <a:cs typeface="Calibri"/>
              </a:rPr>
              <a:t>OBJ</a:t>
            </a:r>
            <a:r>
              <a:rPr sz="5000" b="0" spc="-70" dirty="0">
                <a:latin typeface="Calibri"/>
                <a:cs typeface="Calibri"/>
              </a:rPr>
              <a:t>E</a:t>
            </a:r>
            <a:r>
              <a:rPr sz="5000" b="0" spc="-15" dirty="0">
                <a:latin typeface="Calibri"/>
                <a:cs typeface="Calibri"/>
              </a:rPr>
              <a:t>C</a:t>
            </a:r>
            <a:r>
              <a:rPr sz="5000" b="0" spc="-30" dirty="0">
                <a:latin typeface="Calibri"/>
                <a:cs typeface="Calibri"/>
              </a:rPr>
              <a:t>T</a:t>
            </a:r>
            <a:r>
              <a:rPr sz="5000" b="0" spc="-35" dirty="0">
                <a:latin typeface="Calibri"/>
                <a:cs typeface="Calibri"/>
              </a:rPr>
              <a:t>IVE</a:t>
            </a:r>
            <a:endParaRPr sz="5000">
              <a:latin typeface="Calibri"/>
              <a:cs typeface="Calibri"/>
            </a:endParaRPr>
          </a:p>
        </p:txBody>
      </p:sp>
      <p:sp>
        <p:nvSpPr>
          <p:cNvPr id="3" name="object 3"/>
          <p:cNvSpPr txBox="1"/>
          <p:nvPr/>
        </p:nvSpPr>
        <p:spPr>
          <a:xfrm>
            <a:off x="383540" y="1133940"/>
            <a:ext cx="8537575" cy="3739485"/>
          </a:xfrm>
          <a:prstGeom prst="rect">
            <a:avLst/>
          </a:prstGeom>
        </p:spPr>
        <p:txBody>
          <a:bodyPr vert="horz" wrap="square" lIns="0" tIns="0" rIns="0" bIns="0" rtlCol="0">
            <a:spAutoFit/>
          </a:bodyPr>
          <a:lstStyle/>
          <a:p>
            <a:pPr marL="1783714">
              <a:lnSpc>
                <a:spcPts val="2965"/>
              </a:lnSpc>
            </a:pPr>
            <a:r>
              <a:rPr sz="2600" b="1" spc="-25" dirty="0">
                <a:latin typeface="Constantia"/>
                <a:cs typeface="Constantia"/>
              </a:rPr>
              <a:t>Th</a:t>
            </a:r>
            <a:r>
              <a:rPr sz="2600" b="1" spc="-15" dirty="0">
                <a:latin typeface="Constantia"/>
                <a:cs typeface="Constantia"/>
              </a:rPr>
              <a:t>e</a:t>
            </a:r>
            <a:r>
              <a:rPr sz="2600" b="1" spc="-40" dirty="0">
                <a:latin typeface="Constantia"/>
                <a:cs typeface="Constantia"/>
              </a:rPr>
              <a:t> </a:t>
            </a:r>
            <a:r>
              <a:rPr sz="2600" b="1" spc="-20" dirty="0">
                <a:latin typeface="Constantia"/>
                <a:cs typeface="Constantia"/>
              </a:rPr>
              <a:t>main</a:t>
            </a:r>
            <a:r>
              <a:rPr sz="2600" b="1" spc="-65" dirty="0">
                <a:latin typeface="Constantia"/>
                <a:cs typeface="Constantia"/>
              </a:rPr>
              <a:t> </a:t>
            </a:r>
            <a:r>
              <a:rPr sz="2600" b="1" spc="-15" dirty="0">
                <a:latin typeface="Constantia"/>
                <a:cs typeface="Constantia"/>
              </a:rPr>
              <a:t>o</a:t>
            </a:r>
            <a:r>
              <a:rPr sz="2600" b="1" spc="-20" dirty="0">
                <a:latin typeface="Constantia"/>
                <a:cs typeface="Constantia"/>
              </a:rPr>
              <a:t>b</a:t>
            </a:r>
            <a:r>
              <a:rPr sz="2600" b="1" spc="-5" dirty="0">
                <a:latin typeface="Constantia"/>
                <a:cs typeface="Constantia"/>
              </a:rPr>
              <a:t>j</a:t>
            </a:r>
            <a:r>
              <a:rPr sz="2600" b="1" spc="-15" dirty="0">
                <a:latin typeface="Constantia"/>
                <a:cs typeface="Constantia"/>
              </a:rPr>
              <a:t>ec</a:t>
            </a:r>
            <a:r>
              <a:rPr sz="2600" b="1" spc="-25" dirty="0">
                <a:latin typeface="Constantia"/>
                <a:cs typeface="Constantia"/>
              </a:rPr>
              <a:t>t</a:t>
            </a:r>
            <a:r>
              <a:rPr sz="2600" b="1" spc="-30" dirty="0">
                <a:latin typeface="Constantia"/>
                <a:cs typeface="Constantia"/>
              </a:rPr>
              <a:t>i</a:t>
            </a:r>
            <a:r>
              <a:rPr sz="2600" b="1" spc="-90" dirty="0">
                <a:latin typeface="Constantia"/>
                <a:cs typeface="Constantia"/>
              </a:rPr>
              <a:t>v</a:t>
            </a:r>
            <a:r>
              <a:rPr sz="2600" b="1" spc="-15" dirty="0">
                <a:latin typeface="Constantia"/>
                <a:cs typeface="Constantia"/>
              </a:rPr>
              <a:t>e</a:t>
            </a:r>
            <a:r>
              <a:rPr sz="2600" b="1" spc="-25" dirty="0">
                <a:latin typeface="Constantia"/>
                <a:cs typeface="Constantia"/>
              </a:rPr>
              <a:t> </a:t>
            </a:r>
            <a:r>
              <a:rPr sz="2600" b="1" spc="-15" dirty="0">
                <a:latin typeface="Constantia"/>
                <a:cs typeface="Constantia"/>
              </a:rPr>
              <a:t>is</a:t>
            </a:r>
            <a:r>
              <a:rPr sz="2600" b="1" spc="-70" dirty="0">
                <a:latin typeface="Constantia"/>
                <a:cs typeface="Constantia"/>
              </a:rPr>
              <a:t> </a:t>
            </a:r>
            <a:r>
              <a:rPr sz="2600" b="1" spc="-65" dirty="0">
                <a:latin typeface="Constantia"/>
                <a:cs typeface="Constantia"/>
              </a:rPr>
              <a:t>t</a:t>
            </a:r>
            <a:r>
              <a:rPr sz="2600" b="1" spc="-20" dirty="0">
                <a:latin typeface="Constantia"/>
                <a:cs typeface="Constantia"/>
              </a:rPr>
              <a:t>o</a:t>
            </a:r>
            <a:r>
              <a:rPr sz="2600" b="1" spc="-85" dirty="0">
                <a:latin typeface="Constantia"/>
                <a:cs typeface="Constantia"/>
              </a:rPr>
              <a:t> </a:t>
            </a:r>
            <a:r>
              <a:rPr sz="2600" b="1" spc="-20" dirty="0">
                <a:latin typeface="Constantia"/>
                <a:cs typeface="Constantia"/>
              </a:rPr>
              <a:t>de</a:t>
            </a:r>
            <a:r>
              <a:rPr sz="2600" b="1" spc="-85" dirty="0">
                <a:latin typeface="Constantia"/>
                <a:cs typeface="Constantia"/>
              </a:rPr>
              <a:t>v</a:t>
            </a:r>
            <a:r>
              <a:rPr sz="2600" b="1" spc="-15" dirty="0">
                <a:latin typeface="Constantia"/>
                <a:cs typeface="Constantia"/>
              </a:rPr>
              <a:t>e</a:t>
            </a:r>
            <a:r>
              <a:rPr sz="2600" b="1" spc="-10" dirty="0">
                <a:latin typeface="Constantia"/>
                <a:cs typeface="Constantia"/>
              </a:rPr>
              <a:t>lo</a:t>
            </a:r>
            <a:r>
              <a:rPr sz="2600" b="1" spc="-20" dirty="0">
                <a:latin typeface="Constantia"/>
                <a:cs typeface="Constantia"/>
              </a:rPr>
              <a:t>p</a:t>
            </a:r>
            <a:endParaRPr sz="2600" dirty="0">
              <a:latin typeface="Constantia"/>
              <a:cs typeface="Constantia"/>
            </a:endParaRPr>
          </a:p>
          <a:p>
            <a:pPr marL="272415" algn="ctr">
              <a:lnSpc>
                <a:spcPts val="2965"/>
              </a:lnSpc>
            </a:pPr>
            <a:r>
              <a:rPr sz="2600" b="1" spc="-15" dirty="0">
                <a:latin typeface="Constantia"/>
                <a:cs typeface="Constantia"/>
              </a:rPr>
              <a:t>a</a:t>
            </a:r>
            <a:r>
              <a:rPr sz="2600" b="1" spc="0" dirty="0">
                <a:latin typeface="Constantia"/>
                <a:cs typeface="Constantia"/>
              </a:rPr>
              <a:t>l</a:t>
            </a:r>
            <a:r>
              <a:rPr sz="2600" b="1" spc="-85" dirty="0">
                <a:latin typeface="Constantia"/>
                <a:cs typeface="Constantia"/>
              </a:rPr>
              <a:t>g</a:t>
            </a:r>
            <a:r>
              <a:rPr sz="2600" b="1" spc="-15" dirty="0">
                <a:latin typeface="Constantia"/>
                <a:cs typeface="Constantia"/>
              </a:rPr>
              <a:t>o</a:t>
            </a:r>
            <a:r>
              <a:rPr sz="2600" b="1" spc="-20" dirty="0">
                <a:latin typeface="Constantia"/>
                <a:cs typeface="Constantia"/>
              </a:rPr>
              <a:t>r</a:t>
            </a:r>
            <a:r>
              <a:rPr sz="2600" b="1" spc="-5" dirty="0">
                <a:latin typeface="Constantia"/>
                <a:cs typeface="Constantia"/>
              </a:rPr>
              <a:t>i</a:t>
            </a:r>
            <a:r>
              <a:rPr sz="2600" b="1" spc="-20" dirty="0">
                <a:latin typeface="Constantia"/>
                <a:cs typeface="Constantia"/>
              </a:rPr>
              <a:t>thms</a:t>
            </a:r>
            <a:r>
              <a:rPr sz="2600" b="1" spc="-5" dirty="0">
                <a:latin typeface="Constantia"/>
                <a:cs typeface="Constantia"/>
              </a:rPr>
              <a:t>/</a:t>
            </a:r>
            <a:r>
              <a:rPr sz="2600" b="1" spc="-65" dirty="0">
                <a:latin typeface="Constantia"/>
                <a:cs typeface="Constantia"/>
              </a:rPr>
              <a:t>t</a:t>
            </a:r>
            <a:r>
              <a:rPr sz="2600" b="1" spc="-15" dirty="0">
                <a:latin typeface="Constantia"/>
                <a:cs typeface="Constantia"/>
              </a:rPr>
              <a:t>echniques:</a:t>
            </a:r>
            <a:endParaRPr lang="en-US" sz="2600" b="1" spc="-15" dirty="0">
              <a:latin typeface="Constantia"/>
              <a:cs typeface="Constantia"/>
            </a:endParaRPr>
          </a:p>
          <a:p>
            <a:pPr marL="272415" algn="ctr">
              <a:lnSpc>
                <a:spcPts val="2965"/>
              </a:lnSpc>
            </a:pPr>
            <a:endParaRPr sz="2600" dirty="0">
              <a:latin typeface="Constantia"/>
              <a:cs typeface="Constantia"/>
            </a:endParaRPr>
          </a:p>
          <a:p>
            <a:pPr marL="12700">
              <a:lnSpc>
                <a:spcPct val="100000"/>
              </a:lnSpc>
              <a:buClr>
                <a:srgbClr val="0AD0D9"/>
              </a:buClr>
              <a:buSzPct val="94642"/>
              <a:tabLst>
                <a:tab pos="287655" algn="l"/>
              </a:tabLst>
            </a:pPr>
            <a:r>
              <a:rPr lang="en-US" sz="2400" b="0" i="0" dirty="0">
                <a:solidFill>
                  <a:srgbClr val="333333"/>
                </a:solidFill>
                <a:effectLst/>
                <a:latin typeface="Constantia" panose="02030602050306030303" pitchFamily="18" charset="0"/>
              </a:rPr>
              <a:t>The three major enablers that are identified in this direction are </a:t>
            </a:r>
          </a:p>
          <a:p>
            <a:pPr marL="469900" indent="-457200">
              <a:lnSpc>
                <a:spcPct val="100000"/>
              </a:lnSpc>
              <a:buClr>
                <a:srgbClr val="0AD0D9"/>
              </a:buClr>
              <a:buSzPct val="94642"/>
              <a:buFont typeface="Arial" panose="020B0604020202020204" pitchFamily="34" charset="0"/>
              <a:buChar char="•"/>
              <a:tabLst>
                <a:tab pos="287655" algn="l"/>
              </a:tabLst>
            </a:pPr>
            <a:r>
              <a:rPr lang="en-US" sz="2400" b="0" i="0" dirty="0">
                <a:solidFill>
                  <a:srgbClr val="333333"/>
                </a:solidFill>
                <a:effectLst/>
                <a:latin typeface="Constantia" panose="02030602050306030303" pitchFamily="18" charset="0"/>
              </a:rPr>
              <a:t>(</a:t>
            </a:r>
            <a:r>
              <a:rPr lang="en-US" sz="2400" b="0" i="0" dirty="0" err="1">
                <a:solidFill>
                  <a:srgbClr val="333333"/>
                </a:solidFill>
                <a:effectLst/>
                <a:latin typeface="Constantia" panose="02030602050306030303" pitchFamily="18" charset="0"/>
              </a:rPr>
              <a:t>i</a:t>
            </a:r>
            <a:r>
              <a:rPr lang="en-US" sz="2400" b="0" i="0" dirty="0">
                <a:solidFill>
                  <a:srgbClr val="333333"/>
                </a:solidFill>
                <a:effectLst/>
                <a:latin typeface="Constantia" panose="02030602050306030303" pitchFamily="18" charset="0"/>
              </a:rPr>
              <a:t>) a semantic functional description of city objects, representing physical devices or abstract services</a:t>
            </a:r>
          </a:p>
          <a:p>
            <a:pPr marL="469900" indent="-457200">
              <a:lnSpc>
                <a:spcPct val="100000"/>
              </a:lnSpc>
              <a:buClr>
                <a:srgbClr val="0AD0D9"/>
              </a:buClr>
              <a:buSzPct val="94642"/>
              <a:buFont typeface="Arial" panose="020B0604020202020204" pitchFamily="34" charset="0"/>
              <a:buChar char="•"/>
              <a:tabLst>
                <a:tab pos="287655" algn="l"/>
              </a:tabLst>
            </a:pPr>
            <a:r>
              <a:rPr lang="en-US" sz="2400" b="0" i="0" dirty="0">
                <a:solidFill>
                  <a:srgbClr val="333333"/>
                </a:solidFill>
                <a:effectLst/>
                <a:latin typeface="Constantia" panose="02030602050306030303" pitchFamily="18" charset="0"/>
              </a:rPr>
              <a:t> (ii) a distributed service directory that embodies available city services for service lookup and discovery</a:t>
            </a:r>
          </a:p>
          <a:p>
            <a:pPr marL="469900" indent="-457200">
              <a:lnSpc>
                <a:spcPct val="100000"/>
              </a:lnSpc>
              <a:buClr>
                <a:srgbClr val="0AD0D9"/>
              </a:buClr>
              <a:buSzPct val="94642"/>
              <a:buFont typeface="Arial" panose="020B0604020202020204" pitchFamily="34" charset="0"/>
              <a:buChar char="•"/>
              <a:tabLst>
                <a:tab pos="287655" algn="l"/>
              </a:tabLst>
            </a:pPr>
            <a:r>
              <a:rPr lang="en-US" sz="2400" b="0" i="0" dirty="0">
                <a:solidFill>
                  <a:srgbClr val="333333"/>
                </a:solidFill>
                <a:effectLst/>
                <a:latin typeface="Constantia" panose="02030602050306030303" pitchFamily="18" charset="0"/>
              </a:rPr>
              <a:t> (iii) planning tools for selecting and chaining basic services to compose new complex services. </a:t>
            </a:r>
            <a:endParaRPr lang="en-US" sz="2000" dirty="0">
              <a:latin typeface="Constantia" panose="02030602050306030303" pitchFamily="18" charset="0"/>
              <a:cs typeface="Constant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5000" b="0" spc="-30" dirty="0">
                <a:latin typeface="Calibri"/>
                <a:cs typeface="Calibri"/>
              </a:rPr>
              <a:t>P</a:t>
            </a:r>
            <a:r>
              <a:rPr sz="5000" b="0" spc="-90" dirty="0">
                <a:latin typeface="Calibri"/>
                <a:cs typeface="Calibri"/>
              </a:rPr>
              <a:t>R</a:t>
            </a:r>
            <a:r>
              <a:rPr sz="5000" b="0" spc="-35" dirty="0">
                <a:latin typeface="Calibri"/>
                <a:cs typeface="Calibri"/>
              </a:rPr>
              <a:t>OPOS</a:t>
            </a:r>
            <a:r>
              <a:rPr sz="5000" b="0" spc="-15" dirty="0">
                <a:latin typeface="Calibri"/>
                <a:cs typeface="Calibri"/>
              </a:rPr>
              <a:t>E</a:t>
            </a:r>
            <a:r>
              <a:rPr sz="5000" b="0" spc="-35" dirty="0">
                <a:latin typeface="Calibri"/>
                <a:cs typeface="Calibri"/>
              </a:rPr>
              <a:t>D</a:t>
            </a:r>
            <a:r>
              <a:rPr sz="5000" b="0" spc="15" dirty="0">
                <a:latin typeface="Calibri"/>
                <a:cs typeface="Calibri"/>
              </a:rPr>
              <a:t> </a:t>
            </a:r>
            <a:r>
              <a:rPr sz="5000" b="0" spc="-30" dirty="0">
                <a:latin typeface="Calibri"/>
                <a:cs typeface="Calibri"/>
              </a:rPr>
              <a:t>SO</a:t>
            </a:r>
            <a:r>
              <a:rPr sz="5000" b="0" spc="-135" dirty="0">
                <a:latin typeface="Calibri"/>
                <a:cs typeface="Calibri"/>
              </a:rPr>
              <a:t>L</a:t>
            </a:r>
            <a:r>
              <a:rPr sz="5000" b="0" spc="-35" dirty="0">
                <a:latin typeface="Calibri"/>
                <a:cs typeface="Calibri"/>
              </a:rPr>
              <a:t>U</a:t>
            </a:r>
            <a:r>
              <a:rPr sz="5000" b="0" spc="-55" dirty="0">
                <a:latin typeface="Calibri"/>
                <a:cs typeface="Calibri"/>
              </a:rPr>
              <a:t>T</a:t>
            </a:r>
            <a:r>
              <a:rPr sz="5000" b="0" spc="-30" dirty="0">
                <a:latin typeface="Calibri"/>
                <a:cs typeface="Calibri"/>
              </a:rPr>
              <a:t>ION</a:t>
            </a:r>
            <a:endParaRPr sz="5000">
              <a:latin typeface="Calibri"/>
              <a:cs typeface="Calibri"/>
            </a:endParaRPr>
          </a:p>
        </p:txBody>
      </p:sp>
      <p:pic>
        <p:nvPicPr>
          <p:cNvPr id="5" name="Picture 4">
            <a:extLst>
              <a:ext uri="{FF2B5EF4-FFF2-40B4-BE49-F238E27FC236}">
                <a16:creationId xmlns:a16="http://schemas.microsoft.com/office/drawing/2014/main" id="{021578EE-F024-4D4A-2647-29204169EAAD}"/>
              </a:ext>
            </a:extLst>
          </p:cNvPr>
          <p:cNvPicPr>
            <a:picLocks noChangeAspect="1"/>
          </p:cNvPicPr>
          <p:nvPr/>
        </p:nvPicPr>
        <p:blipFill>
          <a:blip r:embed="rId3"/>
          <a:stretch>
            <a:fillRect/>
          </a:stretch>
        </p:blipFill>
        <p:spPr>
          <a:xfrm>
            <a:off x="291547" y="1143000"/>
            <a:ext cx="8560905" cy="5181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3840">
              <a:lnSpc>
                <a:spcPct val="100000"/>
              </a:lnSpc>
            </a:pPr>
            <a:r>
              <a:rPr sz="5000" b="0" spc="-30" dirty="0">
                <a:latin typeface="Calibri"/>
                <a:cs typeface="Calibri"/>
              </a:rPr>
              <a:t>PRED</a:t>
            </a:r>
            <a:r>
              <a:rPr sz="5000" b="0" spc="-65" dirty="0">
                <a:latin typeface="Calibri"/>
                <a:cs typeface="Calibri"/>
              </a:rPr>
              <a:t>E</a:t>
            </a:r>
            <a:r>
              <a:rPr sz="5000" b="0" spc="-10" dirty="0">
                <a:latin typeface="Calibri"/>
                <a:cs typeface="Calibri"/>
              </a:rPr>
              <a:t>C</a:t>
            </a:r>
            <a:r>
              <a:rPr sz="5000" b="0" spc="-30" dirty="0">
                <a:latin typeface="Calibri"/>
                <a:cs typeface="Calibri"/>
              </a:rPr>
              <a:t>TI</a:t>
            </a:r>
            <a:r>
              <a:rPr sz="5000" b="0" spc="-35" dirty="0">
                <a:latin typeface="Calibri"/>
                <a:cs typeface="Calibri"/>
              </a:rPr>
              <a:t>V</a:t>
            </a:r>
            <a:r>
              <a:rPr sz="5000" b="0" spc="-25" dirty="0">
                <a:latin typeface="Calibri"/>
                <a:cs typeface="Calibri"/>
              </a:rPr>
              <a:t>E</a:t>
            </a:r>
            <a:r>
              <a:rPr sz="5000" b="0" spc="5" dirty="0">
                <a:latin typeface="Calibri"/>
                <a:cs typeface="Calibri"/>
              </a:rPr>
              <a:t> </a:t>
            </a:r>
            <a:r>
              <a:rPr sz="5000" b="0" spc="-30" dirty="0">
                <a:latin typeface="Calibri"/>
                <a:cs typeface="Calibri"/>
              </a:rPr>
              <a:t>R</a:t>
            </a:r>
            <a:r>
              <a:rPr sz="5000" b="0" spc="-65" dirty="0">
                <a:latin typeface="Calibri"/>
                <a:cs typeface="Calibri"/>
              </a:rPr>
              <a:t>E</a:t>
            </a:r>
            <a:r>
              <a:rPr sz="5000" b="0" spc="-35" dirty="0">
                <a:latin typeface="Calibri"/>
                <a:cs typeface="Calibri"/>
              </a:rPr>
              <a:t>SU</a:t>
            </a:r>
            <a:r>
              <a:rPr sz="5000" b="0" spc="-390" dirty="0">
                <a:latin typeface="Calibri"/>
                <a:cs typeface="Calibri"/>
              </a:rPr>
              <a:t>L</a:t>
            </a:r>
            <a:r>
              <a:rPr sz="5000" b="0" spc="-25" dirty="0">
                <a:latin typeface="Calibri"/>
                <a:cs typeface="Calibri"/>
              </a:rPr>
              <a:t>T</a:t>
            </a:r>
            <a:endParaRPr sz="5000" dirty="0">
              <a:latin typeface="Calibri"/>
              <a:cs typeface="Calibri"/>
            </a:endParaRPr>
          </a:p>
        </p:txBody>
      </p:sp>
      <p:sp>
        <p:nvSpPr>
          <p:cNvPr id="3" name="object 3"/>
          <p:cNvSpPr txBox="1"/>
          <p:nvPr/>
        </p:nvSpPr>
        <p:spPr>
          <a:xfrm>
            <a:off x="383540" y="1164893"/>
            <a:ext cx="8542020" cy="3693319"/>
          </a:xfrm>
          <a:prstGeom prst="rect">
            <a:avLst/>
          </a:prstGeom>
        </p:spPr>
        <p:txBody>
          <a:bodyPr vert="horz" wrap="square" lIns="0" tIns="0" rIns="0" bIns="0" rtlCol="0">
            <a:spAutoFit/>
          </a:bodyPr>
          <a:lstStyle/>
          <a:p>
            <a:pPr algn="l"/>
            <a:r>
              <a:rPr lang="en-US" sz="2400" dirty="0">
                <a:latin typeface="Constantia" panose="02030602050306030303" pitchFamily="18" charset="0"/>
              </a:rPr>
              <a:t>P</a:t>
            </a:r>
            <a:r>
              <a:rPr lang="en-US" sz="2400" b="0" i="0" u="none" strike="noStrike" baseline="0" dirty="0">
                <a:latin typeface="Constantia" panose="02030602050306030303" pitchFamily="18" charset="0"/>
              </a:rPr>
              <a:t>resent our methodology of transforming the complex smart city concept and its digital layer into a common structured model for creating a dynamic, adaptive and </a:t>
            </a:r>
            <a:r>
              <a:rPr lang="en-US" sz="2400" b="0" i="0" u="none" strike="noStrike" baseline="0" dirty="0" err="1">
                <a:latin typeface="Constantia" panose="02030602050306030303" pitchFamily="18" charset="0"/>
              </a:rPr>
              <a:t>unied</a:t>
            </a:r>
            <a:r>
              <a:rPr lang="en-US" sz="2400" b="0" i="0" u="none" strike="noStrike" baseline="0" dirty="0">
                <a:latin typeface="Constantia" panose="02030602050306030303" pitchFamily="18" charset="0"/>
              </a:rPr>
              <a:t> service ecosystem. This is</a:t>
            </a:r>
          </a:p>
          <a:p>
            <a:pPr algn="l"/>
            <a:r>
              <a:rPr lang="en-US" sz="2400" b="0" i="0" u="none" strike="noStrike" baseline="0" dirty="0">
                <a:latin typeface="Constantia" panose="02030602050306030303" pitchFamily="18" charset="0"/>
              </a:rPr>
              <a:t>achieved by encapsulating both ICT-capable physical devices</a:t>
            </a:r>
          </a:p>
          <a:p>
            <a:pPr algn="l"/>
            <a:r>
              <a:rPr lang="en-US" sz="2400" b="0" i="0" u="none" strike="noStrike" baseline="0" dirty="0">
                <a:latin typeface="Constantia" panose="02030602050306030303" pitchFamily="18" charset="0"/>
              </a:rPr>
              <a:t>and virtual online services into a common model, referred to as </a:t>
            </a:r>
            <a:r>
              <a:rPr lang="en-US" sz="2400" b="0" i="1" u="none" strike="noStrike" baseline="0" dirty="0">
                <a:latin typeface="Constantia" panose="02030602050306030303" pitchFamily="18" charset="0"/>
              </a:rPr>
              <a:t>Smart City Objects (SCO)</a:t>
            </a:r>
            <a:r>
              <a:rPr lang="en-US" sz="2400" b="0" i="0" u="none" strike="noStrike" baseline="0" dirty="0">
                <a:latin typeface="Constantia" panose="02030602050306030303" pitchFamily="18" charset="0"/>
              </a:rPr>
              <a:t>. A smart city object can be as simple as a temperature sensor providing data to the cloud or as complex as a trip assistance service that stems from a well-crafted composition of many other SCOs from transportation and energy domains.</a:t>
            </a:r>
            <a:endParaRPr sz="2400" dirty="0">
              <a:latin typeface="Constantia" panose="02030602050306030303" pitchFamily="18" charset="0"/>
              <a:cs typeface="Constant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3840">
              <a:lnSpc>
                <a:spcPct val="100000"/>
              </a:lnSpc>
            </a:pPr>
            <a:r>
              <a:rPr sz="5000" b="0" spc="-30" dirty="0">
                <a:latin typeface="Calibri"/>
                <a:cs typeface="Calibri"/>
              </a:rPr>
              <a:t>PRED</a:t>
            </a:r>
            <a:r>
              <a:rPr sz="5000" b="0" spc="-65" dirty="0">
                <a:latin typeface="Calibri"/>
                <a:cs typeface="Calibri"/>
              </a:rPr>
              <a:t>E</a:t>
            </a:r>
            <a:r>
              <a:rPr sz="5000" b="0" spc="-10" dirty="0">
                <a:latin typeface="Calibri"/>
                <a:cs typeface="Calibri"/>
              </a:rPr>
              <a:t>C</a:t>
            </a:r>
            <a:r>
              <a:rPr sz="5000" b="0" spc="-30" dirty="0">
                <a:latin typeface="Calibri"/>
                <a:cs typeface="Calibri"/>
              </a:rPr>
              <a:t>TI</a:t>
            </a:r>
            <a:r>
              <a:rPr sz="5000" b="0" spc="-35" dirty="0">
                <a:latin typeface="Calibri"/>
                <a:cs typeface="Calibri"/>
              </a:rPr>
              <a:t>V</a:t>
            </a:r>
            <a:r>
              <a:rPr sz="5000" b="0" spc="-25" dirty="0">
                <a:latin typeface="Calibri"/>
                <a:cs typeface="Calibri"/>
              </a:rPr>
              <a:t>E</a:t>
            </a:r>
            <a:r>
              <a:rPr sz="5000" b="0" spc="5" dirty="0">
                <a:latin typeface="Calibri"/>
                <a:cs typeface="Calibri"/>
              </a:rPr>
              <a:t> </a:t>
            </a:r>
            <a:r>
              <a:rPr sz="5000" b="0" spc="-30" dirty="0">
                <a:latin typeface="Calibri"/>
                <a:cs typeface="Calibri"/>
              </a:rPr>
              <a:t>R</a:t>
            </a:r>
            <a:r>
              <a:rPr sz="5000" b="0" spc="-65" dirty="0">
                <a:latin typeface="Calibri"/>
                <a:cs typeface="Calibri"/>
              </a:rPr>
              <a:t>E</a:t>
            </a:r>
            <a:r>
              <a:rPr sz="5000" b="0" spc="-35" dirty="0">
                <a:latin typeface="Calibri"/>
                <a:cs typeface="Calibri"/>
              </a:rPr>
              <a:t>SU</a:t>
            </a:r>
            <a:r>
              <a:rPr sz="5000" b="0" spc="-390" dirty="0">
                <a:latin typeface="Calibri"/>
                <a:cs typeface="Calibri"/>
              </a:rPr>
              <a:t>L</a:t>
            </a:r>
            <a:r>
              <a:rPr sz="5000" b="0" spc="-25" dirty="0">
                <a:latin typeface="Calibri"/>
                <a:cs typeface="Calibri"/>
              </a:rPr>
              <a:t>T</a:t>
            </a:r>
            <a:endParaRPr sz="5000">
              <a:latin typeface="Calibri"/>
              <a:cs typeface="Calibri"/>
            </a:endParaRPr>
          </a:p>
        </p:txBody>
      </p:sp>
      <p:sp>
        <p:nvSpPr>
          <p:cNvPr id="3" name="object 3"/>
          <p:cNvSpPr txBox="1"/>
          <p:nvPr/>
        </p:nvSpPr>
        <p:spPr>
          <a:xfrm>
            <a:off x="932814" y="1752600"/>
            <a:ext cx="7278370" cy="2954655"/>
          </a:xfrm>
          <a:prstGeom prst="rect">
            <a:avLst/>
          </a:prstGeom>
        </p:spPr>
        <p:txBody>
          <a:bodyPr vert="horz" wrap="square" lIns="0" tIns="0" rIns="0" bIns="0" rtlCol="0">
            <a:spAutoFit/>
          </a:bodyPr>
          <a:lstStyle/>
          <a:p>
            <a:pPr algn="l"/>
            <a:r>
              <a:rPr lang="en-US" sz="2400" b="0" u="none" strike="noStrike" baseline="0" dirty="0">
                <a:latin typeface="Constantia" panose="02030602050306030303" pitchFamily="18" charset="0"/>
              </a:rPr>
              <a:t>Internet of Smart City Objects which aims at the design, creation and holistic interconnection of smart city objects from different domains through its open and extensible platform and its supporting tools. With this objective, we move away from fragmented</a:t>
            </a:r>
          </a:p>
          <a:p>
            <a:pPr algn="l"/>
            <a:r>
              <a:rPr lang="en-US" sz="2400" b="0" u="none" strike="noStrike" baseline="0" dirty="0">
                <a:latin typeface="Constantia" panose="02030602050306030303" pitchFamily="18" charset="0"/>
              </a:rPr>
              <a:t>Internet of Things (IoT) solutions and isolated data silos in cities towards a more integrated, scalable and harmonized smart city ecosystem</a:t>
            </a:r>
            <a:endParaRPr sz="3200" dirty="0">
              <a:latin typeface="Constantia" panose="02030602050306030303" pitchFamily="18" charset="0"/>
              <a:cs typeface="Constant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881380">
              <a:lnSpc>
                <a:spcPct val="100000"/>
              </a:lnSpc>
            </a:pPr>
            <a:r>
              <a:rPr sz="5000" b="0" spc="-35" dirty="0">
                <a:latin typeface="Calibri"/>
                <a:cs typeface="Calibri"/>
              </a:rPr>
              <a:t>FUT</a:t>
            </a:r>
            <a:r>
              <a:rPr sz="5000" b="0" spc="-55" dirty="0">
                <a:latin typeface="Calibri"/>
                <a:cs typeface="Calibri"/>
              </a:rPr>
              <a:t>U</a:t>
            </a:r>
            <a:r>
              <a:rPr sz="5000" b="0" spc="-30" dirty="0">
                <a:latin typeface="Calibri"/>
                <a:cs typeface="Calibri"/>
              </a:rPr>
              <a:t>RE</a:t>
            </a:r>
            <a:r>
              <a:rPr sz="5000" b="0" spc="50" dirty="0">
                <a:latin typeface="Calibri"/>
                <a:cs typeface="Calibri"/>
              </a:rPr>
              <a:t> </a:t>
            </a:r>
            <a:r>
              <a:rPr sz="5000" b="0" spc="-30" dirty="0">
                <a:latin typeface="Calibri"/>
                <a:cs typeface="Calibri"/>
              </a:rPr>
              <a:t>S</a:t>
            </a:r>
            <a:r>
              <a:rPr sz="5000" b="0" spc="-70" dirty="0">
                <a:latin typeface="Calibri"/>
                <a:cs typeface="Calibri"/>
              </a:rPr>
              <a:t>C</a:t>
            </a:r>
            <a:r>
              <a:rPr sz="5000" b="0" spc="-35" dirty="0">
                <a:latin typeface="Calibri"/>
                <a:cs typeface="Calibri"/>
              </a:rPr>
              <a:t>OPE</a:t>
            </a:r>
            <a:endParaRPr sz="5000" dirty="0">
              <a:latin typeface="Calibri"/>
              <a:cs typeface="Calibri"/>
            </a:endParaRPr>
          </a:p>
        </p:txBody>
      </p:sp>
      <p:sp>
        <p:nvSpPr>
          <p:cNvPr id="3" name="object 3"/>
          <p:cNvSpPr txBox="1"/>
          <p:nvPr/>
        </p:nvSpPr>
        <p:spPr>
          <a:xfrm>
            <a:off x="457200" y="1295400"/>
            <a:ext cx="8470265" cy="4801314"/>
          </a:xfrm>
          <a:prstGeom prst="rect">
            <a:avLst/>
          </a:prstGeom>
        </p:spPr>
        <p:txBody>
          <a:bodyPr vert="horz" wrap="square" lIns="0" tIns="0" rIns="0" bIns="0" rtlCol="0">
            <a:spAutoFit/>
          </a:bodyPr>
          <a:lstStyle/>
          <a:p>
            <a:pPr algn="l"/>
            <a:r>
              <a:rPr lang="en-US" sz="2400" b="0" i="0" dirty="0">
                <a:solidFill>
                  <a:srgbClr val="000000"/>
                </a:solidFill>
                <a:effectLst/>
                <a:latin typeface="Constantia" panose="02030602050306030303" pitchFamily="18" charset="0"/>
              </a:rPr>
              <a:t>The ISCO project focused on the initial design and proof-</a:t>
            </a:r>
          </a:p>
          <a:p>
            <a:pPr algn="l"/>
            <a:r>
              <a:rPr lang="en-US" sz="2400" b="0" i="0" dirty="0">
                <a:solidFill>
                  <a:srgbClr val="000000"/>
                </a:solidFill>
                <a:effectLst/>
                <a:latin typeface="Constantia" panose="02030602050306030303" pitchFamily="18" charset="0"/>
              </a:rPr>
              <a:t>of-concept implementation of a smart city framework that</a:t>
            </a:r>
          </a:p>
          <a:p>
            <a:pPr algn="l"/>
            <a:r>
              <a:rPr lang="en-US" sz="2400" b="0" i="0" dirty="0">
                <a:solidFill>
                  <a:srgbClr val="000000"/>
                </a:solidFill>
                <a:effectLst/>
                <a:latin typeface="Constantia" panose="02030602050306030303" pitchFamily="18" charset="0"/>
              </a:rPr>
              <a:t>eases the implementation and deployment of dynamic and</a:t>
            </a:r>
          </a:p>
          <a:p>
            <a:pPr algn="l"/>
            <a:r>
              <a:rPr lang="en-US" sz="2400" b="0" i="0" dirty="0">
                <a:solidFill>
                  <a:srgbClr val="000000"/>
                </a:solidFill>
                <a:effectLst/>
                <a:latin typeface="Constantia" panose="02030602050306030303" pitchFamily="18" charset="0"/>
              </a:rPr>
              <a:t>self-adaptive software. Towards this objective, the general</a:t>
            </a:r>
          </a:p>
          <a:p>
            <a:pPr algn="l"/>
            <a:r>
              <a:rPr lang="en-US" sz="2400" b="0" i="0" dirty="0">
                <a:solidFill>
                  <a:srgbClr val="000000"/>
                </a:solidFill>
                <a:effectLst/>
                <a:latin typeface="Constantia" panose="02030602050306030303" pitchFamily="18" charset="0"/>
              </a:rPr>
              <a:t>concept and main components of our solution were presented</a:t>
            </a:r>
          </a:p>
          <a:p>
            <a:pPr algn="l"/>
            <a:r>
              <a:rPr lang="en-US" sz="2400" b="0" i="0" dirty="0">
                <a:solidFill>
                  <a:srgbClr val="000000"/>
                </a:solidFill>
                <a:effectLst/>
                <a:latin typeface="Constantia" panose="02030602050306030303" pitchFamily="18" charset="0"/>
              </a:rPr>
              <a:t>in this article, which consists of a Smart City Object API,</a:t>
            </a:r>
          </a:p>
          <a:p>
            <a:pPr algn="l"/>
            <a:r>
              <a:rPr lang="en-US" sz="2400" b="0" i="0" dirty="0">
                <a:solidFill>
                  <a:srgbClr val="000000"/>
                </a:solidFill>
                <a:effectLst/>
                <a:latin typeface="Constantia" panose="02030602050306030303" pitchFamily="18" charset="0"/>
              </a:rPr>
              <a:t>an ICN-based distributed service directory, and an adaptive</a:t>
            </a:r>
          </a:p>
          <a:p>
            <a:pPr algn="l"/>
            <a:r>
              <a:rPr lang="en-US" sz="2400" b="0" i="0" dirty="0">
                <a:solidFill>
                  <a:srgbClr val="000000"/>
                </a:solidFill>
                <a:effectLst/>
                <a:latin typeface="Constantia" panose="02030602050306030303" pitchFamily="18" charset="0"/>
              </a:rPr>
              <a:t>planning component for dynamic service composition.</a:t>
            </a:r>
            <a:r>
              <a:rPr lang="en-US" sz="2400" b="0" i="0" dirty="0">
                <a:solidFill>
                  <a:srgbClr val="000000"/>
                </a:solidFill>
                <a:effectLst/>
                <a:latin typeface="ff5"/>
              </a:rPr>
              <a:t> </a:t>
            </a:r>
            <a:r>
              <a:rPr lang="en-US" sz="2400" b="0" i="0" dirty="0">
                <a:solidFill>
                  <a:srgbClr val="000000"/>
                </a:solidFill>
                <a:effectLst/>
                <a:latin typeface="Constantia" panose="02030602050306030303" pitchFamily="18" charset="0"/>
              </a:rPr>
              <a:t>The</a:t>
            </a:r>
          </a:p>
          <a:p>
            <a:pPr algn="l"/>
            <a:r>
              <a:rPr lang="en-US" sz="2400" b="0" i="0" dirty="0">
                <a:solidFill>
                  <a:srgbClr val="000000"/>
                </a:solidFill>
                <a:effectLst/>
                <a:latin typeface="Constantia" panose="02030602050306030303" pitchFamily="18" charset="0"/>
              </a:rPr>
              <a:t>framework, protocols, and tools developed in our solution</a:t>
            </a:r>
          </a:p>
          <a:p>
            <a:pPr algn="l"/>
            <a:r>
              <a:rPr lang="en-US" sz="2400" b="0" i="0" dirty="0">
                <a:solidFill>
                  <a:srgbClr val="000000"/>
                </a:solidFill>
                <a:effectLst/>
                <a:latin typeface="Constantia" panose="02030602050306030303" pitchFamily="18" charset="0"/>
              </a:rPr>
              <a:t>can be exploited by various city stakeholders for the efﬁcient</a:t>
            </a:r>
          </a:p>
          <a:p>
            <a:pPr algn="l"/>
            <a:r>
              <a:rPr lang="en-US" sz="2400" b="0" i="0" dirty="0">
                <a:solidFill>
                  <a:srgbClr val="000000"/>
                </a:solidFill>
                <a:effectLst/>
                <a:latin typeface="Constantia" panose="02030602050306030303" pitchFamily="18" charset="0"/>
              </a:rPr>
              <a:t>creation, discovery, and execution of harmonious services in</a:t>
            </a:r>
          </a:p>
          <a:p>
            <a:pPr algn="l"/>
            <a:r>
              <a:rPr lang="en-US" sz="2400" b="0" i="0" dirty="0">
                <a:solidFill>
                  <a:srgbClr val="000000"/>
                </a:solidFill>
                <a:effectLst/>
                <a:latin typeface="Constantia" panose="02030602050306030303" pitchFamily="18" charset="0"/>
              </a:rPr>
              <a:t>the smart city service ecosystem.</a:t>
            </a:r>
          </a:p>
          <a:p>
            <a:pPr algn="l"/>
            <a:endParaRPr lang="en-US" sz="2400" b="0" i="0" dirty="0">
              <a:solidFill>
                <a:srgbClr val="000000"/>
              </a:solidFill>
              <a:effectLst/>
              <a:latin typeface="Constantia" panose="02030602050306030303"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725805">
              <a:lnSpc>
                <a:spcPts val="5855"/>
              </a:lnSpc>
            </a:pPr>
            <a:r>
              <a:rPr spc="-35" dirty="0"/>
              <a:t>REFE</a:t>
            </a:r>
            <a:r>
              <a:rPr spc="-55" dirty="0"/>
              <a:t>R</a:t>
            </a:r>
            <a:r>
              <a:rPr spc="-40" dirty="0"/>
              <a:t>A</a:t>
            </a:r>
            <a:r>
              <a:rPr spc="-60" dirty="0"/>
              <a:t>N</a:t>
            </a:r>
            <a:r>
              <a:rPr spc="-35" dirty="0"/>
              <a:t>CES</a:t>
            </a:r>
          </a:p>
        </p:txBody>
      </p:sp>
      <p:sp>
        <p:nvSpPr>
          <p:cNvPr id="3" name="object 3"/>
          <p:cNvSpPr txBox="1"/>
          <p:nvPr/>
        </p:nvSpPr>
        <p:spPr>
          <a:xfrm>
            <a:off x="427354" y="1639600"/>
            <a:ext cx="8289290" cy="4659096"/>
          </a:xfrm>
          <a:prstGeom prst="rect">
            <a:avLst/>
          </a:prstGeom>
        </p:spPr>
        <p:txBody>
          <a:bodyPr vert="horz" wrap="square" lIns="0" tIns="0" rIns="0" bIns="0" rtlCol="0">
            <a:spAutoFit/>
          </a:bodyPr>
          <a:lstStyle/>
          <a:p>
            <a:pPr marL="287020" marR="151130" indent="-274320">
              <a:lnSpc>
                <a:spcPct val="80000"/>
              </a:lnSpc>
              <a:buClr>
                <a:srgbClr val="0AD0D9"/>
              </a:buClr>
              <a:buSzPct val="94444"/>
              <a:buFont typeface="Wingdings 2"/>
              <a:buChar char=""/>
              <a:tabLst>
                <a:tab pos="287655" algn="l"/>
              </a:tabLst>
            </a:pPr>
            <a:r>
              <a:rPr lang="en-US" sz="2000" dirty="0">
                <a:effectLst/>
                <a:latin typeface="Constantia" panose="02030602050306030303" pitchFamily="18" charset="0"/>
                <a:ea typeface="Calibri" panose="020F0502020204030204" pitchFamily="34" charset="0"/>
                <a:cs typeface="Arial" panose="020B0604020202020204" pitchFamily="34" charset="0"/>
              </a:rPr>
              <a:t>[</a:t>
            </a:r>
            <a:r>
              <a:rPr lang="en-US" sz="2000" dirty="0">
                <a:latin typeface="Constantia" panose="02030602050306030303" pitchFamily="18" charset="0"/>
                <a:ea typeface="Calibri" panose="020F0502020204030204" pitchFamily="34" charset="0"/>
                <a:cs typeface="Arial" panose="020B0604020202020204" pitchFamily="34" charset="0"/>
              </a:rPr>
              <a:t>1] Bab bar</a:t>
            </a:r>
            <a:r>
              <a:rPr lang="en-US" sz="2000" dirty="0">
                <a:effectLst/>
                <a:latin typeface="Constantia" panose="02030602050306030303" pitchFamily="18" charset="0"/>
                <a:ea typeface="Calibri" panose="020F0502020204030204" pitchFamily="34" charset="0"/>
                <a:cs typeface="Arial" panose="020B0604020202020204" pitchFamily="34" charset="0"/>
              </a:rPr>
              <a:t>, H.; Rani, S.; </a:t>
            </a:r>
            <a:r>
              <a:rPr lang="en-US" sz="2000" dirty="0" err="1">
                <a:effectLst/>
                <a:latin typeface="Constantia" panose="02030602050306030303" pitchFamily="18" charset="0"/>
                <a:ea typeface="Calibri" panose="020F0502020204030204" pitchFamily="34" charset="0"/>
                <a:cs typeface="Arial" panose="020B0604020202020204" pitchFamily="34" charset="0"/>
              </a:rPr>
              <a:t>Singh,A</a:t>
            </a:r>
            <a:r>
              <a:rPr lang="en-US" sz="2000" dirty="0">
                <a:effectLst/>
                <a:latin typeface="Constantia" panose="02030602050306030303" pitchFamily="18" charset="0"/>
                <a:ea typeface="Calibri" panose="020F0502020204030204" pitchFamily="34" charset="0"/>
                <a:cs typeface="Arial" panose="020B0604020202020204" pitchFamily="34" charset="0"/>
              </a:rPr>
              <a:t>.; Abd-</a:t>
            </a:r>
            <a:r>
              <a:rPr lang="en-US" sz="2000" dirty="0" err="1">
                <a:effectLst/>
                <a:latin typeface="Constantia" panose="02030602050306030303" pitchFamily="18" charset="0"/>
                <a:ea typeface="Calibri" panose="020F0502020204030204" pitchFamily="34" charset="0"/>
                <a:cs typeface="Arial" panose="020B0604020202020204" pitchFamily="34" charset="0"/>
              </a:rPr>
              <a:t>Elnaby</a:t>
            </a:r>
            <a:r>
              <a:rPr lang="en-US" sz="2000" dirty="0">
                <a:effectLst/>
                <a:latin typeface="Constantia" panose="02030602050306030303" pitchFamily="18" charset="0"/>
                <a:ea typeface="Calibri" panose="020F0502020204030204" pitchFamily="34" charset="0"/>
                <a:cs typeface="Arial" panose="020B0604020202020204" pitchFamily="34" charset="0"/>
              </a:rPr>
              <a:t>, M.; Choi, B.J. Cloud Based Smart City Services for Industrial Internet of Things in Software-Defined Networking</a:t>
            </a:r>
          </a:p>
          <a:p>
            <a:pPr marL="12700" marR="151130">
              <a:lnSpc>
                <a:spcPct val="80000"/>
              </a:lnSpc>
              <a:buClr>
                <a:srgbClr val="0AD0D9"/>
              </a:buClr>
              <a:buSzPct val="94444"/>
              <a:tabLst>
                <a:tab pos="287655" algn="l"/>
              </a:tabLst>
            </a:pPr>
            <a:r>
              <a:rPr lang="en-US" sz="2000" dirty="0">
                <a:latin typeface="Constantia" panose="02030602050306030303" pitchFamily="18" charset="0"/>
                <a:cs typeface="Arial" panose="020B0604020202020204" pitchFamily="34" charset="0"/>
              </a:rPr>
              <a:t>       </a:t>
            </a:r>
            <a:r>
              <a:rPr lang="en-US" sz="2000" i="0" u="none" strike="noStrike" baseline="0" dirty="0">
                <a:latin typeface="Constantia" panose="02030602050306030303" pitchFamily="18" charset="0"/>
              </a:rPr>
              <a:t>2021</a:t>
            </a:r>
            <a:r>
              <a:rPr lang="en-US" sz="2000" b="0" i="0" u="none" strike="noStrike" baseline="0" dirty="0">
                <a:latin typeface="Constantia" panose="02030602050306030303" pitchFamily="18" charset="0"/>
              </a:rPr>
              <a:t>, 13, 8910. </a:t>
            </a:r>
            <a:r>
              <a:rPr lang="en-US" sz="2000" b="0" i="0" u="none" strike="noStrike" baseline="0" dirty="0">
                <a:latin typeface="Constantia" panose="02030602050306030303" pitchFamily="18" charset="0"/>
                <a:hlinkClick r:id="rId3"/>
              </a:rPr>
              <a:t>https://doi.org/10.3390/su13168910</a:t>
            </a:r>
            <a:endParaRPr lang="en-US" sz="2000" b="0" i="0" u="none" strike="noStrike" baseline="0" dirty="0">
              <a:latin typeface="Constantia" panose="02030602050306030303" pitchFamily="18" charset="0"/>
            </a:endParaRPr>
          </a:p>
          <a:p>
            <a:pPr marL="12700" marR="151130">
              <a:lnSpc>
                <a:spcPct val="80000"/>
              </a:lnSpc>
              <a:buClr>
                <a:srgbClr val="0AD0D9"/>
              </a:buClr>
              <a:buSzPct val="94444"/>
              <a:tabLst>
                <a:tab pos="287655" algn="l"/>
              </a:tabLst>
            </a:pPr>
            <a:endParaRPr lang="en-US" sz="2000" dirty="0">
              <a:latin typeface="Constantia" panose="02030602050306030303" pitchFamily="18" charset="0"/>
              <a:cs typeface="Times New Roman"/>
            </a:endParaRPr>
          </a:p>
          <a:p>
            <a:pPr marL="287020" marR="36195" indent="-274320">
              <a:lnSpc>
                <a:spcPct val="80000"/>
              </a:lnSpc>
              <a:buClr>
                <a:srgbClr val="0AD0D9"/>
              </a:buClr>
              <a:buSzPct val="94444"/>
              <a:buFont typeface="Wingdings 2"/>
              <a:buChar char=""/>
              <a:tabLst>
                <a:tab pos="287655" algn="l"/>
              </a:tabLst>
            </a:pPr>
            <a:r>
              <a:rPr lang="en-US" sz="2000" spc="-5" dirty="0">
                <a:latin typeface="Constantia" panose="02030602050306030303" pitchFamily="18" charset="0"/>
                <a:cs typeface="Constantia"/>
              </a:rPr>
              <a:t>[2</a:t>
            </a:r>
            <a:r>
              <a:rPr lang="en-US" sz="2000" dirty="0">
                <a:latin typeface="Constantia" panose="02030602050306030303" pitchFamily="18" charset="0"/>
                <a:cs typeface="Constantia"/>
              </a:rPr>
              <a:t>]</a:t>
            </a:r>
            <a:r>
              <a:rPr lang="en-US" sz="2000" spc="5" dirty="0">
                <a:latin typeface="Constantia" panose="02030602050306030303" pitchFamily="18" charset="0"/>
                <a:cs typeface="Constantia"/>
              </a:rPr>
              <a:t> </a:t>
            </a:r>
            <a:r>
              <a:rPr lang="en-US" sz="2000" dirty="0">
                <a:effectLst/>
                <a:latin typeface="Constantia" panose="02030602050306030303" pitchFamily="18" charset="0"/>
                <a:ea typeface="Calibri" panose="020F0502020204030204" pitchFamily="34" charset="0"/>
                <a:cs typeface="Arial" panose="020B0604020202020204" pitchFamily="34" charset="0"/>
              </a:rPr>
              <a:t>Bellini, P.; </a:t>
            </a:r>
            <a:r>
              <a:rPr lang="en-US" sz="2000" dirty="0" err="1">
                <a:effectLst/>
                <a:latin typeface="Constantia" panose="02030602050306030303" pitchFamily="18" charset="0"/>
                <a:ea typeface="Calibri" panose="020F0502020204030204" pitchFamily="34" charset="0"/>
                <a:cs typeface="Arial" panose="020B0604020202020204" pitchFamily="34" charset="0"/>
              </a:rPr>
              <a:t>Nesi</a:t>
            </a:r>
            <a:r>
              <a:rPr lang="en-US" sz="2000" dirty="0">
                <a:effectLst/>
                <a:latin typeface="Constantia" panose="02030602050306030303" pitchFamily="18" charset="0"/>
                <a:ea typeface="Calibri" panose="020F0502020204030204" pitchFamily="34" charset="0"/>
                <a:cs typeface="Arial" panose="020B0604020202020204" pitchFamily="34" charset="0"/>
              </a:rPr>
              <a:t>, P.; Pantaleo, G. IoT-Enabled Smart Cities: A Review of Concepts, Frameworks and Key Technologies. Appl. Sci. </a:t>
            </a:r>
          </a:p>
          <a:p>
            <a:pPr marL="12700" marR="36195">
              <a:lnSpc>
                <a:spcPct val="80000"/>
              </a:lnSpc>
              <a:buClr>
                <a:srgbClr val="0AD0D9"/>
              </a:buClr>
              <a:buSzPct val="94444"/>
              <a:tabLst>
                <a:tab pos="287655" algn="l"/>
              </a:tabLst>
            </a:pPr>
            <a:r>
              <a:rPr lang="en-US" sz="2000" b="0" i="0" u="none" strike="noStrike" baseline="0" dirty="0">
                <a:latin typeface="Constantia" panose="02030602050306030303" pitchFamily="18" charset="0"/>
                <a:cs typeface="Arial" panose="020B0604020202020204" pitchFamily="34" charset="0"/>
              </a:rPr>
              <a:t>      </a:t>
            </a:r>
            <a:r>
              <a:rPr lang="en-US" sz="2000" b="0" i="0" u="none" strike="noStrike" baseline="0" dirty="0">
                <a:latin typeface="Constantia" panose="02030602050306030303" pitchFamily="18" charset="0"/>
              </a:rPr>
              <a:t>Appl. Sci. </a:t>
            </a:r>
            <a:r>
              <a:rPr lang="en-US" sz="2000" b="1" i="0" u="none" strike="noStrike" baseline="0" dirty="0">
                <a:latin typeface="Constantia" panose="02030602050306030303" pitchFamily="18" charset="0"/>
              </a:rPr>
              <a:t>2022</a:t>
            </a:r>
            <a:r>
              <a:rPr lang="en-US" sz="2000" b="0" i="0" u="none" strike="noStrike" baseline="0" dirty="0">
                <a:latin typeface="Constantia" panose="02030602050306030303" pitchFamily="18" charset="0"/>
              </a:rPr>
              <a:t>, 12, 1607. </a:t>
            </a:r>
            <a:r>
              <a:rPr lang="en-US" sz="2000" b="0" i="0" u="none" strike="noStrike" baseline="0" dirty="0">
                <a:latin typeface="Constantia" panose="02030602050306030303" pitchFamily="18" charset="0"/>
                <a:hlinkClick r:id="rId4"/>
              </a:rPr>
              <a:t>https://doi.org/10.3390/app12031607</a:t>
            </a:r>
            <a:endParaRPr lang="en-US" sz="2000" dirty="0">
              <a:effectLst/>
              <a:latin typeface="Constantia" panose="02030602050306030303" pitchFamily="18" charset="0"/>
              <a:ea typeface="Calibri" panose="020F0502020204030204" pitchFamily="34" charset="0"/>
              <a:cs typeface="Arial" panose="020B0604020202020204" pitchFamily="34" charset="0"/>
            </a:endParaRPr>
          </a:p>
          <a:p>
            <a:pPr>
              <a:lnSpc>
                <a:spcPct val="100000"/>
              </a:lnSpc>
              <a:spcBef>
                <a:spcPts val="7"/>
              </a:spcBef>
            </a:pPr>
            <a:endParaRPr sz="2400" dirty="0">
              <a:latin typeface="Times New Roman"/>
              <a:cs typeface="Times New Roman"/>
            </a:endParaRPr>
          </a:p>
          <a:p>
            <a:pPr marL="287020" marR="126364" indent="-274320">
              <a:lnSpc>
                <a:spcPct val="80000"/>
              </a:lnSpc>
              <a:buClr>
                <a:srgbClr val="0AD0D9"/>
              </a:buClr>
              <a:buSzPct val="94444"/>
              <a:buFont typeface="Wingdings 2"/>
              <a:buChar char=""/>
              <a:tabLst>
                <a:tab pos="287655" algn="l"/>
              </a:tabLst>
            </a:pPr>
            <a:r>
              <a:rPr sz="2000" dirty="0">
                <a:latin typeface="Constantia"/>
                <a:cs typeface="Constantia"/>
              </a:rPr>
              <a:t>[</a:t>
            </a:r>
            <a:r>
              <a:rPr lang="en-US" sz="2000" dirty="0">
                <a:latin typeface="Constantia"/>
                <a:cs typeface="Constantia"/>
              </a:rPr>
              <a:t>3</a:t>
            </a:r>
            <a:r>
              <a:rPr sz="2000" dirty="0">
                <a:latin typeface="Constantia"/>
                <a:cs typeface="Constantia"/>
              </a:rPr>
              <a:t>]</a:t>
            </a: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onstantia" panose="02030602050306030303" pitchFamily="18" charset="0"/>
                <a:ea typeface="Calibri" panose="020F0502020204030204" pitchFamily="34" charset="0"/>
                <a:cs typeface="Arial" panose="020B0604020202020204" pitchFamily="34" charset="0"/>
              </a:rPr>
              <a:t>Mahmood, O.A.; </a:t>
            </a:r>
            <a:r>
              <a:rPr lang="en-US" sz="2000" dirty="0" err="1">
                <a:effectLst/>
                <a:latin typeface="Constantia" panose="02030602050306030303" pitchFamily="18" charset="0"/>
                <a:ea typeface="Calibri" panose="020F0502020204030204" pitchFamily="34" charset="0"/>
                <a:cs typeface="Arial" panose="020B0604020202020204" pitchFamily="34" charset="0"/>
              </a:rPr>
              <a:t>Abdellah</a:t>
            </a:r>
            <a:r>
              <a:rPr lang="en-US" sz="2000" dirty="0">
                <a:effectLst/>
                <a:latin typeface="Constantia" panose="02030602050306030303" pitchFamily="18" charset="0"/>
                <a:ea typeface="Calibri" panose="020F0502020204030204" pitchFamily="34" charset="0"/>
                <a:cs typeface="Arial" panose="020B0604020202020204" pitchFamily="34" charset="0"/>
              </a:rPr>
              <a:t>, A.R.; Muthanna, A.; </a:t>
            </a:r>
            <a:r>
              <a:rPr lang="en-US" sz="2000" dirty="0" err="1">
                <a:effectLst/>
                <a:latin typeface="Constantia" panose="02030602050306030303" pitchFamily="18" charset="0"/>
                <a:ea typeface="Calibri" panose="020F0502020204030204" pitchFamily="34" charset="0"/>
                <a:cs typeface="Arial" panose="020B0604020202020204" pitchFamily="34" charset="0"/>
              </a:rPr>
              <a:t>Koucheryavy</a:t>
            </a:r>
            <a:r>
              <a:rPr lang="en-US" sz="2000" dirty="0">
                <a:effectLst/>
                <a:latin typeface="Constantia" panose="02030602050306030303" pitchFamily="18" charset="0"/>
                <a:ea typeface="Calibri" panose="020F0502020204030204" pitchFamily="34" charset="0"/>
                <a:cs typeface="Arial" panose="020B0604020202020204" pitchFamily="34" charset="0"/>
              </a:rPr>
              <a:t>, A. Distributed Edge Computing for Resource Allocation in Smart Cities Based on the IoT. Information 2022, 13, 328. </a:t>
            </a:r>
            <a:r>
              <a:rPr lang="en-US" sz="2000" dirty="0">
                <a:effectLst/>
                <a:latin typeface="Constantia" panose="02030602050306030303" pitchFamily="18" charset="0"/>
                <a:ea typeface="Calibri" panose="020F0502020204030204" pitchFamily="34" charset="0"/>
                <a:cs typeface="Arial" panose="020B0604020202020204" pitchFamily="34" charset="0"/>
                <a:hlinkClick r:id="rId5"/>
              </a:rPr>
              <a:t>https://doi.org/10.3390/ info13070328</a:t>
            </a:r>
            <a:endParaRPr sz="2000" dirty="0">
              <a:latin typeface="Constantia" panose="02030602050306030303" pitchFamily="18" charset="0"/>
              <a:cs typeface="Constantia"/>
            </a:endParaRPr>
          </a:p>
          <a:p>
            <a:pPr>
              <a:lnSpc>
                <a:spcPct val="100000"/>
              </a:lnSpc>
              <a:spcBef>
                <a:spcPts val="7"/>
              </a:spcBef>
              <a:buClr>
                <a:srgbClr val="0AD0D9"/>
              </a:buClr>
              <a:buFont typeface="Wingdings 2"/>
              <a:buChar char=""/>
            </a:pPr>
            <a:endParaRPr sz="2400" dirty="0">
              <a:latin typeface="Times New Roman"/>
              <a:cs typeface="Times New Roman"/>
            </a:endParaRPr>
          </a:p>
          <a:p>
            <a:pPr marL="287020" marR="337820" indent="-274320">
              <a:lnSpc>
                <a:spcPct val="80000"/>
              </a:lnSpc>
              <a:buClr>
                <a:srgbClr val="0AD0D9"/>
              </a:buClr>
              <a:buSzPct val="94444"/>
              <a:buFont typeface="Wingdings 2"/>
              <a:buChar char=""/>
              <a:tabLst>
                <a:tab pos="287655" algn="l"/>
              </a:tabLst>
            </a:pPr>
            <a:r>
              <a:rPr sz="2000" spc="-15" dirty="0">
                <a:latin typeface="Constantia"/>
                <a:cs typeface="Constantia"/>
              </a:rPr>
              <a:t>[</a:t>
            </a:r>
            <a:r>
              <a:rPr lang="en-US" sz="2000" spc="-5" dirty="0">
                <a:latin typeface="Constantia"/>
                <a:cs typeface="Constantia"/>
              </a:rPr>
              <a:t>4</a:t>
            </a:r>
            <a:r>
              <a:rPr sz="2000" dirty="0">
                <a:latin typeface="Constantia"/>
                <a:cs typeface="Constantia"/>
              </a:rPr>
              <a:t>]</a:t>
            </a:r>
            <a:r>
              <a:rPr sz="2000" spc="-20" dirty="0">
                <a:latin typeface="Constantia"/>
                <a:cs typeface="Constantia"/>
              </a:rPr>
              <a:t> </a:t>
            </a:r>
            <a:r>
              <a:rPr lang="en-US" sz="2000" dirty="0" err="1">
                <a:effectLst/>
                <a:latin typeface="Constantia" panose="02030602050306030303" pitchFamily="18" charset="0"/>
                <a:ea typeface="Calibri" panose="020F0502020204030204" pitchFamily="34" charset="0"/>
                <a:cs typeface="Arial" panose="020B0604020202020204" pitchFamily="34" charset="0"/>
              </a:rPr>
              <a:t>Alam</a:t>
            </a:r>
            <a:r>
              <a:rPr lang="en-US" sz="2000" dirty="0">
                <a:effectLst/>
                <a:latin typeface="Constantia" panose="02030602050306030303" pitchFamily="18" charset="0"/>
                <a:ea typeface="Calibri" panose="020F0502020204030204" pitchFamily="34" charset="0"/>
                <a:cs typeface="Arial" panose="020B0604020202020204" pitchFamily="34" charset="0"/>
              </a:rPr>
              <a:t>, T. Cloud-Based IoT Applications and Their Roles in Smart Cities. Smart Cities 2021, 4, 1196–1219. </a:t>
            </a:r>
            <a:r>
              <a:rPr lang="en-US" sz="2000" dirty="0">
                <a:effectLst/>
                <a:latin typeface="Constantia" panose="02030602050306030303" pitchFamily="18" charset="0"/>
                <a:ea typeface="Calibri" panose="020F0502020204030204" pitchFamily="34" charset="0"/>
                <a:cs typeface="Arial" panose="020B0604020202020204" pitchFamily="34" charset="0"/>
                <a:hlinkClick r:id="rId6"/>
              </a:rPr>
              <a:t>https://doi.org/10.3390/smartcities4030064</a:t>
            </a:r>
            <a:endParaRPr lang="en-US" sz="2000" dirty="0">
              <a:effectLst/>
              <a:latin typeface="Constantia" panose="02030602050306030303" pitchFamily="18" charset="0"/>
              <a:ea typeface="Calibri" panose="020F0502020204030204" pitchFamily="34" charset="0"/>
              <a:cs typeface="Arial" panose="020B0604020202020204" pitchFamily="34" charset="0"/>
            </a:endParaRPr>
          </a:p>
          <a:p>
            <a:pPr marL="287020" marR="337820" indent="-274320">
              <a:lnSpc>
                <a:spcPct val="80000"/>
              </a:lnSpc>
              <a:buClr>
                <a:srgbClr val="0AD0D9"/>
              </a:buClr>
              <a:buSzPct val="94444"/>
              <a:buFont typeface="Wingdings 2"/>
              <a:buChar char=""/>
              <a:tabLst>
                <a:tab pos="287655" algn="l"/>
              </a:tabLst>
            </a:pPr>
            <a:endParaRPr sz="1800" dirty="0">
              <a:latin typeface="Constantia"/>
              <a:cs typeface="Constant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725805">
              <a:lnSpc>
                <a:spcPts val="5855"/>
              </a:lnSpc>
            </a:pPr>
            <a:r>
              <a:rPr spc="-35" dirty="0"/>
              <a:t>REFE</a:t>
            </a:r>
            <a:r>
              <a:rPr spc="-55" dirty="0"/>
              <a:t>R</a:t>
            </a:r>
            <a:r>
              <a:rPr spc="-40" dirty="0"/>
              <a:t>A</a:t>
            </a:r>
            <a:r>
              <a:rPr spc="-60" dirty="0"/>
              <a:t>N</a:t>
            </a:r>
            <a:r>
              <a:rPr spc="-35" dirty="0"/>
              <a:t>CES</a:t>
            </a:r>
          </a:p>
        </p:txBody>
      </p:sp>
      <p:sp>
        <p:nvSpPr>
          <p:cNvPr id="3" name="object 3"/>
          <p:cNvSpPr txBox="1"/>
          <p:nvPr/>
        </p:nvSpPr>
        <p:spPr>
          <a:xfrm>
            <a:off x="304800" y="1705451"/>
            <a:ext cx="8299450" cy="3447098"/>
          </a:xfrm>
          <a:prstGeom prst="rect">
            <a:avLst/>
          </a:prstGeom>
        </p:spPr>
        <p:txBody>
          <a:bodyPr vert="horz" wrap="square" lIns="0" tIns="0" rIns="0" bIns="0" rtlCol="0">
            <a:spAutoFit/>
          </a:bodyPr>
          <a:lstStyle/>
          <a:p>
            <a:pPr marL="287020" indent="-274320">
              <a:buClr>
                <a:srgbClr val="0AD0D9"/>
              </a:buClr>
              <a:buSzPct val="93750"/>
              <a:buFont typeface="Wingdings 2"/>
              <a:buChar char=""/>
              <a:tabLst>
                <a:tab pos="287655" algn="l"/>
              </a:tabLst>
            </a:pPr>
            <a:r>
              <a:rPr sz="2000" spc="5" dirty="0">
                <a:latin typeface="Constantia"/>
                <a:cs typeface="Constantia"/>
              </a:rPr>
              <a:t>[</a:t>
            </a:r>
            <a:r>
              <a:rPr lang="en-US" sz="2000" spc="5" dirty="0">
                <a:latin typeface="Constantia"/>
                <a:cs typeface="Constantia"/>
              </a:rPr>
              <a:t>5</a:t>
            </a:r>
            <a:r>
              <a:rPr sz="2000" dirty="0">
                <a:latin typeface="Constantia"/>
                <a:cs typeface="Constantia"/>
              </a:rPr>
              <a:t>]</a:t>
            </a:r>
            <a:r>
              <a:rPr sz="2000" spc="-20" dirty="0">
                <a:latin typeface="Constantia"/>
                <a:cs typeface="Constantia"/>
              </a:rPr>
              <a:t> </a:t>
            </a:r>
            <a:r>
              <a:rPr lang="en-US" sz="2000" dirty="0" err="1">
                <a:effectLst/>
                <a:latin typeface="Constantia" panose="02030602050306030303" pitchFamily="18" charset="0"/>
                <a:ea typeface="Calibri" panose="020F0502020204030204" pitchFamily="34" charset="0"/>
                <a:cs typeface="Arial" panose="020B0604020202020204" pitchFamily="34" charset="0"/>
              </a:rPr>
              <a:t>Basmi</a:t>
            </a:r>
            <a:r>
              <a:rPr lang="en-US" sz="2000" dirty="0">
                <a:effectLst/>
                <a:latin typeface="Constantia" panose="02030602050306030303" pitchFamily="18" charset="0"/>
                <a:ea typeface="Calibri" panose="020F0502020204030204" pitchFamily="34" charset="0"/>
                <a:cs typeface="Arial" panose="020B0604020202020204" pitchFamily="34" charset="0"/>
              </a:rPr>
              <a:t> W, </a:t>
            </a:r>
            <a:r>
              <a:rPr lang="en-US" sz="2000" dirty="0" err="1">
                <a:effectLst/>
                <a:latin typeface="Constantia" panose="02030602050306030303" pitchFamily="18" charset="0"/>
                <a:ea typeface="Calibri" panose="020F0502020204030204" pitchFamily="34" charset="0"/>
                <a:cs typeface="Arial" panose="020B0604020202020204" pitchFamily="34" charset="0"/>
              </a:rPr>
              <a:t>Boulmakoul</a:t>
            </a:r>
            <a:r>
              <a:rPr lang="en-US" sz="2000" dirty="0">
                <a:effectLst/>
                <a:latin typeface="Constantia" panose="02030602050306030303" pitchFamily="18" charset="0"/>
                <a:ea typeface="Calibri" panose="020F0502020204030204" pitchFamily="34" charset="0"/>
                <a:cs typeface="Arial" panose="020B0604020202020204" pitchFamily="34" charset="0"/>
              </a:rPr>
              <a:t> A, Karim L, </a:t>
            </a:r>
            <a:r>
              <a:rPr lang="en-US" sz="2000" dirty="0" err="1">
                <a:effectLst/>
                <a:latin typeface="Constantia" panose="02030602050306030303" pitchFamily="18" charset="0"/>
                <a:ea typeface="Calibri" panose="020F0502020204030204" pitchFamily="34" charset="0"/>
                <a:cs typeface="Arial" panose="020B0604020202020204" pitchFamily="34" charset="0"/>
              </a:rPr>
              <a:t>Lbath</a:t>
            </a:r>
            <a:r>
              <a:rPr lang="en-US" sz="2000" dirty="0">
                <a:effectLst/>
                <a:latin typeface="Constantia" panose="02030602050306030303" pitchFamily="18" charset="0"/>
                <a:ea typeface="Calibri" panose="020F0502020204030204" pitchFamily="34" charset="0"/>
                <a:cs typeface="Arial" panose="020B0604020202020204" pitchFamily="34" charset="0"/>
              </a:rPr>
              <a:t> A (2020) Modern approach to design a distributed and scalable platform architecture for smart cities complex events data collection. Procedia </a:t>
            </a:r>
            <a:r>
              <a:rPr lang="en-US" sz="2000" dirty="0" err="1">
                <a:effectLst/>
                <a:latin typeface="Constantia" panose="02030602050306030303" pitchFamily="18" charset="0"/>
                <a:ea typeface="Calibri" panose="020F0502020204030204" pitchFamily="34" charset="0"/>
                <a:cs typeface="Arial" panose="020B0604020202020204" pitchFamily="34" charset="0"/>
              </a:rPr>
              <a:t>Comput</a:t>
            </a:r>
            <a:r>
              <a:rPr lang="en-US" sz="2000" dirty="0">
                <a:effectLst/>
                <a:latin typeface="Constantia" panose="02030602050306030303" pitchFamily="18" charset="0"/>
                <a:ea typeface="Calibri" panose="020F0502020204030204" pitchFamily="34" charset="0"/>
                <a:cs typeface="Arial" panose="020B0604020202020204" pitchFamily="34" charset="0"/>
              </a:rPr>
              <a:t> Sci 170:43–50. </a:t>
            </a:r>
            <a:r>
              <a:rPr lang="en-US" sz="2000" dirty="0">
                <a:effectLst/>
                <a:latin typeface="Constantia" panose="02030602050306030303" pitchFamily="18" charset="0"/>
                <a:ea typeface="Calibri" panose="020F0502020204030204" pitchFamily="34" charset="0"/>
                <a:cs typeface="Arial" panose="020B0604020202020204" pitchFamily="34" charset="0"/>
                <a:hlinkClick r:id="rId3"/>
              </a:rPr>
              <a:t>https ://doi.org/10.1016/</a:t>
            </a:r>
            <a:r>
              <a:rPr lang="en-US" sz="2000" dirty="0" err="1">
                <a:effectLst/>
                <a:latin typeface="Constantia" panose="02030602050306030303" pitchFamily="18" charset="0"/>
                <a:ea typeface="Calibri" panose="020F0502020204030204" pitchFamily="34" charset="0"/>
                <a:cs typeface="Arial" panose="020B0604020202020204" pitchFamily="34" charset="0"/>
                <a:hlinkClick r:id="rId3"/>
              </a:rPr>
              <a:t>j.procs</a:t>
            </a:r>
            <a:r>
              <a:rPr lang="en-US" sz="2000" dirty="0">
                <a:effectLst/>
                <a:latin typeface="Constantia" panose="02030602050306030303" pitchFamily="18" charset="0"/>
                <a:ea typeface="Calibri" panose="020F0502020204030204" pitchFamily="34" charset="0"/>
                <a:cs typeface="Arial" panose="020B0604020202020204" pitchFamily="34" charset="0"/>
                <a:hlinkClick r:id="rId3"/>
              </a:rPr>
              <a:t> .2020.03.008. http://www.scien </a:t>
            </a:r>
            <a:r>
              <a:rPr lang="en-US" sz="2000" dirty="0" err="1">
                <a:effectLst/>
                <a:latin typeface="Constantia" panose="02030602050306030303" pitchFamily="18" charset="0"/>
                <a:ea typeface="Calibri" panose="020F0502020204030204" pitchFamily="34" charset="0"/>
                <a:cs typeface="Arial" panose="020B0604020202020204" pitchFamily="34" charset="0"/>
                <a:hlinkClick r:id="rId3"/>
              </a:rPr>
              <a:t>cedir</a:t>
            </a:r>
            <a:r>
              <a:rPr lang="en-US" sz="2000" dirty="0">
                <a:effectLst/>
                <a:latin typeface="Constantia" panose="02030602050306030303" pitchFamily="18" charset="0"/>
                <a:ea typeface="Calibri" panose="020F0502020204030204" pitchFamily="34" charset="0"/>
                <a:cs typeface="Arial" panose="020B0604020202020204" pitchFamily="34" charset="0"/>
                <a:hlinkClick r:id="rId3"/>
              </a:rPr>
              <a:t> ect.com/</a:t>
            </a:r>
            <a:r>
              <a:rPr lang="en-US" sz="2000" dirty="0" err="1">
                <a:effectLst/>
                <a:latin typeface="Constantia" panose="02030602050306030303" pitchFamily="18" charset="0"/>
                <a:ea typeface="Calibri" panose="020F0502020204030204" pitchFamily="34" charset="0"/>
                <a:cs typeface="Arial" panose="020B0604020202020204" pitchFamily="34" charset="0"/>
                <a:hlinkClick r:id="rId3"/>
              </a:rPr>
              <a:t>scien</a:t>
            </a:r>
            <a:r>
              <a:rPr lang="en-US" sz="2000" dirty="0">
                <a:effectLst/>
                <a:latin typeface="Constantia" panose="02030602050306030303" pitchFamily="18" charset="0"/>
                <a:ea typeface="Calibri" panose="020F0502020204030204" pitchFamily="34" charset="0"/>
                <a:cs typeface="Arial" panose="020B0604020202020204" pitchFamily="34" charset="0"/>
                <a:hlinkClick r:id="rId3"/>
              </a:rPr>
              <a:t> </a:t>
            </a:r>
            <a:r>
              <a:rPr lang="en-US" sz="2000" dirty="0" err="1">
                <a:effectLst/>
                <a:latin typeface="Constantia" panose="02030602050306030303" pitchFamily="18" charset="0"/>
                <a:ea typeface="Calibri" panose="020F0502020204030204" pitchFamily="34" charset="0"/>
                <a:cs typeface="Arial" panose="020B0604020202020204" pitchFamily="34" charset="0"/>
                <a:hlinkClick r:id="rId3"/>
              </a:rPr>
              <a:t>ce</a:t>
            </a:r>
            <a:r>
              <a:rPr lang="en-US" sz="2000" dirty="0">
                <a:effectLst/>
                <a:latin typeface="Constantia" panose="02030602050306030303" pitchFamily="18" charset="0"/>
                <a:ea typeface="Calibri" panose="020F0502020204030204" pitchFamily="34" charset="0"/>
                <a:cs typeface="Arial" panose="020B0604020202020204" pitchFamily="34" charset="0"/>
                <a:hlinkClick r:id="rId3"/>
              </a:rPr>
              <a:t>/artic le/</a:t>
            </a:r>
            <a:r>
              <a:rPr lang="en-US" sz="2000" dirty="0" err="1">
                <a:effectLst/>
                <a:latin typeface="Constantia" panose="02030602050306030303" pitchFamily="18" charset="0"/>
                <a:ea typeface="Calibri" panose="020F0502020204030204" pitchFamily="34" charset="0"/>
                <a:cs typeface="Arial" panose="020B0604020202020204" pitchFamily="34" charset="0"/>
                <a:hlinkClick r:id="rId3"/>
              </a:rPr>
              <a:t>pii</a:t>
            </a:r>
            <a:r>
              <a:rPr lang="en-US" sz="2000" dirty="0">
                <a:effectLst/>
                <a:latin typeface="Constantia" panose="02030602050306030303" pitchFamily="18" charset="0"/>
                <a:ea typeface="Calibri" panose="020F0502020204030204" pitchFamily="34" charset="0"/>
                <a:cs typeface="Arial" panose="020B0604020202020204" pitchFamily="34" charset="0"/>
                <a:hlinkClick r:id="rId3"/>
              </a:rPr>
              <a:t>/S1877 05092 0304300</a:t>
            </a:r>
            <a:endParaRPr lang="en-US" sz="2000" dirty="0">
              <a:effectLst/>
              <a:latin typeface="Constantia" panose="02030602050306030303" pitchFamily="18" charset="0"/>
              <a:ea typeface="Calibri" panose="020F0502020204030204" pitchFamily="34" charset="0"/>
              <a:cs typeface="Arial" panose="020B0604020202020204" pitchFamily="34" charset="0"/>
            </a:endParaRPr>
          </a:p>
          <a:p>
            <a:pPr marL="12700">
              <a:buClr>
                <a:srgbClr val="0AD0D9"/>
              </a:buClr>
              <a:buSzPct val="93750"/>
              <a:tabLst>
                <a:tab pos="287655" algn="l"/>
              </a:tabLst>
            </a:pPr>
            <a:endParaRPr lang="en-US" sz="2000" dirty="0">
              <a:latin typeface="Constantia" panose="02030602050306030303" pitchFamily="18" charset="0"/>
              <a:ea typeface="Calibri" panose="020F0502020204030204" pitchFamily="34" charset="0"/>
              <a:cs typeface="Arial" panose="020B0604020202020204" pitchFamily="34" charset="0"/>
            </a:endParaRPr>
          </a:p>
          <a:p>
            <a:pPr marL="12700">
              <a:buClr>
                <a:srgbClr val="0AD0D9"/>
              </a:buClr>
              <a:buSzPct val="93750"/>
              <a:tabLst>
                <a:tab pos="287655" algn="l"/>
              </a:tabLst>
            </a:pPr>
            <a:endParaRPr lang="en-US" sz="2000" dirty="0">
              <a:effectLst/>
              <a:latin typeface="Constantia" panose="02030602050306030303" pitchFamily="18" charset="0"/>
              <a:ea typeface="Calibri" panose="020F0502020204030204" pitchFamily="34" charset="0"/>
              <a:cs typeface="Arial" panose="020B0604020202020204" pitchFamily="34" charset="0"/>
            </a:endParaRPr>
          </a:p>
          <a:p>
            <a:pPr marL="287020" indent="-274320">
              <a:lnSpc>
                <a:spcPct val="100000"/>
              </a:lnSpc>
              <a:buClr>
                <a:srgbClr val="0AD0D9"/>
              </a:buClr>
              <a:buSzPct val="93750"/>
              <a:buFont typeface="Wingdings 2"/>
              <a:buChar char=""/>
              <a:tabLst>
                <a:tab pos="287655" algn="l"/>
              </a:tabLst>
            </a:pPr>
            <a:r>
              <a:rPr lang="en-US" sz="2000" dirty="0">
                <a:latin typeface="Constantia" panose="02030602050306030303" pitchFamily="18" charset="0"/>
                <a:ea typeface="Calibri" panose="020F0502020204030204" pitchFamily="34" charset="0"/>
                <a:cs typeface="Arial" panose="020B0604020202020204" pitchFamily="34" charset="0"/>
              </a:rPr>
              <a:t>[6]</a:t>
            </a:r>
            <a:r>
              <a:rPr lang="en-US" sz="2000" dirty="0">
                <a:effectLst/>
                <a:latin typeface="Constantia" panose="02030602050306030303" pitchFamily="18" charset="0"/>
                <a:ea typeface="Calibri" panose="020F0502020204030204" pitchFamily="34" charset="0"/>
                <a:cs typeface="Arial" panose="020B0604020202020204" pitchFamily="34" charset="0"/>
              </a:rPr>
              <a:t>Peng </a:t>
            </a:r>
            <a:r>
              <a:rPr lang="en-US" sz="2000" dirty="0" err="1">
                <a:effectLst/>
                <a:latin typeface="Constantia" panose="02030602050306030303" pitchFamily="18" charset="0"/>
                <a:ea typeface="Calibri" panose="020F0502020204030204" pitchFamily="34" charset="0"/>
                <a:cs typeface="Arial" panose="020B0604020202020204" pitchFamily="34" charset="0"/>
              </a:rPr>
              <a:t>Su</a:t>
            </a:r>
            <a:r>
              <a:rPr lang="en-US" sz="2000" dirty="0">
                <a:effectLst/>
                <a:latin typeface="Constantia" panose="02030602050306030303" pitchFamily="18" charset="0"/>
                <a:ea typeface="Calibri" panose="020F0502020204030204" pitchFamily="34" charset="0"/>
                <a:cs typeface="Arial" panose="020B0604020202020204" pitchFamily="34" charset="0"/>
              </a:rPr>
              <a:t>, Smart city information processing under internet of things and cloud computing (2022)78:3676–3695 </a:t>
            </a:r>
            <a:r>
              <a:rPr lang="en-US" sz="2000" dirty="0">
                <a:effectLst/>
                <a:latin typeface="Constantia" panose="02030602050306030303" pitchFamily="18" charset="0"/>
                <a:ea typeface="Calibri" panose="020F0502020204030204" pitchFamily="34" charset="0"/>
                <a:cs typeface="Arial" panose="020B0604020202020204" pitchFamily="34" charset="0"/>
                <a:hlinkClick r:id="rId4"/>
              </a:rPr>
              <a:t>https://doi.org/10.1007/s11227-021-03972-5</a:t>
            </a:r>
            <a:endParaRPr lang="en-US" sz="2000" dirty="0">
              <a:effectLst/>
              <a:latin typeface="Constantia" panose="02030602050306030303" pitchFamily="18" charset="0"/>
              <a:ea typeface="Calibri" panose="020F0502020204030204" pitchFamily="34" charset="0"/>
              <a:cs typeface="Arial" panose="020B0604020202020204" pitchFamily="34" charset="0"/>
            </a:endParaRPr>
          </a:p>
          <a:p>
            <a:pPr marL="287020" marR="116205">
              <a:lnSpc>
                <a:spcPct val="100000"/>
              </a:lnSpc>
              <a:tabLst>
                <a:tab pos="6891020" algn="l"/>
              </a:tabLst>
            </a:pPr>
            <a:endParaRPr sz="2400" dirty="0">
              <a:latin typeface="Constantia"/>
              <a:cs typeface="Constant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7276" y="1466240"/>
            <a:ext cx="3956050" cy="1971039"/>
          </a:xfrm>
          <a:prstGeom prst="rect">
            <a:avLst/>
          </a:prstGeom>
        </p:spPr>
        <p:txBody>
          <a:bodyPr vert="horz" wrap="square" lIns="0" tIns="0" rIns="0" bIns="0" rtlCol="0">
            <a:spAutoFit/>
          </a:bodyPr>
          <a:lstStyle/>
          <a:p>
            <a:pPr marL="12700" indent="984885">
              <a:lnSpc>
                <a:spcPct val="100000"/>
              </a:lnSpc>
            </a:pPr>
            <a:r>
              <a:rPr sz="4500" b="1" spc="-5" dirty="0">
                <a:solidFill>
                  <a:srgbClr val="04607A"/>
                </a:solidFill>
                <a:latin typeface="Calibri"/>
                <a:cs typeface="Calibri"/>
              </a:rPr>
              <a:t>THA</a:t>
            </a:r>
            <a:r>
              <a:rPr sz="4500" b="1" spc="10" dirty="0">
                <a:solidFill>
                  <a:srgbClr val="04607A"/>
                </a:solidFill>
                <a:latin typeface="Calibri"/>
                <a:cs typeface="Calibri"/>
              </a:rPr>
              <a:t>N</a:t>
            </a:r>
            <a:r>
              <a:rPr sz="4500" b="1" spc="-20" dirty="0">
                <a:solidFill>
                  <a:srgbClr val="04607A"/>
                </a:solidFill>
                <a:latin typeface="Calibri"/>
                <a:cs typeface="Calibri"/>
              </a:rPr>
              <a:t>K</a:t>
            </a:r>
            <a:r>
              <a:rPr sz="4500" b="1" dirty="0">
                <a:solidFill>
                  <a:srgbClr val="04607A"/>
                </a:solidFill>
                <a:latin typeface="Calibri"/>
                <a:cs typeface="Calibri"/>
              </a:rPr>
              <a:t>S</a:t>
            </a:r>
            <a:endParaRPr sz="4500">
              <a:latin typeface="Calibri"/>
              <a:cs typeface="Calibri"/>
            </a:endParaRPr>
          </a:p>
          <a:p>
            <a:pPr>
              <a:lnSpc>
                <a:spcPct val="100000"/>
              </a:lnSpc>
              <a:spcBef>
                <a:spcPts val="0"/>
              </a:spcBef>
            </a:pPr>
            <a:endParaRPr sz="4700">
              <a:latin typeface="Times New Roman"/>
              <a:cs typeface="Times New Roman"/>
            </a:endParaRPr>
          </a:p>
          <a:p>
            <a:pPr marL="12700">
              <a:lnSpc>
                <a:spcPct val="100000"/>
              </a:lnSpc>
            </a:pPr>
            <a:r>
              <a:rPr sz="4500" b="1" dirty="0">
                <a:solidFill>
                  <a:srgbClr val="04607A"/>
                </a:solidFill>
                <a:latin typeface="Calibri"/>
                <a:cs typeface="Calibri"/>
              </a:rPr>
              <a:t>ANY</a:t>
            </a:r>
            <a:r>
              <a:rPr sz="4500" b="1" spc="-25" dirty="0">
                <a:solidFill>
                  <a:srgbClr val="04607A"/>
                </a:solidFill>
                <a:latin typeface="Calibri"/>
                <a:cs typeface="Calibri"/>
              </a:rPr>
              <a:t> </a:t>
            </a:r>
            <a:r>
              <a:rPr sz="4500" b="1" spc="-5" dirty="0">
                <a:solidFill>
                  <a:srgbClr val="04607A"/>
                </a:solidFill>
                <a:latin typeface="Calibri"/>
                <a:cs typeface="Calibri"/>
              </a:rPr>
              <a:t>QU</a:t>
            </a:r>
            <a:r>
              <a:rPr sz="4500" b="1" spc="-35" dirty="0">
                <a:solidFill>
                  <a:srgbClr val="04607A"/>
                </a:solidFill>
                <a:latin typeface="Calibri"/>
                <a:cs typeface="Calibri"/>
              </a:rPr>
              <a:t>E</a:t>
            </a:r>
            <a:r>
              <a:rPr sz="4500" b="1" spc="-45" dirty="0">
                <a:solidFill>
                  <a:srgbClr val="04607A"/>
                </a:solidFill>
                <a:latin typeface="Calibri"/>
                <a:cs typeface="Calibri"/>
              </a:rPr>
              <a:t>S</a:t>
            </a:r>
            <a:r>
              <a:rPr sz="4500" b="1" spc="-5" dirty="0">
                <a:solidFill>
                  <a:srgbClr val="04607A"/>
                </a:solidFill>
                <a:latin typeface="Calibri"/>
                <a:cs typeface="Calibri"/>
              </a:rPr>
              <a:t>TIONS</a:t>
            </a:r>
            <a:endParaRPr sz="45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92473" y="1192149"/>
            <a:ext cx="1560195" cy="659765"/>
          </a:xfrm>
          <a:prstGeom prst="rect">
            <a:avLst/>
          </a:prstGeom>
        </p:spPr>
        <p:txBody>
          <a:bodyPr vert="horz" wrap="square" lIns="0" tIns="0" rIns="0" bIns="0" rtlCol="0">
            <a:spAutoFit/>
          </a:bodyPr>
          <a:lstStyle/>
          <a:p>
            <a:pPr marL="12700">
              <a:lnSpc>
                <a:spcPct val="100000"/>
              </a:lnSpc>
            </a:pPr>
            <a:r>
              <a:rPr sz="5000" spc="-180" dirty="0">
                <a:solidFill>
                  <a:srgbClr val="04607A"/>
                </a:solidFill>
                <a:latin typeface="Calibri"/>
                <a:cs typeface="Calibri"/>
              </a:rPr>
              <a:t>T</a:t>
            </a:r>
            <a:r>
              <a:rPr sz="5000" spc="-30" dirty="0">
                <a:solidFill>
                  <a:srgbClr val="04607A"/>
                </a:solidFill>
                <a:latin typeface="Calibri"/>
                <a:cs typeface="Calibri"/>
              </a:rPr>
              <a:t>OPIC</a:t>
            </a:r>
            <a:endParaRPr sz="5000">
              <a:latin typeface="Calibri"/>
              <a:cs typeface="Calibri"/>
            </a:endParaRPr>
          </a:p>
        </p:txBody>
      </p:sp>
      <p:sp>
        <p:nvSpPr>
          <p:cNvPr id="3" name="object 3"/>
          <p:cNvSpPr txBox="1"/>
          <p:nvPr/>
        </p:nvSpPr>
        <p:spPr>
          <a:xfrm>
            <a:off x="256735" y="2743200"/>
            <a:ext cx="8915400" cy="492443"/>
          </a:xfrm>
          <a:prstGeom prst="rect">
            <a:avLst/>
          </a:prstGeom>
        </p:spPr>
        <p:txBody>
          <a:bodyPr vert="horz" wrap="square" lIns="0" tIns="0" rIns="0" bIns="0" rtlCol="0">
            <a:spAutoFit/>
          </a:bodyPr>
          <a:lstStyle/>
          <a:p>
            <a:pPr marL="979169" marR="5080" indent="-967105">
              <a:lnSpc>
                <a:spcPct val="100000"/>
              </a:lnSpc>
            </a:pPr>
            <a:r>
              <a:rPr lang="en-US" sz="3200" b="1" i="0" u="none" strike="noStrike" baseline="0" dirty="0">
                <a:latin typeface="Constantia" panose="02030602050306030303" pitchFamily="18" charset="0"/>
              </a:rPr>
              <a:t>Streaming computing</a:t>
            </a:r>
            <a:endParaRPr sz="3200" dirty="0">
              <a:latin typeface="Constantia" panose="02030602050306030303" pitchFamily="18" charset="0"/>
              <a:cs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50260" y="112317"/>
            <a:ext cx="3448050" cy="622300"/>
          </a:xfrm>
          <a:prstGeom prst="rect">
            <a:avLst/>
          </a:prstGeom>
        </p:spPr>
        <p:txBody>
          <a:bodyPr vert="horz" wrap="square" lIns="0" tIns="0" rIns="0" bIns="0" rtlCol="0">
            <a:spAutoFit/>
          </a:bodyPr>
          <a:lstStyle/>
          <a:p>
            <a:pPr marL="12700">
              <a:lnSpc>
                <a:spcPts val="5855"/>
              </a:lnSpc>
            </a:pPr>
            <a:r>
              <a:rPr sz="4900" b="1" spc="-35" dirty="0">
                <a:solidFill>
                  <a:srgbClr val="04607A"/>
                </a:solidFill>
                <a:latin typeface="Times New Roman"/>
                <a:cs typeface="Times New Roman"/>
              </a:rPr>
              <a:t>CONTENTS</a:t>
            </a:r>
            <a:endParaRPr sz="4900">
              <a:latin typeface="Times New Roman"/>
              <a:cs typeface="Times New Roman"/>
            </a:endParaRPr>
          </a:p>
        </p:txBody>
      </p:sp>
      <p:sp>
        <p:nvSpPr>
          <p:cNvPr id="3" name="object 3"/>
          <p:cNvSpPr txBox="1"/>
          <p:nvPr/>
        </p:nvSpPr>
        <p:spPr>
          <a:xfrm>
            <a:off x="319531" y="823147"/>
            <a:ext cx="4318635" cy="5089342"/>
          </a:xfrm>
          <a:prstGeom prst="rect">
            <a:avLst/>
          </a:prstGeom>
        </p:spPr>
        <p:txBody>
          <a:bodyPr vert="horz" wrap="square" lIns="0" tIns="0" rIns="0" bIns="0" rtlCol="0">
            <a:spAutoFit/>
          </a:bodyPr>
          <a:lstStyle/>
          <a:p>
            <a:pPr marL="356870" indent="-344170">
              <a:lnSpc>
                <a:spcPct val="100000"/>
              </a:lnSpc>
              <a:buClr>
                <a:srgbClr val="0AD0D9"/>
              </a:buClr>
              <a:buSzPct val="94642"/>
              <a:buFont typeface="Wingdings 2"/>
              <a:buChar char=""/>
              <a:tabLst>
                <a:tab pos="357505" algn="l"/>
              </a:tabLst>
            </a:pPr>
            <a:r>
              <a:rPr sz="2800" b="1" spc="5" dirty="0">
                <a:latin typeface="Times New Roman"/>
                <a:cs typeface="Times New Roman"/>
              </a:rPr>
              <a:t>I</a:t>
            </a:r>
            <a:r>
              <a:rPr sz="2800" b="1" spc="-15" dirty="0">
                <a:latin typeface="Times New Roman"/>
                <a:cs typeface="Times New Roman"/>
              </a:rPr>
              <a:t>N</a:t>
            </a:r>
            <a:r>
              <a:rPr sz="2800" b="1" dirty="0">
                <a:latin typeface="Times New Roman"/>
                <a:cs typeface="Times New Roman"/>
              </a:rPr>
              <a:t>T</a:t>
            </a:r>
            <a:r>
              <a:rPr sz="2800" b="1" spc="-15" dirty="0">
                <a:latin typeface="Times New Roman"/>
                <a:cs typeface="Times New Roman"/>
              </a:rPr>
              <a:t>R</a:t>
            </a:r>
            <a:r>
              <a:rPr sz="2800" b="1" dirty="0">
                <a:latin typeface="Times New Roman"/>
                <a:cs typeface="Times New Roman"/>
              </a:rPr>
              <a:t>O</a:t>
            </a:r>
            <a:r>
              <a:rPr sz="2800" b="1" spc="-15" dirty="0">
                <a:latin typeface="Times New Roman"/>
                <a:cs typeface="Times New Roman"/>
              </a:rPr>
              <a:t>DUC</a:t>
            </a:r>
            <a:r>
              <a:rPr sz="2800" b="1" spc="-30" dirty="0">
                <a:latin typeface="Times New Roman"/>
                <a:cs typeface="Times New Roman"/>
              </a:rPr>
              <a:t>T</a:t>
            </a:r>
            <a:r>
              <a:rPr sz="2800" b="1" spc="-15" dirty="0">
                <a:latin typeface="Times New Roman"/>
                <a:cs typeface="Times New Roman"/>
              </a:rPr>
              <a:t>I</a:t>
            </a:r>
            <a:r>
              <a:rPr sz="2800" b="1" spc="-30" dirty="0">
                <a:latin typeface="Times New Roman"/>
                <a:cs typeface="Times New Roman"/>
              </a:rPr>
              <a:t>O</a:t>
            </a:r>
            <a:r>
              <a:rPr sz="2800" b="1" dirty="0">
                <a:latin typeface="Times New Roman"/>
                <a:cs typeface="Times New Roman"/>
              </a:rPr>
              <a:t>N</a:t>
            </a:r>
            <a:endParaRPr sz="2800" dirty="0">
              <a:latin typeface="Times New Roman"/>
              <a:cs typeface="Times New Roman"/>
            </a:endParaRPr>
          </a:p>
          <a:p>
            <a:pPr marL="356870" indent="-344170">
              <a:lnSpc>
                <a:spcPct val="100000"/>
              </a:lnSpc>
              <a:spcBef>
                <a:spcPts val="1150"/>
              </a:spcBef>
              <a:buClr>
                <a:srgbClr val="0AD0D9"/>
              </a:buClr>
              <a:buSzPct val="94642"/>
              <a:buFont typeface="Wingdings 2"/>
              <a:buChar char=""/>
              <a:tabLst>
                <a:tab pos="357505" algn="l"/>
              </a:tabLst>
            </a:pPr>
            <a:r>
              <a:rPr sz="2800" b="1" dirty="0">
                <a:latin typeface="Times New Roman"/>
                <a:cs typeface="Times New Roman"/>
              </a:rPr>
              <a:t>L</a:t>
            </a:r>
            <a:r>
              <a:rPr sz="2800" b="1" spc="5" dirty="0">
                <a:latin typeface="Times New Roman"/>
                <a:cs typeface="Times New Roman"/>
              </a:rPr>
              <a:t>I</a:t>
            </a:r>
            <a:r>
              <a:rPr sz="2800" b="1" dirty="0">
                <a:latin typeface="Times New Roman"/>
                <a:cs typeface="Times New Roman"/>
              </a:rPr>
              <a:t>T</a:t>
            </a:r>
            <a:r>
              <a:rPr sz="2800" b="1" spc="-30" dirty="0">
                <a:latin typeface="Times New Roman"/>
                <a:cs typeface="Times New Roman"/>
              </a:rPr>
              <a:t>E</a:t>
            </a:r>
            <a:r>
              <a:rPr sz="2800" b="1" spc="-15" dirty="0">
                <a:latin typeface="Times New Roman"/>
                <a:cs typeface="Times New Roman"/>
              </a:rPr>
              <a:t>R</a:t>
            </a:r>
            <a:r>
              <a:rPr sz="2800" b="1" spc="-229" dirty="0">
                <a:latin typeface="Times New Roman"/>
                <a:cs typeface="Times New Roman"/>
              </a:rPr>
              <a:t>A</a:t>
            </a:r>
            <a:r>
              <a:rPr sz="2800" b="1" dirty="0">
                <a:latin typeface="Times New Roman"/>
                <a:cs typeface="Times New Roman"/>
              </a:rPr>
              <a:t>T</a:t>
            </a:r>
            <a:r>
              <a:rPr sz="2800" b="1" spc="-15" dirty="0">
                <a:latin typeface="Times New Roman"/>
                <a:cs typeface="Times New Roman"/>
              </a:rPr>
              <a:t>UR</a:t>
            </a:r>
            <a:r>
              <a:rPr sz="2800" b="1" dirty="0">
                <a:latin typeface="Times New Roman"/>
                <a:cs typeface="Times New Roman"/>
              </a:rPr>
              <a:t>E</a:t>
            </a:r>
            <a:r>
              <a:rPr sz="2800" b="1" spc="-70" dirty="0">
                <a:latin typeface="Times New Roman"/>
                <a:cs typeface="Times New Roman"/>
              </a:rPr>
              <a:t> </a:t>
            </a:r>
            <a:r>
              <a:rPr sz="2800" b="1" spc="-40" dirty="0">
                <a:latin typeface="Times New Roman"/>
                <a:cs typeface="Times New Roman"/>
              </a:rPr>
              <a:t>R</a:t>
            </a:r>
            <a:r>
              <a:rPr sz="2800" b="1" spc="-30" dirty="0">
                <a:latin typeface="Times New Roman"/>
                <a:cs typeface="Times New Roman"/>
              </a:rPr>
              <a:t>E</a:t>
            </a:r>
            <a:r>
              <a:rPr sz="2800" b="1" spc="-40" dirty="0">
                <a:latin typeface="Times New Roman"/>
                <a:cs typeface="Times New Roman"/>
              </a:rPr>
              <a:t>V</a:t>
            </a:r>
            <a:r>
              <a:rPr sz="2800" b="1" spc="-15" dirty="0">
                <a:latin typeface="Times New Roman"/>
                <a:cs typeface="Times New Roman"/>
              </a:rPr>
              <a:t>I</a:t>
            </a:r>
            <a:r>
              <a:rPr sz="2800" b="1" spc="-30" dirty="0">
                <a:latin typeface="Times New Roman"/>
                <a:cs typeface="Times New Roman"/>
              </a:rPr>
              <a:t>E</a:t>
            </a:r>
            <a:r>
              <a:rPr sz="2800" b="1" dirty="0">
                <a:latin typeface="Times New Roman"/>
                <a:cs typeface="Times New Roman"/>
              </a:rPr>
              <a:t>W</a:t>
            </a:r>
            <a:endParaRPr sz="2800" dirty="0">
              <a:latin typeface="Times New Roman"/>
              <a:cs typeface="Times New Roman"/>
            </a:endParaRPr>
          </a:p>
          <a:p>
            <a:pPr marL="356870" indent="-344170">
              <a:lnSpc>
                <a:spcPct val="100000"/>
              </a:lnSpc>
              <a:spcBef>
                <a:spcPts val="1175"/>
              </a:spcBef>
              <a:buClr>
                <a:srgbClr val="0AD0D9"/>
              </a:buClr>
              <a:buSzPct val="94642"/>
              <a:buFont typeface="Wingdings 2"/>
              <a:buChar char=""/>
              <a:tabLst>
                <a:tab pos="357505" algn="l"/>
              </a:tabLst>
            </a:pPr>
            <a:r>
              <a:rPr sz="2800" b="1" spc="-15" dirty="0">
                <a:latin typeface="Times New Roman"/>
                <a:cs typeface="Times New Roman"/>
              </a:rPr>
              <a:t>N</a:t>
            </a:r>
            <a:r>
              <a:rPr sz="2800" b="1" dirty="0">
                <a:latin typeface="Times New Roman"/>
                <a:cs typeface="Times New Roman"/>
              </a:rPr>
              <a:t>EED</a:t>
            </a:r>
            <a:r>
              <a:rPr sz="2800" b="1" spc="-50" dirty="0">
                <a:latin typeface="Times New Roman"/>
                <a:cs typeface="Times New Roman"/>
              </a:rPr>
              <a:t> </a:t>
            </a:r>
            <a:r>
              <a:rPr sz="2800" b="1" dirty="0">
                <a:latin typeface="Times New Roman"/>
                <a:cs typeface="Times New Roman"/>
              </a:rPr>
              <a:t>OF</a:t>
            </a:r>
            <a:r>
              <a:rPr sz="2800" b="1" spc="-140" dirty="0">
                <a:latin typeface="Times New Roman"/>
                <a:cs typeface="Times New Roman"/>
              </a:rPr>
              <a:t> </a:t>
            </a:r>
            <a:r>
              <a:rPr sz="2800" b="1" spc="-40" dirty="0">
                <a:latin typeface="Times New Roman"/>
                <a:cs typeface="Times New Roman"/>
              </a:rPr>
              <a:t>R</a:t>
            </a:r>
            <a:r>
              <a:rPr sz="2800" b="1" spc="-30" dirty="0">
                <a:latin typeface="Times New Roman"/>
                <a:cs typeface="Times New Roman"/>
              </a:rPr>
              <a:t>ESE</a:t>
            </a:r>
            <a:r>
              <a:rPr sz="2800" b="1" spc="-40" dirty="0">
                <a:latin typeface="Times New Roman"/>
                <a:cs typeface="Times New Roman"/>
              </a:rPr>
              <a:t>ARC</a:t>
            </a:r>
            <a:r>
              <a:rPr sz="2800" b="1" dirty="0">
                <a:latin typeface="Times New Roman"/>
                <a:cs typeface="Times New Roman"/>
              </a:rPr>
              <a:t>H</a:t>
            </a:r>
            <a:endParaRPr sz="2800" dirty="0">
              <a:latin typeface="Times New Roman"/>
              <a:cs typeface="Times New Roman"/>
            </a:endParaRPr>
          </a:p>
          <a:p>
            <a:pPr marL="356870" indent="-344170">
              <a:lnSpc>
                <a:spcPct val="100000"/>
              </a:lnSpc>
              <a:spcBef>
                <a:spcPts val="1155"/>
              </a:spcBef>
              <a:buClr>
                <a:srgbClr val="0AD0D9"/>
              </a:buClr>
              <a:buSzPct val="94642"/>
              <a:buFont typeface="Wingdings 2"/>
              <a:buChar char=""/>
              <a:tabLst>
                <a:tab pos="357505" algn="l"/>
              </a:tabLst>
            </a:pPr>
            <a:r>
              <a:rPr sz="2800" b="1" spc="-30" dirty="0">
                <a:latin typeface="Times New Roman"/>
                <a:cs typeface="Times New Roman"/>
              </a:rPr>
              <a:t>B</a:t>
            </a:r>
            <a:r>
              <a:rPr sz="2800" b="1" spc="-40" dirty="0">
                <a:latin typeface="Times New Roman"/>
                <a:cs typeface="Times New Roman"/>
              </a:rPr>
              <a:t>AC</a:t>
            </a:r>
            <a:r>
              <a:rPr sz="2800" b="1" spc="-30" dirty="0">
                <a:latin typeface="Times New Roman"/>
                <a:cs typeface="Times New Roman"/>
              </a:rPr>
              <a:t>KG</a:t>
            </a:r>
            <a:r>
              <a:rPr sz="2800" b="1" spc="-40" dirty="0">
                <a:latin typeface="Times New Roman"/>
                <a:cs typeface="Times New Roman"/>
              </a:rPr>
              <a:t>R</a:t>
            </a:r>
            <a:r>
              <a:rPr sz="2800" b="1" spc="-30" dirty="0">
                <a:latin typeface="Times New Roman"/>
                <a:cs typeface="Times New Roman"/>
              </a:rPr>
              <a:t>O</a:t>
            </a:r>
            <a:r>
              <a:rPr sz="2800" b="1" spc="-40" dirty="0">
                <a:latin typeface="Times New Roman"/>
                <a:cs typeface="Times New Roman"/>
              </a:rPr>
              <a:t>UN</a:t>
            </a:r>
            <a:r>
              <a:rPr sz="2800" b="1" dirty="0">
                <a:latin typeface="Times New Roman"/>
                <a:cs typeface="Times New Roman"/>
              </a:rPr>
              <a:t>D</a:t>
            </a:r>
            <a:r>
              <a:rPr sz="2800" b="1" spc="50" dirty="0">
                <a:latin typeface="Times New Roman"/>
                <a:cs typeface="Times New Roman"/>
              </a:rPr>
              <a:t> </a:t>
            </a:r>
            <a:r>
              <a:rPr sz="2800" b="1" spc="-30" dirty="0">
                <a:latin typeface="Times New Roman"/>
                <a:cs typeface="Times New Roman"/>
              </a:rPr>
              <a:t>ST</a:t>
            </a:r>
            <a:r>
              <a:rPr sz="2800" b="1" spc="-40" dirty="0">
                <a:latin typeface="Times New Roman"/>
                <a:cs typeface="Times New Roman"/>
              </a:rPr>
              <a:t>UD</a:t>
            </a:r>
            <a:r>
              <a:rPr sz="2800" b="1" dirty="0">
                <a:latin typeface="Times New Roman"/>
                <a:cs typeface="Times New Roman"/>
              </a:rPr>
              <a:t>Y</a:t>
            </a:r>
            <a:endParaRPr sz="2800" dirty="0">
              <a:latin typeface="Times New Roman"/>
              <a:cs typeface="Times New Roman"/>
            </a:endParaRPr>
          </a:p>
          <a:p>
            <a:pPr marL="356870" indent="-344170">
              <a:lnSpc>
                <a:spcPct val="100000"/>
              </a:lnSpc>
              <a:spcBef>
                <a:spcPts val="1175"/>
              </a:spcBef>
              <a:buClr>
                <a:srgbClr val="0AD0D9"/>
              </a:buClr>
              <a:buSzPct val="94642"/>
              <a:buFont typeface="Wingdings 2"/>
              <a:buChar char=""/>
              <a:tabLst>
                <a:tab pos="357505" algn="l"/>
              </a:tabLst>
            </a:pPr>
            <a:r>
              <a:rPr sz="2800" b="1" dirty="0">
                <a:latin typeface="Times New Roman"/>
                <a:cs typeface="Times New Roman"/>
              </a:rPr>
              <a:t>OBJE</a:t>
            </a:r>
            <a:r>
              <a:rPr sz="2800" b="1" spc="-15" dirty="0">
                <a:latin typeface="Times New Roman"/>
                <a:cs typeface="Times New Roman"/>
              </a:rPr>
              <a:t>C</a:t>
            </a:r>
            <a:r>
              <a:rPr sz="2800" b="1" dirty="0">
                <a:latin typeface="Times New Roman"/>
                <a:cs typeface="Times New Roman"/>
              </a:rPr>
              <a:t>T</a:t>
            </a:r>
            <a:r>
              <a:rPr sz="2800" b="1" spc="-20" dirty="0">
                <a:latin typeface="Times New Roman"/>
                <a:cs typeface="Times New Roman"/>
              </a:rPr>
              <a:t>I</a:t>
            </a:r>
            <a:r>
              <a:rPr sz="2800" b="1" spc="-15" dirty="0">
                <a:latin typeface="Times New Roman"/>
                <a:cs typeface="Times New Roman"/>
              </a:rPr>
              <a:t>V</a:t>
            </a:r>
            <a:r>
              <a:rPr sz="2800" b="1" dirty="0">
                <a:latin typeface="Times New Roman"/>
                <a:cs typeface="Times New Roman"/>
              </a:rPr>
              <a:t>ES</a:t>
            </a:r>
            <a:endParaRPr sz="2800" dirty="0">
              <a:latin typeface="Times New Roman"/>
              <a:cs typeface="Times New Roman"/>
            </a:endParaRPr>
          </a:p>
          <a:p>
            <a:pPr marL="356870" indent="-344170">
              <a:lnSpc>
                <a:spcPct val="100000"/>
              </a:lnSpc>
              <a:spcBef>
                <a:spcPts val="1150"/>
              </a:spcBef>
              <a:buClr>
                <a:srgbClr val="0AD0D9"/>
              </a:buClr>
              <a:buSzPct val="94642"/>
              <a:buFont typeface="Wingdings 2"/>
              <a:buChar char=""/>
              <a:tabLst>
                <a:tab pos="357505" algn="l"/>
              </a:tabLst>
            </a:pPr>
            <a:r>
              <a:rPr sz="2800" b="1" spc="-15" dirty="0">
                <a:latin typeface="Times New Roman"/>
                <a:cs typeface="Times New Roman"/>
              </a:rPr>
              <a:t>PR</a:t>
            </a:r>
            <a:r>
              <a:rPr sz="2800" b="1" dirty="0">
                <a:latin typeface="Times New Roman"/>
                <a:cs typeface="Times New Roman"/>
              </a:rPr>
              <a:t>O</a:t>
            </a:r>
            <a:r>
              <a:rPr sz="2800" b="1" spc="-20" dirty="0">
                <a:latin typeface="Times New Roman"/>
                <a:cs typeface="Times New Roman"/>
              </a:rPr>
              <a:t>P</a:t>
            </a:r>
            <a:r>
              <a:rPr sz="2800" b="1" dirty="0">
                <a:latin typeface="Times New Roman"/>
                <a:cs typeface="Times New Roman"/>
              </a:rPr>
              <a:t>OSED</a:t>
            </a:r>
            <a:r>
              <a:rPr sz="2800" b="1" spc="-90" dirty="0">
                <a:latin typeface="Times New Roman"/>
                <a:cs typeface="Times New Roman"/>
              </a:rPr>
              <a:t> </a:t>
            </a:r>
            <a:r>
              <a:rPr sz="2800" b="1" dirty="0">
                <a:latin typeface="Times New Roman"/>
                <a:cs typeface="Times New Roman"/>
              </a:rPr>
              <a:t>SOL</a:t>
            </a:r>
            <a:r>
              <a:rPr sz="2800" b="1" spc="-20" dirty="0">
                <a:latin typeface="Times New Roman"/>
                <a:cs typeface="Times New Roman"/>
              </a:rPr>
              <a:t>U</a:t>
            </a:r>
            <a:r>
              <a:rPr sz="2800" b="1" dirty="0">
                <a:latin typeface="Times New Roman"/>
                <a:cs typeface="Times New Roman"/>
              </a:rPr>
              <a:t>TION</a:t>
            </a:r>
            <a:endParaRPr sz="2800" dirty="0">
              <a:latin typeface="Times New Roman"/>
              <a:cs typeface="Times New Roman"/>
            </a:endParaRPr>
          </a:p>
          <a:p>
            <a:pPr marL="356870" indent="-344170">
              <a:lnSpc>
                <a:spcPct val="100000"/>
              </a:lnSpc>
              <a:spcBef>
                <a:spcPts val="1150"/>
              </a:spcBef>
              <a:buClr>
                <a:srgbClr val="0AD0D9"/>
              </a:buClr>
              <a:buSzPct val="94642"/>
              <a:buFont typeface="Wingdings 2"/>
              <a:buChar char=""/>
              <a:tabLst>
                <a:tab pos="357505" algn="l"/>
              </a:tabLst>
            </a:pPr>
            <a:r>
              <a:rPr sz="2800" b="1" spc="-15" dirty="0">
                <a:latin typeface="Times New Roman"/>
                <a:cs typeface="Times New Roman"/>
              </a:rPr>
              <a:t>PR</a:t>
            </a:r>
            <a:r>
              <a:rPr sz="2800" b="1" dirty="0">
                <a:latin typeface="Times New Roman"/>
                <a:cs typeface="Times New Roman"/>
              </a:rPr>
              <a:t>E</a:t>
            </a:r>
            <a:r>
              <a:rPr sz="2800" b="1" spc="-15" dirty="0">
                <a:latin typeface="Times New Roman"/>
                <a:cs typeface="Times New Roman"/>
              </a:rPr>
              <a:t>D</a:t>
            </a:r>
            <a:r>
              <a:rPr sz="2800" b="1" dirty="0">
                <a:latin typeface="Times New Roman"/>
                <a:cs typeface="Times New Roman"/>
              </a:rPr>
              <a:t>E</a:t>
            </a:r>
            <a:r>
              <a:rPr sz="2800" b="1" spc="-15" dirty="0">
                <a:latin typeface="Times New Roman"/>
                <a:cs typeface="Times New Roman"/>
              </a:rPr>
              <a:t>C</a:t>
            </a:r>
            <a:r>
              <a:rPr sz="2800" b="1" dirty="0">
                <a:latin typeface="Times New Roman"/>
                <a:cs typeface="Times New Roman"/>
              </a:rPr>
              <a:t>T</a:t>
            </a:r>
            <a:r>
              <a:rPr sz="2800" b="1" spc="5" dirty="0">
                <a:latin typeface="Times New Roman"/>
                <a:cs typeface="Times New Roman"/>
              </a:rPr>
              <a:t>I</a:t>
            </a:r>
            <a:r>
              <a:rPr sz="2800" b="1" spc="-15" dirty="0">
                <a:latin typeface="Times New Roman"/>
                <a:cs typeface="Times New Roman"/>
              </a:rPr>
              <a:t>V</a:t>
            </a:r>
            <a:r>
              <a:rPr sz="2800" b="1" dirty="0">
                <a:latin typeface="Times New Roman"/>
                <a:cs typeface="Times New Roman"/>
              </a:rPr>
              <a:t>E </a:t>
            </a:r>
            <a:r>
              <a:rPr sz="2800" b="1" spc="-20" dirty="0">
                <a:latin typeface="Times New Roman"/>
                <a:cs typeface="Times New Roman"/>
              </a:rPr>
              <a:t>R</a:t>
            </a:r>
            <a:r>
              <a:rPr sz="2800" b="1" dirty="0">
                <a:latin typeface="Times New Roman"/>
                <a:cs typeface="Times New Roman"/>
              </a:rPr>
              <a:t>ES</a:t>
            </a:r>
            <a:r>
              <a:rPr sz="2800" b="1" spc="-15" dirty="0">
                <a:latin typeface="Times New Roman"/>
                <a:cs typeface="Times New Roman"/>
              </a:rPr>
              <a:t>U</a:t>
            </a:r>
            <a:r>
              <a:rPr sz="2800" b="1" spc="-265" dirty="0">
                <a:latin typeface="Times New Roman"/>
                <a:cs typeface="Times New Roman"/>
              </a:rPr>
              <a:t>L</a:t>
            </a:r>
            <a:r>
              <a:rPr sz="2800" b="1" dirty="0">
                <a:latin typeface="Times New Roman"/>
                <a:cs typeface="Times New Roman"/>
              </a:rPr>
              <a:t>T</a:t>
            </a:r>
            <a:endParaRPr sz="2800" dirty="0">
              <a:latin typeface="Times New Roman"/>
              <a:cs typeface="Times New Roman"/>
            </a:endParaRPr>
          </a:p>
          <a:p>
            <a:pPr marL="356870" indent="-344170">
              <a:lnSpc>
                <a:spcPct val="100000"/>
              </a:lnSpc>
              <a:spcBef>
                <a:spcPts val="1175"/>
              </a:spcBef>
              <a:buClr>
                <a:srgbClr val="0AD0D9"/>
              </a:buClr>
              <a:buSzPct val="94642"/>
              <a:buFont typeface="Wingdings 2"/>
              <a:buChar char=""/>
              <a:tabLst>
                <a:tab pos="357505" algn="l"/>
              </a:tabLst>
            </a:pPr>
            <a:r>
              <a:rPr sz="2800" b="1" spc="-15" dirty="0">
                <a:latin typeface="Times New Roman"/>
                <a:cs typeface="Times New Roman"/>
              </a:rPr>
              <a:t>FU</a:t>
            </a:r>
            <a:r>
              <a:rPr sz="2800" b="1" dirty="0">
                <a:latin typeface="Times New Roman"/>
                <a:cs typeface="Times New Roman"/>
              </a:rPr>
              <a:t>T</a:t>
            </a:r>
            <a:r>
              <a:rPr sz="2800" b="1" spc="-15" dirty="0">
                <a:latin typeface="Times New Roman"/>
                <a:cs typeface="Times New Roman"/>
              </a:rPr>
              <a:t>UR</a:t>
            </a:r>
            <a:r>
              <a:rPr sz="2800" b="1" dirty="0">
                <a:latin typeface="Times New Roman"/>
                <a:cs typeface="Times New Roman"/>
              </a:rPr>
              <a:t>E</a:t>
            </a:r>
            <a:r>
              <a:rPr sz="2800" b="1" spc="15" dirty="0">
                <a:latin typeface="Times New Roman"/>
                <a:cs typeface="Times New Roman"/>
              </a:rPr>
              <a:t> </a:t>
            </a:r>
            <a:r>
              <a:rPr sz="2800" b="1" dirty="0">
                <a:latin typeface="Times New Roman"/>
                <a:cs typeface="Times New Roman"/>
              </a:rPr>
              <a:t>S</a:t>
            </a:r>
            <a:r>
              <a:rPr sz="2800" b="1" spc="-15" dirty="0">
                <a:latin typeface="Times New Roman"/>
                <a:cs typeface="Times New Roman"/>
              </a:rPr>
              <a:t>C</a:t>
            </a:r>
            <a:r>
              <a:rPr sz="2800" b="1" dirty="0">
                <a:latin typeface="Times New Roman"/>
                <a:cs typeface="Times New Roman"/>
              </a:rPr>
              <a:t>O</a:t>
            </a:r>
            <a:r>
              <a:rPr sz="2800" b="1" spc="-15" dirty="0">
                <a:latin typeface="Times New Roman"/>
                <a:cs typeface="Times New Roman"/>
              </a:rPr>
              <a:t>P</a:t>
            </a:r>
            <a:r>
              <a:rPr sz="2800" b="1" dirty="0">
                <a:latin typeface="Times New Roman"/>
                <a:cs typeface="Times New Roman"/>
              </a:rPr>
              <a:t>E</a:t>
            </a:r>
            <a:endParaRPr sz="2800" dirty="0">
              <a:latin typeface="Times New Roman"/>
              <a:cs typeface="Times New Roman"/>
            </a:endParaRPr>
          </a:p>
          <a:p>
            <a:pPr marL="356870" indent="-344170">
              <a:lnSpc>
                <a:spcPts val="3350"/>
              </a:lnSpc>
              <a:spcBef>
                <a:spcPts val="1150"/>
              </a:spcBef>
              <a:buClr>
                <a:srgbClr val="0AD0D9"/>
              </a:buClr>
              <a:buSzPct val="94642"/>
              <a:buFont typeface="Wingdings 2"/>
              <a:buChar char=""/>
              <a:tabLst>
                <a:tab pos="357505" algn="l"/>
              </a:tabLst>
            </a:pPr>
            <a:r>
              <a:rPr sz="2800" b="1" spc="-15" dirty="0">
                <a:latin typeface="Times New Roman"/>
                <a:cs typeface="Times New Roman"/>
              </a:rPr>
              <a:t>R</a:t>
            </a:r>
            <a:r>
              <a:rPr sz="2800" b="1" dirty="0">
                <a:latin typeface="Times New Roman"/>
                <a:cs typeface="Times New Roman"/>
              </a:rPr>
              <a:t>E</a:t>
            </a:r>
            <a:r>
              <a:rPr sz="2800" b="1" spc="-20" dirty="0">
                <a:latin typeface="Times New Roman"/>
                <a:cs typeface="Times New Roman"/>
              </a:rPr>
              <a:t>F</a:t>
            </a:r>
            <a:r>
              <a:rPr sz="2800" b="1" dirty="0">
                <a:latin typeface="Times New Roman"/>
                <a:cs typeface="Times New Roman"/>
              </a:rPr>
              <a:t>E</a:t>
            </a:r>
            <a:r>
              <a:rPr sz="2800" b="1" spc="-20" dirty="0">
                <a:latin typeface="Times New Roman"/>
                <a:cs typeface="Times New Roman"/>
              </a:rPr>
              <a:t>R</a:t>
            </a:r>
            <a:r>
              <a:rPr sz="2800" b="1" spc="-15" dirty="0">
                <a:latin typeface="Times New Roman"/>
                <a:cs typeface="Times New Roman"/>
              </a:rPr>
              <a:t>ANC</a:t>
            </a:r>
            <a:r>
              <a:rPr sz="2800" b="1" dirty="0">
                <a:latin typeface="Times New Roman"/>
                <a:cs typeface="Times New Roman"/>
              </a:rPr>
              <a:t>ES</a:t>
            </a:r>
            <a:endParaRPr sz="28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000125">
              <a:lnSpc>
                <a:spcPct val="100000"/>
              </a:lnSpc>
            </a:pPr>
            <a:r>
              <a:rPr sz="5000" b="0" spc="-15" dirty="0">
                <a:latin typeface="Calibri"/>
                <a:cs typeface="Calibri"/>
              </a:rPr>
              <a:t>I</a:t>
            </a:r>
            <a:r>
              <a:rPr sz="5000" b="0" spc="-55" dirty="0">
                <a:latin typeface="Calibri"/>
                <a:cs typeface="Calibri"/>
              </a:rPr>
              <a:t>N</a:t>
            </a:r>
            <a:r>
              <a:rPr sz="5000" b="0" spc="-30" dirty="0">
                <a:latin typeface="Calibri"/>
                <a:cs typeface="Calibri"/>
              </a:rPr>
              <a:t>T</a:t>
            </a:r>
            <a:r>
              <a:rPr sz="5000" b="0" spc="-80" dirty="0">
                <a:latin typeface="Calibri"/>
                <a:cs typeface="Calibri"/>
              </a:rPr>
              <a:t>R</a:t>
            </a:r>
            <a:r>
              <a:rPr sz="5000" b="0" spc="-40" dirty="0">
                <a:latin typeface="Calibri"/>
                <a:cs typeface="Calibri"/>
              </a:rPr>
              <a:t>OD</a:t>
            </a:r>
            <a:r>
              <a:rPr sz="5000" b="0" dirty="0">
                <a:latin typeface="Calibri"/>
                <a:cs typeface="Calibri"/>
              </a:rPr>
              <a:t>C</a:t>
            </a:r>
            <a:r>
              <a:rPr sz="5000" b="0" spc="-30" dirty="0">
                <a:latin typeface="Calibri"/>
                <a:cs typeface="Calibri"/>
              </a:rPr>
              <a:t>TI</a:t>
            </a:r>
            <a:r>
              <a:rPr sz="5000" b="0" spc="-40" dirty="0">
                <a:latin typeface="Calibri"/>
                <a:cs typeface="Calibri"/>
              </a:rPr>
              <a:t>ON</a:t>
            </a:r>
            <a:endParaRPr sz="5000">
              <a:latin typeface="Calibri"/>
              <a:cs typeface="Calibri"/>
            </a:endParaRPr>
          </a:p>
        </p:txBody>
      </p:sp>
      <p:sp>
        <p:nvSpPr>
          <p:cNvPr id="3" name="object 3"/>
          <p:cNvSpPr txBox="1"/>
          <p:nvPr/>
        </p:nvSpPr>
        <p:spPr>
          <a:xfrm>
            <a:off x="105972" y="1105941"/>
            <a:ext cx="7342505" cy="677108"/>
          </a:xfrm>
          <a:prstGeom prst="rect">
            <a:avLst/>
          </a:prstGeom>
        </p:spPr>
        <p:txBody>
          <a:bodyPr vert="horz" wrap="square" lIns="0" tIns="0" rIns="0" bIns="0" rtlCol="0">
            <a:spAutoFit/>
          </a:bodyPr>
          <a:lstStyle/>
          <a:p>
            <a:pPr marL="12700"/>
            <a:r>
              <a:rPr lang="en-US" sz="4400" i="0" dirty="0">
                <a:solidFill>
                  <a:schemeClr val="accent1"/>
                </a:solidFill>
                <a:effectLst/>
                <a:latin typeface="Constantia" panose="02030602050306030303" pitchFamily="18" charset="0"/>
              </a:rPr>
              <a:t>Distributed Computing </a:t>
            </a:r>
          </a:p>
        </p:txBody>
      </p:sp>
      <p:sp>
        <p:nvSpPr>
          <p:cNvPr id="5" name="object 5"/>
          <p:cNvSpPr txBox="1"/>
          <p:nvPr/>
        </p:nvSpPr>
        <p:spPr>
          <a:xfrm>
            <a:off x="307340" y="2271935"/>
            <a:ext cx="8684260" cy="2585323"/>
          </a:xfrm>
          <a:prstGeom prst="rect">
            <a:avLst/>
          </a:prstGeom>
        </p:spPr>
        <p:txBody>
          <a:bodyPr vert="horz" wrap="square" lIns="0" tIns="0" rIns="0" bIns="0" rtlCol="0">
            <a:spAutoFit/>
          </a:bodyPr>
          <a:lstStyle/>
          <a:p>
            <a:pPr algn="l"/>
            <a:r>
              <a:rPr lang="en-US" sz="2800" b="0" i="0" u="none" strike="noStrike" baseline="0" dirty="0">
                <a:latin typeface="Constantia" panose="02030602050306030303" pitchFamily="18" charset="0"/>
              </a:rPr>
              <a:t>In distributed computing, we have multiple autonomous computers which seem to the user as a single system. In distributed systems, there is no shared memory and computers communicate with each other through message passing. In distributed computing, a single task is divided among different computers.</a:t>
            </a:r>
            <a:endParaRPr sz="4000" dirty="0">
              <a:latin typeface="Constantia" panose="02030602050306030303" pitchFamily="18" charset="0"/>
              <a:cs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52141" y="195097"/>
            <a:ext cx="3688079" cy="634365"/>
          </a:xfrm>
          <a:prstGeom prst="rect">
            <a:avLst/>
          </a:prstGeom>
        </p:spPr>
        <p:txBody>
          <a:bodyPr vert="horz" wrap="square" lIns="0" tIns="0" rIns="0" bIns="0" rtlCol="0">
            <a:spAutoFit/>
          </a:bodyPr>
          <a:lstStyle/>
          <a:p>
            <a:pPr marL="12700">
              <a:lnSpc>
                <a:spcPct val="100000"/>
              </a:lnSpc>
            </a:pPr>
            <a:r>
              <a:rPr sz="5000" spc="-15" dirty="0">
                <a:solidFill>
                  <a:srgbClr val="04607A"/>
                </a:solidFill>
                <a:latin typeface="Calibri"/>
                <a:cs typeface="Calibri"/>
              </a:rPr>
              <a:t>I</a:t>
            </a:r>
            <a:r>
              <a:rPr sz="5000" spc="-55" dirty="0">
                <a:solidFill>
                  <a:srgbClr val="04607A"/>
                </a:solidFill>
                <a:latin typeface="Calibri"/>
                <a:cs typeface="Calibri"/>
              </a:rPr>
              <a:t>N</a:t>
            </a:r>
            <a:r>
              <a:rPr sz="5000" spc="-30" dirty="0">
                <a:solidFill>
                  <a:srgbClr val="04607A"/>
                </a:solidFill>
                <a:latin typeface="Calibri"/>
                <a:cs typeface="Calibri"/>
              </a:rPr>
              <a:t>T</a:t>
            </a:r>
            <a:r>
              <a:rPr sz="5000" spc="-80" dirty="0">
                <a:solidFill>
                  <a:srgbClr val="04607A"/>
                </a:solidFill>
                <a:latin typeface="Calibri"/>
                <a:cs typeface="Calibri"/>
              </a:rPr>
              <a:t>R</a:t>
            </a:r>
            <a:r>
              <a:rPr sz="5000" spc="-40" dirty="0">
                <a:solidFill>
                  <a:srgbClr val="04607A"/>
                </a:solidFill>
                <a:latin typeface="Calibri"/>
                <a:cs typeface="Calibri"/>
              </a:rPr>
              <a:t>OD</a:t>
            </a:r>
            <a:r>
              <a:rPr sz="5000" dirty="0">
                <a:solidFill>
                  <a:srgbClr val="04607A"/>
                </a:solidFill>
                <a:latin typeface="Calibri"/>
                <a:cs typeface="Calibri"/>
              </a:rPr>
              <a:t>C</a:t>
            </a:r>
            <a:r>
              <a:rPr sz="5000" spc="-30" dirty="0">
                <a:solidFill>
                  <a:srgbClr val="04607A"/>
                </a:solidFill>
                <a:latin typeface="Calibri"/>
                <a:cs typeface="Calibri"/>
              </a:rPr>
              <a:t>TI</a:t>
            </a:r>
            <a:r>
              <a:rPr sz="5000" spc="-40" dirty="0">
                <a:solidFill>
                  <a:srgbClr val="04607A"/>
                </a:solidFill>
                <a:latin typeface="Calibri"/>
                <a:cs typeface="Calibri"/>
              </a:rPr>
              <a:t>ON</a:t>
            </a:r>
            <a:endParaRPr sz="5000">
              <a:latin typeface="Calibri"/>
              <a:cs typeface="Calibri"/>
            </a:endParaRPr>
          </a:p>
        </p:txBody>
      </p:sp>
      <p:sp>
        <p:nvSpPr>
          <p:cNvPr id="3" name="object 3"/>
          <p:cNvSpPr txBox="1"/>
          <p:nvPr/>
        </p:nvSpPr>
        <p:spPr>
          <a:xfrm>
            <a:off x="304800" y="1143000"/>
            <a:ext cx="6553200" cy="677108"/>
          </a:xfrm>
          <a:prstGeom prst="rect">
            <a:avLst/>
          </a:prstGeom>
        </p:spPr>
        <p:txBody>
          <a:bodyPr vert="horz" wrap="square" lIns="0" tIns="0" rIns="0" bIns="0" rtlCol="0">
            <a:spAutoFit/>
          </a:bodyPr>
          <a:lstStyle/>
          <a:p>
            <a:pPr marL="12700"/>
            <a:r>
              <a:rPr lang="en-US" sz="4400" i="0" dirty="0">
                <a:solidFill>
                  <a:schemeClr val="accent1"/>
                </a:solidFill>
                <a:effectLst/>
                <a:latin typeface="Constantia" panose="02030602050306030303" pitchFamily="18" charset="0"/>
              </a:rPr>
              <a:t>Distributed Computing </a:t>
            </a:r>
          </a:p>
        </p:txBody>
      </p:sp>
      <p:pic>
        <p:nvPicPr>
          <p:cNvPr id="10" name="Picture 9">
            <a:extLst>
              <a:ext uri="{FF2B5EF4-FFF2-40B4-BE49-F238E27FC236}">
                <a16:creationId xmlns:a16="http://schemas.microsoft.com/office/drawing/2014/main" id="{DFD45A42-896B-4EB3-F7D2-E97D51E05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280" y="2362200"/>
            <a:ext cx="7163800" cy="37438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000125">
              <a:lnSpc>
                <a:spcPct val="100000"/>
              </a:lnSpc>
            </a:pPr>
            <a:r>
              <a:rPr sz="5000" b="0" spc="-15" dirty="0">
                <a:latin typeface="Calibri"/>
                <a:cs typeface="Calibri"/>
              </a:rPr>
              <a:t>I</a:t>
            </a:r>
            <a:r>
              <a:rPr sz="5000" b="0" spc="-55" dirty="0">
                <a:latin typeface="Calibri"/>
                <a:cs typeface="Calibri"/>
              </a:rPr>
              <a:t>N</a:t>
            </a:r>
            <a:r>
              <a:rPr sz="5000" b="0" spc="-30" dirty="0">
                <a:latin typeface="Calibri"/>
                <a:cs typeface="Calibri"/>
              </a:rPr>
              <a:t>T</a:t>
            </a:r>
            <a:r>
              <a:rPr sz="5000" b="0" spc="-80" dirty="0">
                <a:latin typeface="Calibri"/>
                <a:cs typeface="Calibri"/>
              </a:rPr>
              <a:t>R</a:t>
            </a:r>
            <a:r>
              <a:rPr sz="5000" b="0" spc="-40" dirty="0">
                <a:latin typeface="Calibri"/>
                <a:cs typeface="Calibri"/>
              </a:rPr>
              <a:t>OD</a:t>
            </a:r>
            <a:r>
              <a:rPr sz="5000" b="0" dirty="0">
                <a:latin typeface="Calibri"/>
                <a:cs typeface="Calibri"/>
              </a:rPr>
              <a:t>C</a:t>
            </a:r>
            <a:r>
              <a:rPr sz="5000" b="0" spc="-30" dirty="0">
                <a:latin typeface="Calibri"/>
                <a:cs typeface="Calibri"/>
              </a:rPr>
              <a:t>TI</a:t>
            </a:r>
            <a:r>
              <a:rPr sz="5000" b="0" spc="-40" dirty="0">
                <a:latin typeface="Calibri"/>
                <a:cs typeface="Calibri"/>
              </a:rPr>
              <a:t>ON</a:t>
            </a:r>
            <a:endParaRPr sz="5000">
              <a:latin typeface="Calibri"/>
              <a:cs typeface="Calibri"/>
            </a:endParaRPr>
          </a:p>
        </p:txBody>
      </p:sp>
      <p:sp>
        <p:nvSpPr>
          <p:cNvPr id="3" name="object 3"/>
          <p:cNvSpPr txBox="1"/>
          <p:nvPr/>
        </p:nvSpPr>
        <p:spPr>
          <a:xfrm>
            <a:off x="231140" y="1193578"/>
            <a:ext cx="6616065" cy="769441"/>
          </a:xfrm>
          <a:prstGeom prst="rect">
            <a:avLst/>
          </a:prstGeom>
        </p:spPr>
        <p:txBody>
          <a:bodyPr vert="horz" wrap="square" lIns="0" tIns="0" rIns="0" bIns="0" rtlCol="0">
            <a:spAutoFit/>
          </a:bodyPr>
          <a:lstStyle/>
          <a:p>
            <a:pPr marL="12700">
              <a:lnSpc>
                <a:spcPct val="100000"/>
              </a:lnSpc>
            </a:pPr>
            <a:r>
              <a:rPr lang="en-US" sz="5000" spc="-30" dirty="0">
                <a:solidFill>
                  <a:srgbClr val="04607A"/>
                </a:solidFill>
                <a:latin typeface="Calibri"/>
                <a:cs typeface="Calibri"/>
              </a:rPr>
              <a:t>Smart City definition</a:t>
            </a:r>
          </a:p>
        </p:txBody>
      </p:sp>
      <p:sp>
        <p:nvSpPr>
          <p:cNvPr id="5" name="object 5"/>
          <p:cNvSpPr txBox="1"/>
          <p:nvPr/>
        </p:nvSpPr>
        <p:spPr>
          <a:xfrm>
            <a:off x="231140" y="2591746"/>
            <a:ext cx="8693150" cy="430887"/>
          </a:xfrm>
          <a:prstGeom prst="rect">
            <a:avLst/>
          </a:prstGeom>
        </p:spPr>
        <p:txBody>
          <a:bodyPr vert="horz" wrap="square" lIns="0" tIns="0" rIns="0" bIns="0" rtlCol="0">
            <a:spAutoFit/>
          </a:bodyPr>
          <a:lstStyle/>
          <a:p>
            <a:pPr marL="287020" marR="25400">
              <a:lnSpc>
                <a:spcPct val="100000"/>
              </a:lnSpc>
              <a:tabLst>
                <a:tab pos="1567180" algn="l"/>
                <a:tab pos="2915285" algn="l"/>
                <a:tab pos="3570604" algn="l"/>
                <a:tab pos="4403090" algn="l"/>
                <a:tab pos="5506720" algn="l"/>
                <a:tab pos="5833110" algn="l"/>
                <a:tab pos="7077075" algn="l"/>
                <a:tab pos="8357870" algn="l"/>
              </a:tabLst>
            </a:pPr>
            <a:endParaRPr sz="2800" dirty="0">
              <a:latin typeface="Constantia"/>
              <a:cs typeface="Constantia"/>
            </a:endParaRPr>
          </a:p>
        </p:txBody>
      </p:sp>
      <p:sp>
        <p:nvSpPr>
          <p:cNvPr id="7" name="TextBox 6">
            <a:extLst>
              <a:ext uri="{FF2B5EF4-FFF2-40B4-BE49-F238E27FC236}">
                <a16:creationId xmlns:a16="http://schemas.microsoft.com/office/drawing/2014/main" id="{63617336-6876-13BA-C439-6F5E9EF6A48C}"/>
              </a:ext>
            </a:extLst>
          </p:cNvPr>
          <p:cNvSpPr txBox="1"/>
          <p:nvPr/>
        </p:nvSpPr>
        <p:spPr>
          <a:xfrm>
            <a:off x="381000" y="2438400"/>
            <a:ext cx="8531860" cy="2893100"/>
          </a:xfrm>
          <a:prstGeom prst="rect">
            <a:avLst/>
          </a:prstGeom>
          <a:noFill/>
        </p:spPr>
        <p:txBody>
          <a:bodyPr wrap="square">
            <a:spAutoFit/>
          </a:bodyPr>
          <a:lstStyle/>
          <a:p>
            <a:r>
              <a:rPr lang="en-US" sz="2600" dirty="0">
                <a:latin typeface="Constantia" panose="02030602050306030303" pitchFamily="18" charset="0"/>
              </a:rPr>
              <a:t>we define a smart city as a high-performance urban context, where citizens are interconnected to each others and to the city itself, which provides a constant flow of information, personalized to the user’s needs and preferences. Citizens are more independent, more aware of the surrounding opportunities, and benefit from the integrated services that the city offers.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140" y="182397"/>
            <a:ext cx="6109335" cy="769441"/>
          </a:xfrm>
          <a:prstGeom prst="rect">
            <a:avLst/>
          </a:prstGeom>
        </p:spPr>
        <p:txBody>
          <a:bodyPr vert="horz" wrap="square" lIns="0" tIns="0" rIns="0" bIns="0" rtlCol="0">
            <a:spAutoFit/>
          </a:bodyPr>
          <a:lstStyle/>
          <a:p>
            <a:pPr marL="2433320">
              <a:lnSpc>
                <a:spcPct val="100000"/>
              </a:lnSpc>
            </a:pPr>
            <a:r>
              <a:rPr sz="5000" spc="-15" dirty="0">
                <a:solidFill>
                  <a:srgbClr val="04607A"/>
                </a:solidFill>
                <a:latin typeface="Calibri"/>
                <a:cs typeface="Calibri"/>
              </a:rPr>
              <a:t>I</a:t>
            </a:r>
            <a:r>
              <a:rPr sz="5000" spc="-55" dirty="0">
                <a:solidFill>
                  <a:srgbClr val="04607A"/>
                </a:solidFill>
                <a:latin typeface="Calibri"/>
                <a:cs typeface="Calibri"/>
              </a:rPr>
              <a:t>N</a:t>
            </a:r>
            <a:r>
              <a:rPr sz="5000" spc="-30" dirty="0">
                <a:solidFill>
                  <a:srgbClr val="04607A"/>
                </a:solidFill>
                <a:latin typeface="Calibri"/>
                <a:cs typeface="Calibri"/>
              </a:rPr>
              <a:t>T</a:t>
            </a:r>
            <a:r>
              <a:rPr sz="5000" spc="-80" dirty="0">
                <a:solidFill>
                  <a:srgbClr val="04607A"/>
                </a:solidFill>
                <a:latin typeface="Calibri"/>
                <a:cs typeface="Calibri"/>
              </a:rPr>
              <a:t>R</a:t>
            </a:r>
            <a:r>
              <a:rPr sz="5000" spc="-40" dirty="0">
                <a:solidFill>
                  <a:srgbClr val="04607A"/>
                </a:solidFill>
                <a:latin typeface="Calibri"/>
                <a:cs typeface="Calibri"/>
              </a:rPr>
              <a:t>OD</a:t>
            </a:r>
            <a:r>
              <a:rPr sz="5000" dirty="0">
                <a:solidFill>
                  <a:srgbClr val="04607A"/>
                </a:solidFill>
                <a:latin typeface="Calibri"/>
                <a:cs typeface="Calibri"/>
              </a:rPr>
              <a:t>C</a:t>
            </a:r>
            <a:r>
              <a:rPr sz="5000" spc="-30" dirty="0">
                <a:solidFill>
                  <a:srgbClr val="04607A"/>
                </a:solidFill>
                <a:latin typeface="Calibri"/>
                <a:cs typeface="Calibri"/>
              </a:rPr>
              <a:t>TI</a:t>
            </a:r>
            <a:r>
              <a:rPr sz="5000" spc="-40" dirty="0">
                <a:solidFill>
                  <a:srgbClr val="04607A"/>
                </a:solidFill>
                <a:latin typeface="Calibri"/>
                <a:cs typeface="Calibri"/>
              </a:rPr>
              <a:t>ON</a:t>
            </a:r>
            <a:endParaRPr sz="5000" dirty="0">
              <a:latin typeface="Calibri"/>
              <a:cs typeface="Calibri"/>
            </a:endParaRPr>
          </a:p>
        </p:txBody>
      </p:sp>
      <p:sp>
        <p:nvSpPr>
          <p:cNvPr id="6" name="Text Placeholder 4">
            <a:extLst>
              <a:ext uri="{FF2B5EF4-FFF2-40B4-BE49-F238E27FC236}">
                <a16:creationId xmlns:a16="http://schemas.microsoft.com/office/drawing/2014/main" id="{C81165F3-A0AF-57EF-6014-8B533E3B5DA2}"/>
              </a:ext>
            </a:extLst>
          </p:cNvPr>
          <p:cNvSpPr>
            <a:spLocks noGrp="1"/>
          </p:cNvSpPr>
          <p:nvPr>
            <p:ph type="body" idx="1"/>
          </p:nvPr>
        </p:nvSpPr>
        <p:spPr>
          <a:xfrm>
            <a:off x="226694" y="1384452"/>
            <a:ext cx="8690610" cy="2400657"/>
          </a:xfrm>
        </p:spPr>
        <p:txBody>
          <a:bodyPr/>
          <a:lstStyle/>
          <a:p>
            <a:r>
              <a:rPr lang="en-US" sz="2600" dirty="0">
                <a:solidFill>
                  <a:schemeClr val="tx1"/>
                </a:solidFill>
                <a:latin typeface="Constantia" panose="02030602050306030303" pitchFamily="18" charset="0"/>
              </a:rPr>
              <a:t>The ICT infrastructure is the brain of the city, governs its body and reacts to the circumstances intelligently. A smart city allows new ideas to prosper and new, more efficient approaches to be developed in economy, politics, governance, mobility, environment and all the other aspects of city life</a:t>
            </a:r>
            <a:endParaRPr lang="en-US" sz="26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000125">
              <a:lnSpc>
                <a:spcPct val="100000"/>
              </a:lnSpc>
            </a:pPr>
            <a:r>
              <a:rPr sz="5000" b="0" spc="-15" dirty="0">
                <a:latin typeface="Calibri"/>
                <a:cs typeface="Calibri"/>
              </a:rPr>
              <a:t>I</a:t>
            </a:r>
            <a:r>
              <a:rPr sz="5000" b="0" spc="-55" dirty="0">
                <a:latin typeface="Calibri"/>
                <a:cs typeface="Calibri"/>
              </a:rPr>
              <a:t>N</a:t>
            </a:r>
            <a:r>
              <a:rPr sz="5000" b="0" spc="-30" dirty="0">
                <a:latin typeface="Calibri"/>
                <a:cs typeface="Calibri"/>
              </a:rPr>
              <a:t>T</a:t>
            </a:r>
            <a:r>
              <a:rPr sz="5000" b="0" spc="-80" dirty="0">
                <a:latin typeface="Calibri"/>
                <a:cs typeface="Calibri"/>
              </a:rPr>
              <a:t>R</a:t>
            </a:r>
            <a:r>
              <a:rPr sz="5000" b="0" spc="-40" dirty="0">
                <a:latin typeface="Calibri"/>
                <a:cs typeface="Calibri"/>
              </a:rPr>
              <a:t>OD</a:t>
            </a:r>
            <a:r>
              <a:rPr sz="5000" b="0" dirty="0">
                <a:latin typeface="Calibri"/>
                <a:cs typeface="Calibri"/>
              </a:rPr>
              <a:t>C</a:t>
            </a:r>
            <a:r>
              <a:rPr sz="5000" b="0" spc="-30" dirty="0">
                <a:latin typeface="Calibri"/>
                <a:cs typeface="Calibri"/>
              </a:rPr>
              <a:t>TI</a:t>
            </a:r>
            <a:r>
              <a:rPr sz="5000" b="0" spc="-40" dirty="0">
                <a:latin typeface="Calibri"/>
                <a:cs typeface="Calibri"/>
              </a:rPr>
              <a:t>ON</a:t>
            </a:r>
            <a:endParaRPr sz="5000">
              <a:latin typeface="Calibri"/>
              <a:cs typeface="Calibri"/>
            </a:endParaRPr>
          </a:p>
        </p:txBody>
      </p:sp>
      <p:sp>
        <p:nvSpPr>
          <p:cNvPr id="3" name="object 3"/>
          <p:cNvSpPr txBox="1">
            <a:spLocks noGrp="1"/>
          </p:cNvSpPr>
          <p:nvPr>
            <p:ph type="body" idx="1"/>
          </p:nvPr>
        </p:nvSpPr>
        <p:spPr>
          <a:xfrm>
            <a:off x="226694" y="1384452"/>
            <a:ext cx="8690610" cy="2985433"/>
          </a:xfrm>
          <a:prstGeom prst="rect">
            <a:avLst/>
          </a:prstGeom>
        </p:spPr>
        <p:txBody>
          <a:bodyPr vert="horz" wrap="square" lIns="0" tIns="0" rIns="0" bIns="0" rtlCol="0">
            <a:spAutoFit/>
          </a:bodyPr>
          <a:lstStyle/>
          <a:p>
            <a:pPr marL="12700">
              <a:lnSpc>
                <a:spcPct val="100000"/>
              </a:lnSpc>
            </a:pPr>
            <a:r>
              <a:rPr lang="en-US" spc="-30" dirty="0"/>
              <a:t>Smart cities today </a:t>
            </a:r>
          </a:p>
          <a:p>
            <a:pPr marL="12700">
              <a:lnSpc>
                <a:spcPct val="100000"/>
              </a:lnSpc>
            </a:pPr>
            <a:r>
              <a:rPr lang="en-US" sz="2400" spc="-15" dirty="0">
                <a:solidFill>
                  <a:srgbClr val="000000"/>
                </a:solidFill>
                <a:latin typeface="Constantia"/>
                <a:cs typeface="Constantia"/>
              </a:rPr>
              <a:t>Smart cities are close to becoming a common reality. Recently, many experiments and pioneering projects have been successfully run. Some of these works cover specific applications and services suitable for smart cities (often involving mobile devices), while other are integrated plans for an entire city, both theoretical or actually implemented.</a:t>
            </a:r>
            <a:endParaRPr sz="2400" dirty="0">
              <a:latin typeface="Constantia"/>
              <a:cs typeface="Constant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TotalTime>
  <Words>1274</Words>
  <Application>Microsoft Office PowerPoint</Application>
  <PresentationFormat>On-screen Show (4:3)</PresentationFormat>
  <Paragraphs>111</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Constantia</vt:lpstr>
      <vt:lpstr>ff5</vt:lpstr>
      <vt:lpstr>tahoma</vt:lpstr>
      <vt:lpstr>Times New Roman</vt:lpstr>
      <vt:lpstr>Wingdings 2</vt:lpstr>
      <vt:lpstr>Office Theme</vt:lpstr>
      <vt:lpstr>PowerPoint Presentation</vt:lpstr>
      <vt:lpstr>PowerPoint Presentation</vt:lpstr>
      <vt:lpstr>PowerPoint Presentation</vt:lpstr>
      <vt:lpstr>PowerPoint Presentation</vt:lpstr>
      <vt:lpstr>INTRODCTION</vt:lpstr>
      <vt:lpstr>PowerPoint Presentation</vt:lpstr>
      <vt:lpstr>INTRODCTION</vt:lpstr>
      <vt:lpstr>PowerPoint Presentation</vt:lpstr>
      <vt:lpstr>INTRODCTION</vt:lpstr>
      <vt:lpstr>Distributed Smart City Services for Urban Ecosystems</vt:lpstr>
      <vt:lpstr>Distributed infrastructure</vt:lpstr>
      <vt:lpstr>Literature Review</vt:lpstr>
      <vt:lpstr>Literature Review</vt:lpstr>
      <vt:lpstr>Literature Review</vt:lpstr>
      <vt:lpstr>Literature Review</vt:lpstr>
      <vt:lpstr>NEED OF RESEARCH</vt:lpstr>
      <vt:lpstr>BACKGROUND STUDY</vt:lpstr>
      <vt:lpstr>BACKGROUND STUDY</vt:lpstr>
      <vt:lpstr>BACKGROUND STUDY</vt:lpstr>
      <vt:lpstr>BACKGROUND STUDY</vt:lpstr>
      <vt:lpstr>OBJECTIVE</vt:lpstr>
      <vt:lpstr>PROPOSED SOLUTION</vt:lpstr>
      <vt:lpstr>PREDECTIVE RESULT</vt:lpstr>
      <vt:lpstr>PREDECTIVE RESULT</vt:lpstr>
      <vt:lpstr>FUTURE SCOPE</vt:lpstr>
      <vt:lpstr>REFERANCES</vt:lpstr>
      <vt:lpstr>REFERANCES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8</cp:revision>
  <dcterms:created xsi:type="dcterms:W3CDTF">2023-01-23T22:19:51Z</dcterms:created>
  <dcterms:modified xsi:type="dcterms:W3CDTF">2023-01-24T09:53:42Z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2022-02-02T00:00:00Z</vt:filetime>
  </property>
  <property fmtid="{D5CDD505-2E9C-101B-9397-08002B2CF9AE}" pid="3" name="LastSaved">
    <vt:filetime>2023-01-23T00:00:00Z</vt:filetime>
  </property>
</Properties>
</file>