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9" r:id="rId4"/>
    <p:sldId id="268" r:id="rId5"/>
    <p:sldId id="265" r:id="rId6"/>
    <p:sldId id="266" r:id="rId7"/>
    <p:sldId id="264" r:id="rId8"/>
    <p:sldId id="260" r:id="rId9"/>
    <p:sldId id="269" r:id="rId10"/>
    <p:sldId id="267" r:id="rId11"/>
    <p:sldId id="272"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BD2D63-2E38-4770-889E-949D6571EDEF}">
          <p14:sldIdLst>
            <p14:sldId id="256"/>
            <p14:sldId id="270"/>
            <p14:sldId id="259"/>
            <p14:sldId id="268"/>
            <p14:sldId id="265"/>
            <p14:sldId id="266"/>
            <p14:sldId id="264"/>
            <p14:sldId id="260"/>
            <p14:sldId id="269"/>
            <p14:sldId id="267"/>
            <p14:sldId id="27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13C47-306E-4BB2-9BDF-06D4AFF85AD0}" v="497" dt="2024-05-20T10:08:35.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0" autoAdjust="0"/>
  </p:normalViewPr>
  <p:slideViewPr>
    <p:cSldViewPr snapToGrid="0">
      <p:cViewPr>
        <p:scale>
          <a:sx n="100" d="100"/>
          <a:sy n="100" d="100"/>
        </p:scale>
        <p:origin x="144" y="180"/>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ie Freeman" userId="fe37d091-6d28-4fcf-b057-3652dca783d2" providerId="ADAL" clId="{C1613C47-306E-4BB2-9BDF-06D4AFF85AD0}"/>
    <pc:docChg chg="undo redo custSel mod addSld delSld modSld sldOrd addMainMaster delMainMaster addSection delSection modSection">
      <pc:chgData name="Alfie Freeman" userId="fe37d091-6d28-4fcf-b057-3652dca783d2" providerId="ADAL" clId="{C1613C47-306E-4BB2-9BDF-06D4AFF85AD0}" dt="2024-05-20T10:09:34.736" v="10079" actId="20577"/>
      <pc:docMkLst>
        <pc:docMk/>
      </pc:docMkLst>
      <pc:sldChg chg="addSp delSp modSp new mod setBg modClrScheme addAnim delAnim setClrOvrMap delDesignElem chgLayout">
        <pc:chgData name="Alfie Freeman" userId="fe37d091-6d28-4fcf-b057-3652dca783d2" providerId="ADAL" clId="{C1613C47-306E-4BB2-9BDF-06D4AFF85AD0}" dt="2024-05-20T05:24:24.929" v="8695" actId="26606"/>
        <pc:sldMkLst>
          <pc:docMk/>
          <pc:sldMk cId="1690624358" sldId="256"/>
        </pc:sldMkLst>
        <pc:spChg chg="mod ord">
          <ac:chgData name="Alfie Freeman" userId="fe37d091-6d28-4fcf-b057-3652dca783d2" providerId="ADAL" clId="{C1613C47-306E-4BB2-9BDF-06D4AFF85AD0}" dt="2024-05-20T05:24:24.929" v="8695" actId="26606"/>
          <ac:spMkLst>
            <pc:docMk/>
            <pc:sldMk cId="1690624358" sldId="256"/>
            <ac:spMk id="2" creationId="{B6A75C53-0FDC-9F89-AA02-5C56E8206EFD}"/>
          </ac:spMkLst>
        </pc:spChg>
        <pc:spChg chg="mod ord">
          <ac:chgData name="Alfie Freeman" userId="fe37d091-6d28-4fcf-b057-3652dca783d2" providerId="ADAL" clId="{C1613C47-306E-4BB2-9BDF-06D4AFF85AD0}" dt="2024-05-20T05:24:24.929" v="8695" actId="26606"/>
          <ac:spMkLst>
            <pc:docMk/>
            <pc:sldMk cId="1690624358" sldId="256"/>
            <ac:spMk id="3" creationId="{74C910C1-6457-3404-61B4-04CC80BB0D29}"/>
          </ac:spMkLst>
        </pc:spChg>
        <pc:spChg chg="add del">
          <ac:chgData name="Alfie Freeman" userId="fe37d091-6d28-4fcf-b057-3652dca783d2" providerId="ADAL" clId="{C1613C47-306E-4BB2-9BDF-06D4AFF85AD0}" dt="2024-05-15T12:48:33.373" v="72" actId="26606"/>
          <ac:spMkLst>
            <pc:docMk/>
            <pc:sldMk cId="1690624358" sldId="256"/>
            <ac:spMk id="6" creationId="{608EAA06-5488-416B-B2B2-E55213011012}"/>
          </ac:spMkLst>
        </pc:spChg>
        <pc:spChg chg="add del">
          <ac:chgData name="Alfie Freeman" userId="fe37d091-6d28-4fcf-b057-3652dca783d2" providerId="ADAL" clId="{C1613C47-306E-4BB2-9BDF-06D4AFF85AD0}" dt="2024-05-19T01:25:48.047" v="789" actId="26606"/>
          <ac:spMkLst>
            <pc:docMk/>
            <pc:sldMk cId="1690624358" sldId="256"/>
            <ac:spMk id="7" creationId="{9B7AD9F6-8CE7-4299-8FC6-328F4DCD3FF9}"/>
          </ac:spMkLst>
        </pc:spChg>
        <pc:spChg chg="add del">
          <ac:chgData name="Alfie Freeman" userId="fe37d091-6d28-4fcf-b057-3652dca783d2" providerId="ADAL" clId="{C1613C47-306E-4BB2-9BDF-06D4AFF85AD0}" dt="2024-05-15T12:47:49.044" v="63" actId="26606"/>
          <ac:spMkLst>
            <pc:docMk/>
            <pc:sldMk cId="1690624358" sldId="256"/>
            <ac:spMk id="9" creationId="{94C0C11B-582D-4BD6-AFEF-ED15AAF1604A}"/>
          </ac:spMkLst>
        </pc:spChg>
        <pc:spChg chg="add del">
          <ac:chgData name="Alfie Freeman" userId="fe37d091-6d28-4fcf-b057-3652dca783d2" providerId="ADAL" clId="{C1613C47-306E-4BB2-9BDF-06D4AFF85AD0}" dt="2024-05-19T01:25:48.047" v="789" actId="26606"/>
          <ac:spMkLst>
            <pc:docMk/>
            <pc:sldMk cId="1690624358" sldId="256"/>
            <ac:spMk id="10" creationId="{F49775AF-8896-43EE-92C6-83497D6DC56F}"/>
          </ac:spMkLst>
        </pc:spChg>
        <pc:spChg chg="add del">
          <ac:chgData name="Alfie Freeman" userId="fe37d091-6d28-4fcf-b057-3652dca783d2" providerId="ADAL" clId="{C1613C47-306E-4BB2-9BDF-06D4AFF85AD0}" dt="2024-05-15T12:47:49.044" v="63" actId="26606"/>
          <ac:spMkLst>
            <pc:docMk/>
            <pc:sldMk cId="1690624358" sldId="256"/>
            <ac:spMk id="11" creationId="{72EF3F9A-9717-4ACB-A30D-96694842C4F7}"/>
          </ac:spMkLst>
        </pc:spChg>
        <pc:spChg chg="add del">
          <ac:chgData name="Alfie Freeman" userId="fe37d091-6d28-4fcf-b057-3652dca783d2" providerId="ADAL" clId="{C1613C47-306E-4BB2-9BDF-06D4AFF85AD0}" dt="2024-05-19T01:26:30.707" v="794" actId="26606"/>
          <ac:spMkLst>
            <pc:docMk/>
            <pc:sldMk cId="1690624358" sldId="256"/>
            <ac:spMk id="12" creationId="{73C994B4-9721-4148-9EEC-6793CECDE8DD}"/>
          </ac:spMkLst>
        </pc:spChg>
        <pc:spChg chg="add del">
          <ac:chgData name="Alfie Freeman" userId="fe37d091-6d28-4fcf-b057-3652dca783d2" providerId="ADAL" clId="{C1613C47-306E-4BB2-9BDF-06D4AFF85AD0}" dt="2024-05-19T01:26:30.707" v="794" actId="26606"/>
          <ac:spMkLst>
            <pc:docMk/>
            <pc:sldMk cId="1690624358" sldId="256"/>
            <ac:spMk id="13" creationId="{4525F6AD-9418-4374-8ECA-3780082B1BBE}"/>
          </ac:spMkLst>
        </pc:spChg>
        <pc:spChg chg="add del">
          <ac:chgData name="Alfie Freeman" userId="fe37d091-6d28-4fcf-b057-3652dca783d2" providerId="ADAL" clId="{C1613C47-306E-4BB2-9BDF-06D4AFF85AD0}" dt="2024-05-19T01:26:30.707" v="794" actId="26606"/>
          <ac:spMkLst>
            <pc:docMk/>
            <pc:sldMk cId="1690624358" sldId="256"/>
            <ac:spMk id="14" creationId="{F9D95E49-763A-4886-B038-82F734740554}"/>
          </ac:spMkLst>
        </pc:spChg>
        <pc:spChg chg="add del">
          <ac:chgData name="Alfie Freeman" userId="fe37d091-6d28-4fcf-b057-3652dca783d2" providerId="ADAL" clId="{C1613C47-306E-4BB2-9BDF-06D4AFF85AD0}" dt="2024-05-19T01:26:30.707" v="794" actId="26606"/>
          <ac:spMkLst>
            <pc:docMk/>
            <pc:sldMk cId="1690624358" sldId="256"/>
            <ac:spMk id="15" creationId="{3B083774-A903-4B1B-BC6A-94C1F048E82B}"/>
          </ac:spMkLst>
        </pc:spChg>
        <pc:spChg chg="add del">
          <ac:chgData name="Alfie Freeman" userId="fe37d091-6d28-4fcf-b057-3652dca783d2" providerId="ADAL" clId="{C1613C47-306E-4BB2-9BDF-06D4AFF85AD0}" dt="2024-05-20T05:23:16.776" v="8339" actId="26606"/>
          <ac:spMkLst>
            <pc:docMk/>
            <pc:sldMk cId="1690624358" sldId="256"/>
            <ac:spMk id="20" creationId="{EB0222B5-B739-82A9-5CCC-C5585AE12A69}"/>
          </ac:spMkLst>
        </pc:spChg>
        <pc:spChg chg="add del">
          <ac:chgData name="Alfie Freeman" userId="fe37d091-6d28-4fcf-b057-3652dca783d2" providerId="ADAL" clId="{C1613C47-306E-4BB2-9BDF-06D4AFF85AD0}" dt="2024-05-20T05:23:16.776" v="8339" actId="26606"/>
          <ac:spMkLst>
            <pc:docMk/>
            <pc:sldMk cId="1690624358" sldId="256"/>
            <ac:spMk id="21" creationId="{5BE23E75-E7E9-4D9F-6D25-5512363F8621}"/>
          </ac:spMkLst>
        </pc:spChg>
        <pc:spChg chg="add del">
          <ac:chgData name="Alfie Freeman" userId="fe37d091-6d28-4fcf-b057-3652dca783d2" providerId="ADAL" clId="{C1613C47-306E-4BB2-9BDF-06D4AFF85AD0}" dt="2024-05-20T05:23:23.224" v="8341" actId="26606"/>
          <ac:spMkLst>
            <pc:docMk/>
            <pc:sldMk cId="1690624358" sldId="256"/>
            <ac:spMk id="23" creationId="{71B2258F-86CA-4D4D-8270-BC05FCDEBFB3}"/>
          </ac:spMkLst>
        </pc:spChg>
        <pc:spChg chg="add del">
          <ac:chgData name="Alfie Freeman" userId="fe37d091-6d28-4fcf-b057-3652dca783d2" providerId="ADAL" clId="{C1613C47-306E-4BB2-9BDF-06D4AFF85AD0}" dt="2024-05-19T01:28:39.461" v="985" actId="26606"/>
          <ac:spMkLst>
            <pc:docMk/>
            <pc:sldMk cId="1690624358" sldId="256"/>
            <ac:spMk id="24" creationId="{9C6777B5-64F4-4200-B099-34168B69FE53}"/>
          </ac:spMkLst>
        </pc:spChg>
        <pc:spChg chg="add del">
          <ac:chgData name="Alfie Freeman" userId="fe37d091-6d28-4fcf-b057-3652dca783d2" providerId="ADAL" clId="{C1613C47-306E-4BB2-9BDF-06D4AFF85AD0}" dt="2024-05-19T01:28:39.461" v="985" actId="26606"/>
          <ac:spMkLst>
            <pc:docMk/>
            <pc:sldMk cId="1690624358" sldId="256"/>
            <ac:spMk id="26" creationId="{9B37791B-B040-4694-BFDC-8DD132D86E8E}"/>
          </ac:spMkLst>
        </pc:spChg>
        <pc:spChg chg="add del">
          <ac:chgData name="Alfie Freeman" userId="fe37d091-6d28-4fcf-b057-3652dca783d2" providerId="ADAL" clId="{C1613C47-306E-4BB2-9BDF-06D4AFF85AD0}" dt="2024-05-20T05:24:24.929" v="8695" actId="26606"/>
          <ac:spMkLst>
            <pc:docMk/>
            <pc:sldMk cId="1690624358" sldId="256"/>
            <ac:spMk id="27" creationId="{71B2258F-86CA-4D4D-8270-BC05FCDEBFB3}"/>
          </ac:spMkLst>
        </pc:spChg>
        <pc:spChg chg="add del">
          <ac:chgData name="Alfie Freeman" userId="fe37d091-6d28-4fcf-b057-3652dca783d2" providerId="ADAL" clId="{C1613C47-306E-4BB2-9BDF-06D4AFF85AD0}" dt="2024-05-19T01:28:39.325" v="984" actId="26606"/>
          <ac:spMkLst>
            <pc:docMk/>
            <pc:sldMk cId="1690624358" sldId="256"/>
            <ac:spMk id="35" creationId="{C1DD1A8A-57D5-4A81-AD04-532B043C5611}"/>
          </ac:spMkLst>
        </pc:spChg>
        <pc:spChg chg="add del">
          <ac:chgData name="Alfie Freeman" userId="fe37d091-6d28-4fcf-b057-3652dca783d2" providerId="ADAL" clId="{C1613C47-306E-4BB2-9BDF-06D4AFF85AD0}" dt="2024-05-19T01:28:39.325" v="984" actId="26606"/>
          <ac:spMkLst>
            <pc:docMk/>
            <pc:sldMk cId="1690624358" sldId="256"/>
            <ac:spMk id="37" creationId="{007891EC-4501-44ED-A8C8-B11B6DB767AB}"/>
          </ac:spMkLst>
        </pc:spChg>
        <pc:spChg chg="add del">
          <ac:chgData name="Alfie Freeman" userId="fe37d091-6d28-4fcf-b057-3652dca783d2" providerId="ADAL" clId="{C1613C47-306E-4BB2-9BDF-06D4AFF85AD0}" dt="2024-05-19T01:28:43.442" v="986" actId="26606"/>
          <ac:spMkLst>
            <pc:docMk/>
            <pc:sldMk cId="1690624358" sldId="256"/>
            <ac:spMk id="39" creationId="{06DA9DF9-31F7-4056-B42E-878CC92417B8}"/>
          </ac:spMkLst>
        </pc:spChg>
        <pc:spChg chg="add del">
          <ac:chgData name="Alfie Freeman" userId="fe37d091-6d28-4fcf-b057-3652dca783d2" providerId="ADAL" clId="{C1613C47-306E-4BB2-9BDF-06D4AFF85AD0}" dt="2024-05-19T06:43:47.513" v="2822" actId="700"/>
          <ac:spMkLst>
            <pc:docMk/>
            <pc:sldMk cId="1690624358" sldId="256"/>
            <ac:spMk id="44" creationId="{E91DC736-0EF8-4F87-9146-EBF1D2EE4D3D}"/>
          </ac:spMkLst>
        </pc:spChg>
        <pc:spChg chg="add del">
          <ac:chgData name="Alfie Freeman" userId="fe37d091-6d28-4fcf-b057-3652dca783d2" providerId="ADAL" clId="{C1613C47-306E-4BB2-9BDF-06D4AFF85AD0}" dt="2024-05-19T06:43:47.513" v="2822" actId="700"/>
          <ac:spMkLst>
            <pc:docMk/>
            <pc:sldMk cId="1690624358" sldId="256"/>
            <ac:spMk id="46" creationId="{097CD68E-23E3-4007-8847-CD0944C4F7BE}"/>
          </ac:spMkLst>
        </pc:spChg>
        <pc:spChg chg="add del">
          <ac:chgData name="Alfie Freeman" userId="fe37d091-6d28-4fcf-b057-3652dca783d2" providerId="ADAL" clId="{C1613C47-306E-4BB2-9BDF-06D4AFF85AD0}" dt="2024-05-19T06:43:47.513" v="2822" actId="700"/>
          <ac:spMkLst>
            <pc:docMk/>
            <pc:sldMk cId="1690624358" sldId="256"/>
            <ac:spMk id="48" creationId="{AF2F604E-43BE-4DC3-B983-E071523364F8}"/>
          </ac:spMkLst>
        </pc:spChg>
        <pc:spChg chg="add del">
          <ac:chgData name="Alfie Freeman" userId="fe37d091-6d28-4fcf-b057-3652dca783d2" providerId="ADAL" clId="{C1613C47-306E-4BB2-9BDF-06D4AFF85AD0}" dt="2024-05-19T06:43:47.513" v="2822" actId="700"/>
          <ac:spMkLst>
            <pc:docMk/>
            <pc:sldMk cId="1690624358" sldId="256"/>
            <ac:spMk id="50" creationId="{08C9B587-E65E-4B52-B37C-ABEBB6E87928}"/>
          </ac:spMkLst>
        </pc:spChg>
        <pc:grpChg chg="add del">
          <ac:chgData name="Alfie Freeman" userId="fe37d091-6d28-4fcf-b057-3652dca783d2" providerId="ADAL" clId="{C1613C47-306E-4BB2-9BDF-06D4AFF85AD0}" dt="2024-05-19T01:28:39.461" v="985" actId="26606"/>
          <ac:grpSpMkLst>
            <pc:docMk/>
            <pc:sldMk cId="1690624358" sldId="256"/>
            <ac:grpSpMk id="28" creationId="{4252769E-B9F0-4068-A645-5BBEF16E9C28}"/>
          </ac:grpSpMkLst>
        </pc:grpChg>
        <pc:picChg chg="add del">
          <ac:chgData name="Alfie Freeman" userId="fe37d091-6d28-4fcf-b057-3652dca783d2" providerId="ADAL" clId="{C1613C47-306E-4BB2-9BDF-06D4AFF85AD0}" dt="2024-05-15T12:47:49.044" v="63" actId="26606"/>
          <ac:picMkLst>
            <pc:docMk/>
            <pc:sldMk cId="1690624358" sldId="256"/>
            <ac:picMk id="4" creationId="{CCABD453-EB65-DCDE-4582-60A1D0284309}"/>
          </ac:picMkLst>
        </pc:picChg>
        <pc:picChg chg="add del">
          <ac:chgData name="Alfie Freeman" userId="fe37d091-6d28-4fcf-b057-3652dca783d2" providerId="ADAL" clId="{C1613C47-306E-4BB2-9BDF-06D4AFF85AD0}" dt="2024-05-15T12:48:33.373" v="72" actId="26606"/>
          <ac:picMkLst>
            <pc:docMk/>
            <pc:sldMk cId="1690624358" sldId="256"/>
            <ac:picMk id="5" creationId="{88539E09-B055-9FB1-57D8-04735CCEBEBA}"/>
          </ac:picMkLst>
        </pc:picChg>
        <pc:picChg chg="add del">
          <ac:chgData name="Alfie Freeman" userId="fe37d091-6d28-4fcf-b057-3652dca783d2" providerId="ADAL" clId="{C1613C47-306E-4BB2-9BDF-06D4AFF85AD0}" dt="2024-05-19T01:25:48.047" v="789" actId="26606"/>
          <ac:picMkLst>
            <pc:docMk/>
            <pc:sldMk cId="1690624358" sldId="256"/>
            <ac:picMk id="8" creationId="{0608609C-C090-500A-C811-5C8D4235BF08}"/>
          </ac:picMkLst>
        </pc:picChg>
        <pc:picChg chg="add del mod ord">
          <ac:chgData name="Alfie Freeman" userId="fe37d091-6d28-4fcf-b057-3652dca783d2" providerId="ADAL" clId="{C1613C47-306E-4BB2-9BDF-06D4AFF85AD0}" dt="2024-05-19T06:43:40.592" v="2821" actId="478"/>
          <ac:picMkLst>
            <pc:docMk/>
            <pc:sldMk cId="1690624358" sldId="256"/>
            <ac:picMk id="16" creationId="{5D319B8C-77A2-4CFD-11BC-5714D7DDEB7E}"/>
          </ac:picMkLst>
        </pc:picChg>
        <pc:picChg chg="add del mod">
          <ac:chgData name="Alfie Freeman" userId="fe37d091-6d28-4fcf-b057-3652dca783d2" providerId="ADAL" clId="{C1613C47-306E-4BB2-9BDF-06D4AFF85AD0}" dt="2024-05-20T05:23:16.776" v="8339" actId="26606"/>
          <ac:picMkLst>
            <pc:docMk/>
            <pc:sldMk cId="1690624358" sldId="256"/>
            <ac:picMk id="18" creationId="{6D86E5A3-4D09-3F03-D427-36864854B919}"/>
          </ac:picMkLst>
        </pc:picChg>
        <pc:picChg chg="add del">
          <ac:chgData name="Alfie Freeman" userId="fe37d091-6d28-4fcf-b057-3652dca783d2" providerId="ADAL" clId="{C1613C47-306E-4BB2-9BDF-06D4AFF85AD0}" dt="2024-05-20T05:23:23.224" v="8341" actId="26606"/>
          <ac:picMkLst>
            <pc:docMk/>
            <pc:sldMk cId="1690624358" sldId="256"/>
            <ac:picMk id="25" creationId="{9F2FE909-8723-6ADF-217F-FD561A3D3C05}"/>
          </ac:picMkLst>
        </pc:picChg>
        <pc:picChg chg="add del mod">
          <ac:chgData name="Alfie Freeman" userId="fe37d091-6d28-4fcf-b057-3652dca783d2" providerId="ADAL" clId="{C1613C47-306E-4BB2-9BDF-06D4AFF85AD0}" dt="2024-05-20T05:24:24.929" v="8695" actId="26606"/>
          <ac:picMkLst>
            <pc:docMk/>
            <pc:sldMk cId="1690624358" sldId="256"/>
            <ac:picMk id="29" creationId="{9F2FE909-8723-6ADF-217F-FD561A3D3C05}"/>
          </ac:picMkLst>
        </pc:picChg>
        <pc:cxnChg chg="add del">
          <ac:chgData name="Alfie Freeman" userId="fe37d091-6d28-4fcf-b057-3652dca783d2" providerId="ADAL" clId="{C1613C47-306E-4BB2-9BDF-06D4AFF85AD0}" dt="2024-05-19T01:26:30.707" v="794" actId="26606"/>
          <ac:cxnSpMkLst>
            <pc:docMk/>
            <pc:sldMk cId="1690624358" sldId="256"/>
            <ac:cxnSpMk id="17" creationId="{F1E07EB8-B07C-4EF5-8DE2-6B03F3EC83E1}"/>
          </ac:cxnSpMkLst>
        </pc:cxnChg>
        <pc:cxnChg chg="add del">
          <ac:chgData name="Alfie Freeman" userId="fe37d091-6d28-4fcf-b057-3652dca783d2" providerId="ADAL" clId="{C1613C47-306E-4BB2-9BDF-06D4AFF85AD0}" dt="2024-05-19T01:26:30.707" v="794" actId="26606"/>
          <ac:cxnSpMkLst>
            <pc:docMk/>
            <pc:sldMk cId="1690624358" sldId="256"/>
            <ac:cxnSpMk id="19" creationId="{C39679CC-0AEA-4729-827F-5738C10515DE}"/>
          </ac:cxnSpMkLst>
        </pc:cxnChg>
        <pc:cxnChg chg="add del">
          <ac:chgData name="Alfie Freeman" userId="fe37d091-6d28-4fcf-b057-3652dca783d2" providerId="ADAL" clId="{C1613C47-306E-4BB2-9BDF-06D4AFF85AD0}" dt="2024-05-20T05:23:16.776" v="8339" actId="26606"/>
          <ac:cxnSpMkLst>
            <pc:docMk/>
            <pc:sldMk cId="1690624358" sldId="256"/>
            <ac:cxnSpMk id="22" creationId="{61B115DB-65EB-3FC3-7284-CFDF4ADC60B6}"/>
          </ac:cxnSpMkLst>
        </pc:cxnChg>
      </pc:sldChg>
      <pc:sldChg chg="new del">
        <pc:chgData name="Alfie Freeman" userId="fe37d091-6d28-4fcf-b057-3652dca783d2" providerId="ADAL" clId="{C1613C47-306E-4BB2-9BDF-06D4AFF85AD0}" dt="2024-05-15T12:47:48.853" v="62" actId="680"/>
        <pc:sldMkLst>
          <pc:docMk/>
          <pc:sldMk cId="2378216317" sldId="257"/>
        </pc:sldMkLst>
      </pc:sldChg>
      <pc:sldChg chg="delSp modSp new del mod">
        <pc:chgData name="Alfie Freeman" userId="fe37d091-6d28-4fcf-b057-3652dca783d2" providerId="ADAL" clId="{C1613C47-306E-4BB2-9BDF-06D4AFF85AD0}" dt="2024-05-19T02:06:59.071" v="1109" actId="2696"/>
        <pc:sldMkLst>
          <pc:docMk/>
          <pc:sldMk cId="2911215873" sldId="257"/>
        </pc:sldMkLst>
        <pc:spChg chg="del">
          <ac:chgData name="Alfie Freeman" userId="fe37d091-6d28-4fcf-b057-3652dca783d2" providerId="ADAL" clId="{C1613C47-306E-4BB2-9BDF-06D4AFF85AD0}" dt="2024-05-17T15:58:14.960" v="75" actId="478"/>
          <ac:spMkLst>
            <pc:docMk/>
            <pc:sldMk cId="2911215873" sldId="257"/>
            <ac:spMk id="2" creationId="{E825AFF9-8BC5-DAE9-8CD1-F26CFE4C59CC}"/>
          </ac:spMkLst>
        </pc:spChg>
        <pc:spChg chg="mod">
          <ac:chgData name="Alfie Freeman" userId="fe37d091-6d28-4fcf-b057-3652dca783d2" providerId="ADAL" clId="{C1613C47-306E-4BB2-9BDF-06D4AFF85AD0}" dt="2024-05-19T00:34:13.120" v="785" actId="313"/>
          <ac:spMkLst>
            <pc:docMk/>
            <pc:sldMk cId="2911215873" sldId="257"/>
            <ac:spMk id="3" creationId="{F66B2A3E-F42F-0404-4786-633A2DE68562}"/>
          </ac:spMkLst>
        </pc:spChg>
      </pc:sldChg>
      <pc:sldChg chg="modSp new del mod">
        <pc:chgData name="Alfie Freeman" userId="fe37d091-6d28-4fcf-b057-3652dca783d2" providerId="ADAL" clId="{C1613C47-306E-4BB2-9BDF-06D4AFF85AD0}" dt="2024-05-19T02:07:00.436" v="1110" actId="2696"/>
        <pc:sldMkLst>
          <pc:docMk/>
          <pc:sldMk cId="748365876" sldId="258"/>
        </pc:sldMkLst>
        <pc:spChg chg="mod">
          <ac:chgData name="Alfie Freeman" userId="fe37d091-6d28-4fcf-b057-3652dca783d2" providerId="ADAL" clId="{C1613C47-306E-4BB2-9BDF-06D4AFF85AD0}" dt="2024-05-18T21:00:22.926" v="347" actId="20577"/>
          <ac:spMkLst>
            <pc:docMk/>
            <pc:sldMk cId="748365876" sldId="258"/>
            <ac:spMk id="3" creationId="{DC510CD8-1177-43E9-4D46-03A0423C816E}"/>
          </ac:spMkLst>
        </pc:spChg>
      </pc:sldChg>
      <pc:sldChg chg="addSp delSp modSp new mod setBg">
        <pc:chgData name="Alfie Freeman" userId="fe37d091-6d28-4fcf-b057-3652dca783d2" providerId="ADAL" clId="{C1613C47-306E-4BB2-9BDF-06D4AFF85AD0}" dt="2024-05-19T10:17:22.207" v="7790" actId="1076"/>
        <pc:sldMkLst>
          <pc:docMk/>
          <pc:sldMk cId="852872191" sldId="259"/>
        </pc:sldMkLst>
        <pc:spChg chg="mod">
          <ac:chgData name="Alfie Freeman" userId="fe37d091-6d28-4fcf-b057-3652dca783d2" providerId="ADAL" clId="{C1613C47-306E-4BB2-9BDF-06D4AFF85AD0}" dt="2024-05-19T08:02:35.247" v="5691" actId="20577"/>
          <ac:spMkLst>
            <pc:docMk/>
            <pc:sldMk cId="852872191" sldId="259"/>
            <ac:spMk id="2" creationId="{C404EC4B-27D0-8E3C-8B38-C73154B81DBE}"/>
          </ac:spMkLst>
        </pc:spChg>
        <pc:spChg chg="mod">
          <ac:chgData name="Alfie Freeman" userId="fe37d091-6d28-4fcf-b057-3652dca783d2" providerId="ADAL" clId="{C1613C47-306E-4BB2-9BDF-06D4AFF85AD0}" dt="2024-05-19T10:07:51.762" v="7779" actId="20577"/>
          <ac:spMkLst>
            <pc:docMk/>
            <pc:sldMk cId="852872191" sldId="259"/>
            <ac:spMk id="3" creationId="{F409BC7D-CF7B-6EFF-E7B2-D7E3F3970BA1}"/>
          </ac:spMkLst>
        </pc:spChg>
        <pc:spChg chg="add del mod">
          <ac:chgData name="Alfie Freeman" userId="fe37d091-6d28-4fcf-b057-3652dca783d2" providerId="ADAL" clId="{C1613C47-306E-4BB2-9BDF-06D4AFF85AD0}" dt="2024-05-19T06:45:44.095" v="2917" actId="478"/>
          <ac:spMkLst>
            <pc:docMk/>
            <pc:sldMk cId="852872191" sldId="259"/>
            <ac:spMk id="15" creationId="{F9791773-BB84-0EE2-6FCA-1CA46EECF83C}"/>
          </ac:spMkLst>
        </pc:spChg>
        <pc:spChg chg="add">
          <ac:chgData name="Alfie Freeman" userId="fe37d091-6d28-4fcf-b057-3652dca783d2" providerId="ADAL" clId="{C1613C47-306E-4BB2-9BDF-06D4AFF85AD0}" dt="2024-05-19T06:34:21.874" v="2641" actId="26606"/>
          <ac:spMkLst>
            <pc:docMk/>
            <pc:sldMk cId="852872191" sldId="259"/>
            <ac:spMk id="18" creationId="{AF6CB648-9554-488A-B457-99CAAD1DA528}"/>
          </ac:spMkLst>
        </pc:spChg>
        <pc:spChg chg="add">
          <ac:chgData name="Alfie Freeman" userId="fe37d091-6d28-4fcf-b057-3652dca783d2" providerId="ADAL" clId="{C1613C47-306E-4BB2-9BDF-06D4AFF85AD0}" dt="2024-05-19T06:34:21.874" v="2641" actId="26606"/>
          <ac:spMkLst>
            <pc:docMk/>
            <pc:sldMk cId="852872191" sldId="259"/>
            <ac:spMk id="20" creationId="{477B3D0A-9C0E-8E65-3091-732A717D34B0}"/>
          </ac:spMkLst>
        </pc:spChg>
        <pc:spChg chg="add mod">
          <ac:chgData name="Alfie Freeman" userId="fe37d091-6d28-4fcf-b057-3652dca783d2" providerId="ADAL" clId="{C1613C47-306E-4BB2-9BDF-06D4AFF85AD0}" dt="2024-05-19T06:47:07.675" v="2939" actId="1076"/>
          <ac:spMkLst>
            <pc:docMk/>
            <pc:sldMk cId="852872191" sldId="259"/>
            <ac:spMk id="24" creationId="{119B1B5F-4B87-29D3-F7BA-1DCC6FB9BE16}"/>
          </ac:spMkLst>
        </pc:spChg>
        <pc:picChg chg="add del mod">
          <ac:chgData name="Alfie Freeman" userId="fe37d091-6d28-4fcf-b057-3652dca783d2" providerId="ADAL" clId="{C1613C47-306E-4BB2-9BDF-06D4AFF85AD0}" dt="2024-05-19T04:41:41.811" v="1482" actId="478"/>
          <ac:picMkLst>
            <pc:docMk/>
            <pc:sldMk cId="852872191" sldId="259"/>
            <ac:picMk id="5" creationId="{4E397CE0-88DE-19B2-DBD2-C1AB986EE633}"/>
          </ac:picMkLst>
        </pc:picChg>
        <pc:picChg chg="add del mod">
          <ac:chgData name="Alfie Freeman" userId="fe37d091-6d28-4fcf-b057-3652dca783d2" providerId="ADAL" clId="{C1613C47-306E-4BB2-9BDF-06D4AFF85AD0}" dt="2024-05-19T06:26:06.605" v="2228" actId="478"/>
          <ac:picMkLst>
            <pc:docMk/>
            <pc:sldMk cId="852872191" sldId="259"/>
            <ac:picMk id="7" creationId="{1D85BEF7-228A-4B1D-E80E-7C3AB4A52C7C}"/>
          </ac:picMkLst>
        </pc:picChg>
        <pc:picChg chg="add del mod ord">
          <ac:chgData name="Alfie Freeman" userId="fe37d091-6d28-4fcf-b057-3652dca783d2" providerId="ADAL" clId="{C1613C47-306E-4BB2-9BDF-06D4AFF85AD0}" dt="2024-05-19T10:17:04.857" v="7780" actId="478"/>
          <ac:picMkLst>
            <pc:docMk/>
            <pc:sldMk cId="852872191" sldId="259"/>
            <ac:picMk id="9" creationId="{9F57B29C-F0B8-DFB1-E0E2-11310A90DA30}"/>
          </ac:picMkLst>
        </pc:picChg>
        <pc:picChg chg="add mod ord">
          <ac:chgData name="Alfie Freeman" userId="fe37d091-6d28-4fcf-b057-3652dca783d2" providerId="ADAL" clId="{C1613C47-306E-4BB2-9BDF-06D4AFF85AD0}" dt="2024-05-19T06:46:55.916" v="2936" actId="1076"/>
          <ac:picMkLst>
            <pc:docMk/>
            <pc:sldMk cId="852872191" sldId="259"/>
            <ac:picMk id="11" creationId="{EE1E3CFC-F263-E7ED-9721-82E4E9A9FC14}"/>
          </ac:picMkLst>
        </pc:picChg>
        <pc:picChg chg="add mod ord">
          <ac:chgData name="Alfie Freeman" userId="fe37d091-6d28-4fcf-b057-3652dca783d2" providerId="ADAL" clId="{C1613C47-306E-4BB2-9BDF-06D4AFF85AD0}" dt="2024-05-19T06:47:16.343" v="2940" actId="1076"/>
          <ac:picMkLst>
            <pc:docMk/>
            <pc:sldMk cId="852872191" sldId="259"/>
            <ac:picMk id="13" creationId="{BB0B2608-E080-DA74-08FE-DFF9016B6C90}"/>
          </ac:picMkLst>
        </pc:picChg>
        <pc:picChg chg="add del mod">
          <ac:chgData name="Alfie Freeman" userId="fe37d091-6d28-4fcf-b057-3652dca783d2" providerId="ADAL" clId="{C1613C47-306E-4BB2-9BDF-06D4AFF85AD0}" dt="2024-05-19T10:17:17.475" v="7788" actId="478"/>
          <ac:picMkLst>
            <pc:docMk/>
            <pc:sldMk cId="852872191" sldId="259"/>
            <ac:picMk id="26" creationId="{FCA37DC1-818C-2BAB-0A30-6E6002166B1F}"/>
          </ac:picMkLst>
        </pc:picChg>
        <pc:picChg chg="add mod">
          <ac:chgData name="Alfie Freeman" userId="fe37d091-6d28-4fcf-b057-3652dca783d2" providerId="ADAL" clId="{C1613C47-306E-4BB2-9BDF-06D4AFF85AD0}" dt="2024-05-19T10:17:22.207" v="7790" actId="1076"/>
          <ac:picMkLst>
            <pc:docMk/>
            <pc:sldMk cId="852872191" sldId="259"/>
            <ac:picMk id="27" creationId="{45CA2F68-9CF8-B4AF-C5CA-546B516CE15B}"/>
          </ac:picMkLst>
        </pc:picChg>
        <pc:inkChg chg="add del">
          <ac:chgData name="Alfie Freeman" userId="fe37d091-6d28-4fcf-b057-3652dca783d2" providerId="ADAL" clId="{C1613C47-306E-4BB2-9BDF-06D4AFF85AD0}" dt="2024-05-19T06:46:38.743" v="2928" actId="9405"/>
          <ac:inkMkLst>
            <pc:docMk/>
            <pc:sldMk cId="852872191" sldId="259"/>
            <ac:inkMk id="21" creationId="{9CEF1B5A-A62A-EB17-A712-0740150F237A}"/>
          </ac:inkMkLst>
        </pc:inkChg>
        <pc:inkChg chg="add del">
          <ac:chgData name="Alfie Freeman" userId="fe37d091-6d28-4fcf-b057-3652dca783d2" providerId="ADAL" clId="{C1613C47-306E-4BB2-9BDF-06D4AFF85AD0}" dt="2024-05-19T06:46:41.035" v="2930" actId="9405"/>
          <ac:inkMkLst>
            <pc:docMk/>
            <pc:sldMk cId="852872191" sldId="259"/>
            <ac:inkMk id="22" creationId="{4E6B58A7-83BC-EA47-EEAB-62E31B2BAD93}"/>
          </ac:inkMkLst>
        </pc:inkChg>
        <pc:inkChg chg="add del">
          <ac:chgData name="Alfie Freeman" userId="fe37d091-6d28-4fcf-b057-3652dca783d2" providerId="ADAL" clId="{C1613C47-306E-4BB2-9BDF-06D4AFF85AD0}" dt="2024-05-19T06:46:42.438" v="2932" actId="9405"/>
          <ac:inkMkLst>
            <pc:docMk/>
            <pc:sldMk cId="852872191" sldId="259"/>
            <ac:inkMk id="23" creationId="{6A43C917-D040-FE24-8E17-A8F1059DF26F}"/>
          </ac:inkMkLst>
        </pc:inkChg>
        <pc:cxnChg chg="add mod">
          <ac:chgData name="Alfie Freeman" userId="fe37d091-6d28-4fcf-b057-3652dca783d2" providerId="ADAL" clId="{C1613C47-306E-4BB2-9BDF-06D4AFF85AD0}" dt="2024-05-19T06:46:46.792" v="2933" actId="14100"/>
          <ac:cxnSpMkLst>
            <pc:docMk/>
            <pc:sldMk cId="852872191" sldId="259"/>
            <ac:cxnSpMk id="17" creationId="{BB353155-F792-6107-5E73-135306467BEA}"/>
          </ac:cxnSpMkLst>
        </pc:cxnChg>
      </pc:sldChg>
      <pc:sldChg chg="new del">
        <pc:chgData name="Alfie Freeman" userId="fe37d091-6d28-4fcf-b057-3652dca783d2" providerId="ADAL" clId="{C1613C47-306E-4BB2-9BDF-06D4AFF85AD0}" dt="2024-05-19T01:28:22.777" v="981" actId="2696"/>
        <pc:sldMkLst>
          <pc:docMk/>
          <pc:sldMk cId="2966502447" sldId="259"/>
        </pc:sldMkLst>
      </pc:sldChg>
      <pc:sldChg chg="add del">
        <pc:chgData name="Alfie Freeman" userId="fe37d091-6d28-4fcf-b057-3652dca783d2" providerId="ADAL" clId="{C1613C47-306E-4BB2-9BDF-06D4AFF85AD0}" dt="2024-05-19T01:28:24.257" v="982" actId="2696"/>
        <pc:sldMkLst>
          <pc:docMk/>
          <pc:sldMk cId="2785128109" sldId="260"/>
        </pc:sldMkLst>
      </pc:sldChg>
      <pc:sldChg chg="addSp delSp modSp new mod ord setBg modClrScheme chgLayout">
        <pc:chgData name="Alfie Freeman" userId="fe37d091-6d28-4fcf-b057-3652dca783d2" providerId="ADAL" clId="{C1613C47-306E-4BB2-9BDF-06D4AFF85AD0}" dt="2024-05-20T09:53:59.539" v="9147" actId="1076"/>
        <pc:sldMkLst>
          <pc:docMk/>
          <pc:sldMk cId="3881390006" sldId="260"/>
        </pc:sldMkLst>
        <pc:spChg chg="mod ord">
          <ac:chgData name="Alfie Freeman" userId="fe37d091-6d28-4fcf-b057-3652dca783d2" providerId="ADAL" clId="{C1613C47-306E-4BB2-9BDF-06D4AFF85AD0}" dt="2024-05-20T02:44:47.329" v="8203" actId="20577"/>
          <ac:spMkLst>
            <pc:docMk/>
            <pc:sldMk cId="3881390006" sldId="260"/>
            <ac:spMk id="2" creationId="{1B6E9BDC-BA85-800A-D6FD-C80C1EA8CAA7}"/>
          </ac:spMkLst>
        </pc:spChg>
        <pc:spChg chg="mod ord">
          <ac:chgData name="Alfie Freeman" userId="fe37d091-6d28-4fcf-b057-3652dca783d2" providerId="ADAL" clId="{C1613C47-306E-4BB2-9BDF-06D4AFF85AD0}" dt="2024-05-19T07:26:02.145" v="4301" actId="27636"/>
          <ac:spMkLst>
            <pc:docMk/>
            <pc:sldMk cId="3881390006" sldId="260"/>
            <ac:spMk id="3" creationId="{56BB567F-0B3E-89D5-69C3-E86CB8F40A60}"/>
          </ac:spMkLst>
        </pc:spChg>
        <pc:spChg chg="add del mod ord">
          <ac:chgData name="Alfie Freeman" userId="fe37d091-6d28-4fcf-b057-3652dca783d2" providerId="ADAL" clId="{C1613C47-306E-4BB2-9BDF-06D4AFF85AD0}" dt="2024-05-19T06:40:15.791" v="2759" actId="478"/>
          <ac:spMkLst>
            <pc:docMk/>
            <pc:sldMk cId="3881390006" sldId="260"/>
            <ac:spMk id="10" creationId="{26B69DF7-B96F-409B-84D3-31E435943F22}"/>
          </ac:spMkLst>
        </pc:spChg>
        <pc:spChg chg="add mod">
          <ac:chgData name="Alfie Freeman" userId="fe37d091-6d28-4fcf-b057-3652dca783d2" providerId="ADAL" clId="{C1613C47-306E-4BB2-9BDF-06D4AFF85AD0}" dt="2024-05-19T08:05:31.858" v="5778" actId="1076"/>
          <ac:spMkLst>
            <pc:docMk/>
            <pc:sldMk cId="3881390006" sldId="260"/>
            <ac:spMk id="19" creationId="{6BDED79B-EEEC-0580-5871-D622FC361C7C}"/>
          </ac:spMkLst>
        </pc:spChg>
        <pc:spChg chg="add mod">
          <ac:chgData name="Alfie Freeman" userId="fe37d091-6d28-4fcf-b057-3652dca783d2" providerId="ADAL" clId="{C1613C47-306E-4BB2-9BDF-06D4AFF85AD0}" dt="2024-05-19T07:25:26.427" v="4256" actId="1076"/>
          <ac:spMkLst>
            <pc:docMk/>
            <pc:sldMk cId="3881390006" sldId="260"/>
            <ac:spMk id="20" creationId="{5A7B3B14-4883-B020-1006-4DE19CB6D9EF}"/>
          </ac:spMkLst>
        </pc:spChg>
        <pc:spChg chg="add del">
          <ac:chgData name="Alfie Freeman" userId="fe37d091-6d28-4fcf-b057-3652dca783d2" providerId="ADAL" clId="{C1613C47-306E-4BB2-9BDF-06D4AFF85AD0}" dt="2024-05-19T07:17:09.167" v="3682" actId="26606"/>
          <ac:spMkLst>
            <pc:docMk/>
            <pc:sldMk cId="3881390006" sldId="260"/>
            <ac:spMk id="21" creationId="{2A11688B-0A27-4E86-8D55-76F71ADF299B}"/>
          </ac:spMkLst>
        </pc:spChg>
        <pc:spChg chg="add del">
          <ac:chgData name="Alfie Freeman" userId="fe37d091-6d28-4fcf-b057-3652dca783d2" providerId="ADAL" clId="{C1613C47-306E-4BB2-9BDF-06D4AFF85AD0}" dt="2024-05-19T07:17:09.167" v="3682" actId="26606"/>
          <ac:spMkLst>
            <pc:docMk/>
            <pc:sldMk cId="3881390006" sldId="260"/>
            <ac:spMk id="27" creationId="{40F88E6C-5782-452A-8C4F-9D2C2EAC8499}"/>
          </ac:spMkLst>
        </pc:spChg>
        <pc:grpChg chg="add del">
          <ac:chgData name="Alfie Freeman" userId="fe37d091-6d28-4fcf-b057-3652dca783d2" providerId="ADAL" clId="{C1613C47-306E-4BB2-9BDF-06D4AFF85AD0}" dt="2024-05-19T07:17:09.167" v="3682" actId="26606"/>
          <ac:grpSpMkLst>
            <pc:docMk/>
            <pc:sldMk cId="3881390006" sldId="260"/>
            <ac:grpSpMk id="23" creationId="{C84A868B-654E-447C-8D9C-0F9328308CA2}"/>
          </ac:grpSpMkLst>
        </pc:grpChg>
        <pc:picChg chg="add mod">
          <ac:chgData name="Alfie Freeman" userId="fe37d091-6d28-4fcf-b057-3652dca783d2" providerId="ADAL" clId="{C1613C47-306E-4BB2-9BDF-06D4AFF85AD0}" dt="2024-05-20T09:53:59.539" v="9147" actId="1076"/>
          <ac:picMkLst>
            <pc:docMk/>
            <pc:sldMk cId="3881390006" sldId="260"/>
            <ac:picMk id="5" creationId="{132EA1FE-B664-1874-7BD3-9A6CD57813CE}"/>
          </ac:picMkLst>
        </pc:picChg>
        <pc:picChg chg="add del mod modCrop">
          <ac:chgData name="Alfie Freeman" userId="fe37d091-6d28-4fcf-b057-3652dca783d2" providerId="ADAL" clId="{C1613C47-306E-4BB2-9BDF-06D4AFF85AD0}" dt="2024-05-19T07:15:39.211" v="3661" actId="478"/>
          <ac:picMkLst>
            <pc:docMk/>
            <pc:sldMk cId="3881390006" sldId="260"/>
            <ac:picMk id="5" creationId="{B9270646-6719-C3A8-FDF5-D8C68AA8B682}"/>
          </ac:picMkLst>
        </pc:picChg>
        <pc:picChg chg="add del mod modCrop">
          <ac:chgData name="Alfie Freeman" userId="fe37d091-6d28-4fcf-b057-3652dca783d2" providerId="ADAL" clId="{C1613C47-306E-4BB2-9BDF-06D4AFF85AD0}" dt="2024-05-19T06:50:58.266" v="3091" actId="478"/>
          <ac:picMkLst>
            <pc:docMk/>
            <pc:sldMk cId="3881390006" sldId="260"/>
            <ac:picMk id="7" creationId="{BE3B9028-2B93-A871-6AB1-368047602826}"/>
          </ac:picMkLst>
        </pc:picChg>
        <pc:picChg chg="add mod">
          <ac:chgData name="Alfie Freeman" userId="fe37d091-6d28-4fcf-b057-3652dca783d2" providerId="ADAL" clId="{C1613C47-306E-4BB2-9BDF-06D4AFF85AD0}" dt="2024-05-19T07:25:00.152" v="4230" actId="1076"/>
          <ac:picMkLst>
            <pc:docMk/>
            <pc:sldMk cId="3881390006" sldId="260"/>
            <ac:picMk id="9" creationId="{05143349-DC8F-BF1D-4186-51596AF35FDC}"/>
          </ac:picMkLst>
        </pc:picChg>
        <pc:picChg chg="add del">
          <ac:chgData name="Alfie Freeman" userId="fe37d091-6d28-4fcf-b057-3652dca783d2" providerId="ADAL" clId="{C1613C47-306E-4BB2-9BDF-06D4AFF85AD0}" dt="2024-05-19T06:50:54.262" v="3087" actId="22"/>
          <ac:picMkLst>
            <pc:docMk/>
            <pc:sldMk cId="3881390006" sldId="260"/>
            <ac:picMk id="12" creationId="{5AE13518-88D9-02B8-6E12-0534363793A3}"/>
          </ac:picMkLst>
        </pc:picChg>
        <pc:picChg chg="add del mod modCrop">
          <ac:chgData name="Alfie Freeman" userId="fe37d091-6d28-4fcf-b057-3652dca783d2" providerId="ADAL" clId="{C1613C47-306E-4BB2-9BDF-06D4AFF85AD0}" dt="2024-05-19T07:15:19.240" v="3659" actId="478"/>
          <ac:picMkLst>
            <pc:docMk/>
            <pc:sldMk cId="3881390006" sldId="260"/>
            <ac:picMk id="14" creationId="{784863DF-46C1-34D5-17C9-0F3756AE4AF3}"/>
          </ac:picMkLst>
        </pc:picChg>
        <pc:picChg chg="add del mod">
          <ac:chgData name="Alfie Freeman" userId="fe37d091-6d28-4fcf-b057-3652dca783d2" providerId="ADAL" clId="{C1613C47-306E-4BB2-9BDF-06D4AFF85AD0}" dt="2024-05-19T08:05:20.787" v="5775" actId="478"/>
          <ac:picMkLst>
            <pc:docMk/>
            <pc:sldMk cId="3881390006" sldId="260"/>
            <ac:picMk id="16" creationId="{69E47C19-C53D-4D73-6916-C6CD3254683A}"/>
          </ac:picMkLst>
        </pc:picChg>
        <pc:picChg chg="add del">
          <ac:chgData name="Alfie Freeman" userId="fe37d091-6d28-4fcf-b057-3652dca783d2" providerId="ADAL" clId="{C1613C47-306E-4BB2-9BDF-06D4AFF85AD0}" dt="2024-05-19T07:13:43.141" v="3643" actId="22"/>
          <ac:picMkLst>
            <pc:docMk/>
            <pc:sldMk cId="3881390006" sldId="260"/>
            <ac:picMk id="18" creationId="{AA27B920-5314-231F-4941-BF3496772767}"/>
          </ac:picMkLst>
        </pc:picChg>
        <pc:picChg chg="add del mod">
          <ac:chgData name="Alfie Freeman" userId="fe37d091-6d28-4fcf-b057-3652dca783d2" providerId="ADAL" clId="{C1613C47-306E-4BB2-9BDF-06D4AFF85AD0}" dt="2024-05-19T09:30:58.179" v="7522" actId="478"/>
          <ac:picMkLst>
            <pc:docMk/>
            <pc:sldMk cId="3881390006" sldId="260"/>
            <ac:picMk id="26" creationId="{AB61DCAC-CD43-4821-6710-ED3D3625C2DB}"/>
          </ac:picMkLst>
        </pc:picChg>
        <pc:picChg chg="add del mod">
          <ac:chgData name="Alfie Freeman" userId="fe37d091-6d28-4fcf-b057-3652dca783d2" providerId="ADAL" clId="{C1613C47-306E-4BB2-9BDF-06D4AFF85AD0}" dt="2024-05-19T08:06:22.109" v="5784" actId="478"/>
          <ac:picMkLst>
            <pc:docMk/>
            <pc:sldMk cId="3881390006" sldId="260"/>
            <ac:picMk id="29" creationId="{498813D0-18B2-62DE-5AF4-AC4A1302B23C}"/>
          </ac:picMkLst>
        </pc:picChg>
        <pc:picChg chg="add del mod">
          <ac:chgData name="Alfie Freeman" userId="fe37d091-6d28-4fcf-b057-3652dca783d2" providerId="ADAL" clId="{C1613C47-306E-4BB2-9BDF-06D4AFF85AD0}" dt="2024-05-20T09:53:56.473" v="9145" actId="478"/>
          <ac:picMkLst>
            <pc:docMk/>
            <pc:sldMk cId="3881390006" sldId="260"/>
            <ac:picMk id="31" creationId="{051E72A6-99F0-9438-8DEE-6FE81D7B63FF}"/>
          </ac:picMkLst>
        </pc:picChg>
      </pc:sldChg>
      <pc:sldChg chg="modSp new mod">
        <pc:chgData name="Alfie Freeman" userId="fe37d091-6d28-4fcf-b057-3652dca783d2" providerId="ADAL" clId="{C1613C47-306E-4BB2-9BDF-06D4AFF85AD0}" dt="2024-05-19T09:35:51.574" v="7655" actId="20577"/>
        <pc:sldMkLst>
          <pc:docMk/>
          <pc:sldMk cId="1009408645" sldId="261"/>
        </pc:sldMkLst>
        <pc:spChg chg="mod">
          <ac:chgData name="Alfie Freeman" userId="fe37d091-6d28-4fcf-b057-3652dca783d2" providerId="ADAL" clId="{C1613C47-306E-4BB2-9BDF-06D4AFF85AD0}" dt="2024-05-19T02:05:22.896" v="1054" actId="20577"/>
          <ac:spMkLst>
            <pc:docMk/>
            <pc:sldMk cId="1009408645" sldId="261"/>
            <ac:spMk id="2" creationId="{23A61A71-28A2-34E4-B482-4AD4D7D18189}"/>
          </ac:spMkLst>
        </pc:spChg>
        <pc:spChg chg="mod">
          <ac:chgData name="Alfie Freeman" userId="fe37d091-6d28-4fcf-b057-3652dca783d2" providerId="ADAL" clId="{C1613C47-306E-4BB2-9BDF-06D4AFF85AD0}" dt="2024-05-19T09:35:51.574" v="7655" actId="20577"/>
          <ac:spMkLst>
            <pc:docMk/>
            <pc:sldMk cId="1009408645" sldId="261"/>
            <ac:spMk id="3" creationId="{FE937258-7EFC-FE12-DB54-0E0CFC6A9C57}"/>
          </ac:spMkLst>
        </pc:spChg>
      </pc:sldChg>
      <pc:sldChg chg="new del">
        <pc:chgData name="Alfie Freeman" userId="fe37d091-6d28-4fcf-b057-3652dca783d2" providerId="ADAL" clId="{C1613C47-306E-4BB2-9BDF-06D4AFF85AD0}" dt="2024-05-19T01:28:20.739" v="980" actId="2696"/>
        <pc:sldMkLst>
          <pc:docMk/>
          <pc:sldMk cId="2854465248" sldId="261"/>
        </pc:sldMkLst>
      </pc:sldChg>
      <pc:sldChg chg="modSp new del mod ord">
        <pc:chgData name="Alfie Freeman" userId="fe37d091-6d28-4fcf-b057-3652dca783d2" providerId="ADAL" clId="{C1613C47-306E-4BB2-9BDF-06D4AFF85AD0}" dt="2024-05-19T07:11:16.915" v="3635" actId="2696"/>
        <pc:sldMkLst>
          <pc:docMk/>
          <pc:sldMk cId="634412077" sldId="262"/>
        </pc:sldMkLst>
        <pc:spChg chg="mod">
          <ac:chgData name="Alfie Freeman" userId="fe37d091-6d28-4fcf-b057-3652dca783d2" providerId="ADAL" clId="{C1613C47-306E-4BB2-9BDF-06D4AFF85AD0}" dt="2024-05-19T06:56:48.702" v="3241" actId="404"/>
          <ac:spMkLst>
            <pc:docMk/>
            <pc:sldMk cId="634412077" sldId="262"/>
            <ac:spMk id="2" creationId="{742E8B93-2294-5EF0-5CF7-BB789F4C49A2}"/>
          </ac:spMkLst>
        </pc:spChg>
      </pc:sldChg>
      <pc:sldChg chg="modSp new del mod">
        <pc:chgData name="Alfie Freeman" userId="fe37d091-6d28-4fcf-b057-3652dca783d2" providerId="ADAL" clId="{C1613C47-306E-4BB2-9BDF-06D4AFF85AD0}" dt="2024-05-19T09:23:29.964" v="7521" actId="2696"/>
        <pc:sldMkLst>
          <pc:docMk/>
          <pc:sldMk cId="3549922148" sldId="263"/>
        </pc:sldMkLst>
        <pc:spChg chg="mod">
          <ac:chgData name="Alfie Freeman" userId="fe37d091-6d28-4fcf-b057-3652dca783d2" providerId="ADAL" clId="{C1613C47-306E-4BB2-9BDF-06D4AFF85AD0}" dt="2024-05-19T02:06:19.134" v="1102" actId="20577"/>
          <ac:spMkLst>
            <pc:docMk/>
            <pc:sldMk cId="3549922148" sldId="263"/>
            <ac:spMk id="2" creationId="{29351639-15AF-1B6C-A938-5FD8771A9001}"/>
          </ac:spMkLst>
        </pc:spChg>
        <pc:spChg chg="mod">
          <ac:chgData name="Alfie Freeman" userId="fe37d091-6d28-4fcf-b057-3652dca783d2" providerId="ADAL" clId="{C1613C47-306E-4BB2-9BDF-06D4AFF85AD0}" dt="2024-05-19T02:06:24.839" v="1103"/>
          <ac:spMkLst>
            <pc:docMk/>
            <pc:sldMk cId="3549922148" sldId="263"/>
            <ac:spMk id="3" creationId="{41486FAD-802F-30CA-DF32-AB509983EAC7}"/>
          </ac:spMkLst>
        </pc:spChg>
      </pc:sldChg>
      <pc:sldChg chg="addSp delSp modSp new mod ord setBg modClrScheme addAnim setClrOvrMap delDesignElem chgLayout">
        <pc:chgData name="Alfie Freeman" userId="fe37d091-6d28-4fcf-b057-3652dca783d2" providerId="ADAL" clId="{C1613C47-306E-4BB2-9BDF-06D4AFF85AD0}" dt="2024-05-19T09:40:12.242" v="7756" actId="20577"/>
        <pc:sldMkLst>
          <pc:docMk/>
          <pc:sldMk cId="2435008893" sldId="264"/>
        </pc:sldMkLst>
        <pc:spChg chg="mod ord">
          <ac:chgData name="Alfie Freeman" userId="fe37d091-6d28-4fcf-b057-3652dca783d2" providerId="ADAL" clId="{C1613C47-306E-4BB2-9BDF-06D4AFF85AD0}" dt="2024-05-19T08:01:27.691" v="5620" actId="20577"/>
          <ac:spMkLst>
            <pc:docMk/>
            <pc:sldMk cId="2435008893" sldId="264"/>
            <ac:spMk id="2" creationId="{CE44BCB9-D864-0DF2-B39D-EAC4CA40066E}"/>
          </ac:spMkLst>
        </pc:spChg>
        <pc:spChg chg="del mod ord">
          <ac:chgData name="Alfie Freeman" userId="fe37d091-6d28-4fcf-b057-3652dca783d2" providerId="ADAL" clId="{C1613C47-306E-4BB2-9BDF-06D4AFF85AD0}" dt="2024-05-19T06:57:48.068" v="3247" actId="700"/>
          <ac:spMkLst>
            <pc:docMk/>
            <pc:sldMk cId="2435008893" sldId="264"/>
            <ac:spMk id="3" creationId="{59113E08-4283-FD1C-FE11-B14B83B1B096}"/>
          </ac:spMkLst>
        </pc:spChg>
        <pc:spChg chg="add mod ord">
          <ac:chgData name="Alfie Freeman" userId="fe37d091-6d28-4fcf-b057-3652dca783d2" providerId="ADAL" clId="{C1613C47-306E-4BB2-9BDF-06D4AFF85AD0}" dt="2024-05-19T09:40:12.242" v="7756" actId="20577"/>
          <ac:spMkLst>
            <pc:docMk/>
            <pc:sldMk cId="2435008893" sldId="264"/>
            <ac:spMk id="7" creationId="{4922ABF6-DB16-DCEC-8A02-AF25D2305D27}"/>
          </ac:spMkLst>
        </pc:spChg>
        <pc:spChg chg="add del">
          <ac:chgData name="Alfie Freeman" userId="fe37d091-6d28-4fcf-b057-3652dca783d2" providerId="ADAL" clId="{C1613C47-306E-4BB2-9BDF-06D4AFF85AD0}" dt="2024-05-19T06:36:38.229" v="2723" actId="26606"/>
          <ac:spMkLst>
            <pc:docMk/>
            <pc:sldMk cId="2435008893" sldId="264"/>
            <ac:spMk id="10" creationId="{71B2258F-86CA-4D4D-8270-BC05FCDEBFB3}"/>
          </ac:spMkLst>
        </pc:spChg>
        <pc:grpChg chg="add del">
          <ac:chgData name="Alfie Freeman" userId="fe37d091-6d28-4fcf-b057-3652dca783d2" providerId="ADAL" clId="{C1613C47-306E-4BB2-9BDF-06D4AFF85AD0}" dt="2024-05-19T06:36:43.679" v="2724" actId="700"/>
          <ac:grpSpMkLst>
            <pc:docMk/>
            <pc:sldMk cId="2435008893" sldId="264"/>
            <ac:grpSpMk id="15" creationId="{6258F736-B256-8039-9DC6-F4E49A5C5AD5}"/>
          </ac:grpSpMkLst>
        </pc:grpChg>
        <pc:picChg chg="add del mod ord">
          <ac:chgData name="Alfie Freeman" userId="fe37d091-6d28-4fcf-b057-3652dca783d2" providerId="ADAL" clId="{C1613C47-306E-4BB2-9BDF-06D4AFF85AD0}" dt="2024-05-19T06:37:00.415" v="2728" actId="478"/>
          <ac:picMkLst>
            <pc:docMk/>
            <pc:sldMk cId="2435008893" sldId="264"/>
            <ac:picMk id="5" creationId="{814FC78B-D915-2F7D-B299-2E09BF1EDE2B}"/>
          </ac:picMkLst>
        </pc:picChg>
        <pc:picChg chg="add mod">
          <ac:chgData name="Alfie Freeman" userId="fe37d091-6d28-4fcf-b057-3652dca783d2" providerId="ADAL" clId="{C1613C47-306E-4BB2-9BDF-06D4AFF85AD0}" dt="2024-05-19T06:34:10.838" v="2638" actId="571"/>
          <ac:picMkLst>
            <pc:docMk/>
            <pc:sldMk cId="2435008893" sldId="264"/>
            <ac:picMk id="6" creationId="{BB6F46CC-E99A-F6B0-2F67-AE6D5BE73573}"/>
          </ac:picMkLst>
        </pc:picChg>
      </pc:sldChg>
      <pc:sldChg chg="addSp delSp modSp new mod ord setBg modClrScheme chgLayout">
        <pc:chgData name="Alfie Freeman" userId="fe37d091-6d28-4fcf-b057-3652dca783d2" providerId="ADAL" clId="{C1613C47-306E-4BB2-9BDF-06D4AFF85AD0}" dt="2024-05-20T01:35:47.302" v="7883" actId="20577"/>
        <pc:sldMkLst>
          <pc:docMk/>
          <pc:sldMk cId="1564170530" sldId="265"/>
        </pc:sldMkLst>
        <pc:spChg chg="mod ord">
          <ac:chgData name="Alfie Freeman" userId="fe37d091-6d28-4fcf-b057-3652dca783d2" providerId="ADAL" clId="{C1613C47-306E-4BB2-9BDF-06D4AFF85AD0}" dt="2024-05-20T01:35:47.302" v="7883" actId="20577"/>
          <ac:spMkLst>
            <pc:docMk/>
            <pc:sldMk cId="1564170530" sldId="265"/>
            <ac:spMk id="2" creationId="{ABAFE023-90A0-223D-CE5A-A42BD32F0831}"/>
          </ac:spMkLst>
        </pc:spChg>
        <pc:spChg chg="del">
          <ac:chgData name="Alfie Freeman" userId="fe37d091-6d28-4fcf-b057-3652dca783d2" providerId="ADAL" clId="{C1613C47-306E-4BB2-9BDF-06D4AFF85AD0}" dt="2024-05-19T03:59:24.063" v="1344" actId="478"/>
          <ac:spMkLst>
            <pc:docMk/>
            <pc:sldMk cId="1564170530" sldId="265"/>
            <ac:spMk id="3" creationId="{266F0924-00E8-F467-22BB-7389694F772A}"/>
          </ac:spMkLst>
        </pc:spChg>
        <pc:spChg chg="add del mod">
          <ac:chgData name="Alfie Freeman" userId="fe37d091-6d28-4fcf-b057-3652dca783d2" providerId="ADAL" clId="{C1613C47-306E-4BB2-9BDF-06D4AFF85AD0}" dt="2024-05-19T04:01:01.497" v="1363" actId="767"/>
          <ac:spMkLst>
            <pc:docMk/>
            <pc:sldMk cId="1564170530" sldId="265"/>
            <ac:spMk id="8" creationId="{9AD7201E-CF79-D127-0A8C-6BD3CB6981E6}"/>
          </ac:spMkLst>
        </pc:spChg>
        <pc:spChg chg="add">
          <ac:chgData name="Alfie Freeman" userId="fe37d091-6d28-4fcf-b057-3652dca783d2" providerId="ADAL" clId="{C1613C47-306E-4BB2-9BDF-06D4AFF85AD0}" dt="2024-05-19T04:00:40.828" v="1352"/>
          <ac:spMkLst>
            <pc:docMk/>
            <pc:sldMk cId="1564170530" sldId="265"/>
            <ac:spMk id="9" creationId="{61DD3DE6-B403-B6CC-7724-839514568760}"/>
          </ac:spMkLst>
        </pc:spChg>
        <pc:spChg chg="add">
          <ac:chgData name="Alfie Freeman" userId="fe37d091-6d28-4fcf-b057-3652dca783d2" providerId="ADAL" clId="{C1613C47-306E-4BB2-9BDF-06D4AFF85AD0}" dt="2024-05-19T04:00:44.277" v="1354"/>
          <ac:spMkLst>
            <pc:docMk/>
            <pc:sldMk cId="1564170530" sldId="265"/>
            <ac:spMk id="10" creationId="{9EE69E4E-2BE6-737F-428B-699D327FC286}"/>
          </ac:spMkLst>
        </pc:spChg>
        <pc:spChg chg="add">
          <ac:chgData name="Alfie Freeman" userId="fe37d091-6d28-4fcf-b057-3652dca783d2" providerId="ADAL" clId="{C1613C47-306E-4BB2-9BDF-06D4AFF85AD0}" dt="2024-05-19T04:00:46.907" v="1356"/>
          <ac:spMkLst>
            <pc:docMk/>
            <pc:sldMk cId="1564170530" sldId="265"/>
            <ac:spMk id="11" creationId="{7023EA2A-2504-C85C-82C8-4960FE99D918}"/>
          </ac:spMkLst>
        </pc:spChg>
        <pc:spChg chg="add">
          <ac:chgData name="Alfie Freeman" userId="fe37d091-6d28-4fcf-b057-3652dca783d2" providerId="ADAL" clId="{C1613C47-306E-4BB2-9BDF-06D4AFF85AD0}" dt="2024-05-19T04:00:53.195" v="1357"/>
          <ac:spMkLst>
            <pc:docMk/>
            <pc:sldMk cId="1564170530" sldId="265"/>
            <ac:spMk id="12" creationId="{34C00C58-54A7-201C-D87F-AE8628CF9CFF}"/>
          </ac:spMkLst>
        </pc:spChg>
        <pc:spChg chg="add mod">
          <ac:chgData name="Alfie Freeman" userId="fe37d091-6d28-4fcf-b057-3652dca783d2" providerId="ADAL" clId="{C1613C47-306E-4BB2-9BDF-06D4AFF85AD0}" dt="2024-05-19T07:08:33.068" v="3572" actId="26606"/>
          <ac:spMkLst>
            <pc:docMk/>
            <pc:sldMk cId="1564170530" sldId="265"/>
            <ac:spMk id="13" creationId="{25CB10C7-E7B1-3762-3AD6-5C89C4525EE6}"/>
          </ac:spMkLst>
        </pc:spChg>
        <pc:spChg chg="add">
          <ac:chgData name="Alfie Freeman" userId="fe37d091-6d28-4fcf-b057-3652dca783d2" providerId="ADAL" clId="{C1613C47-306E-4BB2-9BDF-06D4AFF85AD0}" dt="2024-05-19T04:01:05.710" v="1365"/>
          <ac:spMkLst>
            <pc:docMk/>
            <pc:sldMk cId="1564170530" sldId="265"/>
            <ac:spMk id="14" creationId="{1D804B90-F670-E625-5C52-7C9957293A26}"/>
          </ac:spMkLst>
        </pc:spChg>
        <pc:spChg chg="add mod">
          <ac:chgData name="Alfie Freeman" userId="fe37d091-6d28-4fcf-b057-3652dca783d2" providerId="ADAL" clId="{C1613C47-306E-4BB2-9BDF-06D4AFF85AD0}" dt="2024-05-19T07:08:33.068" v="3572" actId="26606"/>
          <ac:spMkLst>
            <pc:docMk/>
            <pc:sldMk cId="1564170530" sldId="265"/>
            <ac:spMk id="19" creationId="{9DCE36FB-D180-6DDF-A554-E5FDD581E099}"/>
          </ac:spMkLst>
        </pc:spChg>
        <pc:spChg chg="add mod">
          <ac:chgData name="Alfie Freeman" userId="fe37d091-6d28-4fcf-b057-3652dca783d2" providerId="ADAL" clId="{C1613C47-306E-4BB2-9BDF-06D4AFF85AD0}" dt="2024-05-19T07:08:33.068" v="3572" actId="26606"/>
          <ac:spMkLst>
            <pc:docMk/>
            <pc:sldMk cId="1564170530" sldId="265"/>
            <ac:spMk id="24" creationId="{634BF404-5F27-CCB5-B19F-955DAF7B24C0}"/>
          </ac:spMkLst>
        </pc:spChg>
        <pc:spChg chg="add">
          <ac:chgData name="Alfie Freeman" userId="fe37d091-6d28-4fcf-b057-3652dca783d2" providerId="ADAL" clId="{C1613C47-306E-4BB2-9BDF-06D4AFF85AD0}" dt="2024-05-19T04:03:49.958" v="1413"/>
          <ac:spMkLst>
            <pc:docMk/>
            <pc:sldMk cId="1564170530" sldId="265"/>
            <ac:spMk id="25" creationId="{ADDB6F90-1721-6B56-A1CD-1749CBCE9644}"/>
          </ac:spMkLst>
        </pc:spChg>
        <pc:spChg chg="add del">
          <ac:chgData name="Alfie Freeman" userId="fe37d091-6d28-4fcf-b057-3652dca783d2" providerId="ADAL" clId="{C1613C47-306E-4BB2-9BDF-06D4AFF85AD0}" dt="2024-05-19T07:07:32.682" v="3476" actId="26606"/>
          <ac:spMkLst>
            <pc:docMk/>
            <pc:sldMk cId="1564170530" sldId="265"/>
            <ac:spMk id="27" creationId="{0183ACFC-B25E-402F-BBD8-E42034CDD49A}"/>
          </ac:spMkLst>
        </pc:spChg>
        <pc:spChg chg="add del mod">
          <ac:chgData name="Alfie Freeman" userId="fe37d091-6d28-4fcf-b057-3652dca783d2" providerId="ADAL" clId="{C1613C47-306E-4BB2-9BDF-06D4AFF85AD0}" dt="2024-05-19T04:49:11.531" v="1570" actId="478"/>
          <ac:spMkLst>
            <pc:docMk/>
            <pc:sldMk cId="1564170530" sldId="265"/>
            <ac:spMk id="28" creationId="{4832A8E2-1B47-FD75-BED8-2F228BA85ECC}"/>
          </ac:spMkLst>
        </pc:spChg>
        <pc:spChg chg="add del">
          <ac:chgData name="Alfie Freeman" userId="fe37d091-6d28-4fcf-b057-3652dca783d2" providerId="ADAL" clId="{C1613C47-306E-4BB2-9BDF-06D4AFF85AD0}" dt="2024-05-19T07:07:32.682" v="3476" actId="26606"/>
          <ac:spMkLst>
            <pc:docMk/>
            <pc:sldMk cId="1564170530" sldId="265"/>
            <ac:spMk id="29" creationId="{02472DE8-E58B-4D56-BA61-C69C601DC760}"/>
          </ac:spMkLst>
        </pc:spChg>
        <pc:spChg chg="add del">
          <ac:chgData name="Alfie Freeman" userId="fe37d091-6d28-4fcf-b057-3652dca783d2" providerId="ADAL" clId="{C1613C47-306E-4BB2-9BDF-06D4AFF85AD0}" dt="2024-05-19T04:06:57.633" v="1442" actId="26606"/>
          <ac:spMkLst>
            <pc:docMk/>
            <pc:sldMk cId="1564170530" sldId="265"/>
            <ac:spMk id="31" creationId="{A7AE9375-4664-4DB2-922D-2782A6E439AC}"/>
          </ac:spMkLst>
        </pc:spChg>
        <pc:spChg chg="add del">
          <ac:chgData name="Alfie Freeman" userId="fe37d091-6d28-4fcf-b057-3652dca783d2" providerId="ADAL" clId="{C1613C47-306E-4BB2-9BDF-06D4AFF85AD0}" dt="2024-05-19T07:07:32.682" v="3476" actId="26606"/>
          <ac:spMkLst>
            <pc:docMk/>
            <pc:sldMk cId="1564170530" sldId="265"/>
            <ac:spMk id="32" creationId="{3501A971-CEBD-4E4B-8529-3BB4F4100CD6}"/>
          </ac:spMkLst>
        </pc:spChg>
        <pc:spChg chg="add del mod">
          <ac:chgData name="Alfie Freeman" userId="fe37d091-6d28-4fcf-b057-3652dca783d2" providerId="ADAL" clId="{C1613C47-306E-4BB2-9BDF-06D4AFF85AD0}" dt="2024-05-19T06:59:05.964" v="3263" actId="478"/>
          <ac:spMkLst>
            <pc:docMk/>
            <pc:sldMk cId="1564170530" sldId="265"/>
            <ac:spMk id="34" creationId="{54CA12DF-854F-32ED-2C50-9C5B650FA241}"/>
          </ac:spMkLst>
        </pc:spChg>
        <pc:spChg chg="add del">
          <ac:chgData name="Alfie Freeman" userId="fe37d091-6d28-4fcf-b057-3652dca783d2" providerId="ADAL" clId="{C1613C47-306E-4BB2-9BDF-06D4AFF85AD0}" dt="2024-05-19T07:08:33.068" v="3572" actId="26606"/>
          <ac:spMkLst>
            <pc:docMk/>
            <pc:sldMk cId="1564170530" sldId="265"/>
            <ac:spMk id="36" creationId="{6C4028FD-8BAA-4A19-BFDE-594D991B7552}"/>
          </ac:spMkLst>
        </pc:spChg>
        <pc:picChg chg="add mod modCrop">
          <ac:chgData name="Alfie Freeman" userId="fe37d091-6d28-4fcf-b057-3652dca783d2" providerId="ADAL" clId="{C1613C47-306E-4BB2-9BDF-06D4AFF85AD0}" dt="2024-05-19T07:08:33.068" v="3572" actId="26606"/>
          <ac:picMkLst>
            <pc:docMk/>
            <pc:sldMk cId="1564170530" sldId="265"/>
            <ac:picMk id="5" creationId="{9433AB4B-5635-6921-0D53-028D9F227EC7}"/>
          </ac:picMkLst>
        </pc:picChg>
        <pc:picChg chg="add mod">
          <ac:chgData name="Alfie Freeman" userId="fe37d091-6d28-4fcf-b057-3652dca783d2" providerId="ADAL" clId="{C1613C47-306E-4BB2-9BDF-06D4AFF85AD0}" dt="2024-05-19T07:08:33.068" v="3572" actId="26606"/>
          <ac:picMkLst>
            <pc:docMk/>
            <pc:sldMk cId="1564170530" sldId="265"/>
            <ac:picMk id="7" creationId="{69D9CBF5-2CB2-F138-6A4A-0F38DCAC51D2}"/>
          </ac:picMkLst>
        </pc:picChg>
        <pc:picChg chg="add mod modCrop">
          <ac:chgData name="Alfie Freeman" userId="fe37d091-6d28-4fcf-b057-3652dca783d2" providerId="ADAL" clId="{C1613C47-306E-4BB2-9BDF-06D4AFF85AD0}" dt="2024-05-19T07:08:33.068" v="3572" actId="26606"/>
          <ac:picMkLst>
            <pc:docMk/>
            <pc:sldMk cId="1564170530" sldId="265"/>
            <ac:picMk id="16" creationId="{DC5DB428-0759-94D7-F1F2-49A6DCA65254}"/>
          </ac:picMkLst>
        </pc:picChg>
        <pc:picChg chg="add mod">
          <ac:chgData name="Alfie Freeman" userId="fe37d091-6d28-4fcf-b057-3652dca783d2" providerId="ADAL" clId="{C1613C47-306E-4BB2-9BDF-06D4AFF85AD0}" dt="2024-05-19T07:08:33.068" v="3572" actId="26606"/>
          <ac:picMkLst>
            <pc:docMk/>
            <pc:sldMk cId="1564170530" sldId="265"/>
            <ac:picMk id="18" creationId="{C98C55CA-341B-5DC4-AE5A-8AC0E74EBA98}"/>
          </ac:picMkLst>
        </pc:picChg>
        <pc:picChg chg="add mod ord modCrop">
          <ac:chgData name="Alfie Freeman" userId="fe37d091-6d28-4fcf-b057-3652dca783d2" providerId="ADAL" clId="{C1613C47-306E-4BB2-9BDF-06D4AFF85AD0}" dt="2024-05-19T07:08:33.068" v="3572" actId="26606"/>
          <ac:picMkLst>
            <pc:docMk/>
            <pc:sldMk cId="1564170530" sldId="265"/>
            <ac:picMk id="21" creationId="{F5A615DF-3CF4-5A71-1111-5141EA875AD0}"/>
          </ac:picMkLst>
        </pc:picChg>
        <pc:picChg chg="add mod">
          <ac:chgData name="Alfie Freeman" userId="fe37d091-6d28-4fcf-b057-3652dca783d2" providerId="ADAL" clId="{C1613C47-306E-4BB2-9BDF-06D4AFF85AD0}" dt="2024-05-19T07:08:33.068" v="3572" actId="26606"/>
          <ac:picMkLst>
            <pc:docMk/>
            <pc:sldMk cId="1564170530" sldId="265"/>
            <ac:picMk id="23" creationId="{50FA1128-EDF2-E420-75C7-34C90ED64C37}"/>
          </ac:picMkLst>
        </pc:picChg>
        <pc:picChg chg="add mod ord">
          <ac:chgData name="Alfie Freeman" userId="fe37d091-6d28-4fcf-b057-3652dca783d2" providerId="ADAL" clId="{C1613C47-306E-4BB2-9BDF-06D4AFF85AD0}" dt="2024-05-19T04:06:58.323" v="1443" actId="167"/>
          <ac:picMkLst>
            <pc:docMk/>
            <pc:sldMk cId="1564170530" sldId="265"/>
            <ac:picMk id="26" creationId="{35E1A9E1-1466-F027-5884-709769BF29D7}"/>
          </ac:picMkLst>
        </pc:picChg>
        <pc:cxnChg chg="add del mod">
          <ac:chgData name="Alfie Freeman" userId="fe37d091-6d28-4fcf-b057-3652dca783d2" providerId="ADAL" clId="{C1613C47-306E-4BB2-9BDF-06D4AFF85AD0}" dt="2024-05-19T07:00:52.245" v="3282" actId="478"/>
          <ac:cxnSpMkLst>
            <pc:docMk/>
            <pc:sldMk cId="1564170530" sldId="265"/>
            <ac:cxnSpMk id="30" creationId="{70213E0D-2F53-8092-FB64-AD8CBDBB8618}"/>
          </ac:cxnSpMkLst>
        </pc:cxnChg>
        <pc:cxnChg chg="add del">
          <ac:chgData name="Alfie Freeman" userId="fe37d091-6d28-4fcf-b057-3652dca783d2" providerId="ADAL" clId="{C1613C47-306E-4BB2-9BDF-06D4AFF85AD0}" dt="2024-05-19T04:06:57.633" v="1442" actId="26606"/>
          <ac:cxnSpMkLst>
            <pc:docMk/>
            <pc:sldMk cId="1564170530" sldId="265"/>
            <ac:cxnSpMk id="33" creationId="{EE504C98-6397-41C1-A8D8-2D9C4ED307E0}"/>
          </ac:cxnSpMkLst>
        </pc:cxnChg>
        <pc:cxnChg chg="add del">
          <ac:chgData name="Alfie Freeman" userId="fe37d091-6d28-4fcf-b057-3652dca783d2" providerId="ADAL" clId="{C1613C47-306E-4BB2-9BDF-06D4AFF85AD0}" dt="2024-05-19T04:06:57.633" v="1442" actId="26606"/>
          <ac:cxnSpMkLst>
            <pc:docMk/>
            <pc:sldMk cId="1564170530" sldId="265"/>
            <ac:cxnSpMk id="35" creationId="{17C2F6CE-0CF2-4DDD-85F5-96799A328F15}"/>
          </ac:cxnSpMkLst>
        </pc:cxnChg>
      </pc:sldChg>
      <pc:sldChg chg="addSp delSp modSp add del mod ord addAnim delAnim modAnim">
        <pc:chgData name="Alfie Freeman" userId="fe37d091-6d28-4fcf-b057-3652dca783d2" providerId="ADAL" clId="{C1613C47-306E-4BB2-9BDF-06D4AFF85AD0}" dt="2024-05-19T04:07:06.517" v="1445" actId="2696"/>
        <pc:sldMkLst>
          <pc:docMk/>
          <pc:sldMk cId="3715324739" sldId="266"/>
        </pc:sldMkLst>
        <pc:spChg chg="add del mod">
          <ac:chgData name="Alfie Freeman" userId="fe37d091-6d28-4fcf-b057-3652dca783d2" providerId="ADAL" clId="{C1613C47-306E-4BB2-9BDF-06D4AFF85AD0}" dt="2024-05-19T04:06:59.959" v="1444" actId="478"/>
          <ac:spMkLst>
            <pc:docMk/>
            <pc:sldMk cId="3715324739" sldId="266"/>
            <ac:spMk id="2" creationId="{B6A75C53-0FDC-9F89-AA02-5C56E8206EFD}"/>
          </ac:spMkLst>
        </pc:spChg>
        <pc:spChg chg="add mod">
          <ac:chgData name="Alfie Freeman" userId="fe37d091-6d28-4fcf-b057-3652dca783d2" providerId="ADAL" clId="{C1613C47-306E-4BB2-9BDF-06D4AFF85AD0}" dt="2024-05-19T04:06:00.518" v="1434"/>
          <ac:spMkLst>
            <pc:docMk/>
            <pc:sldMk cId="3715324739" sldId="266"/>
            <ac:spMk id="6" creationId="{3A2B8AB9-0536-66FE-AA4A-D1C46232A3C0}"/>
          </ac:spMkLst>
        </pc:spChg>
        <pc:spChg chg="add mod">
          <ac:chgData name="Alfie Freeman" userId="fe37d091-6d28-4fcf-b057-3652dca783d2" providerId="ADAL" clId="{C1613C47-306E-4BB2-9BDF-06D4AFF85AD0}" dt="2024-05-19T04:06:00.518" v="1434"/>
          <ac:spMkLst>
            <pc:docMk/>
            <pc:sldMk cId="3715324739" sldId="266"/>
            <ac:spMk id="9" creationId="{94ADC758-30BB-E3B2-0FA7-2F60F394AD66}"/>
          </ac:spMkLst>
        </pc:spChg>
        <pc:spChg chg="add mod">
          <ac:chgData name="Alfie Freeman" userId="fe37d091-6d28-4fcf-b057-3652dca783d2" providerId="ADAL" clId="{C1613C47-306E-4BB2-9BDF-06D4AFF85AD0}" dt="2024-05-19T04:06:00.518" v="1434"/>
          <ac:spMkLst>
            <pc:docMk/>
            <pc:sldMk cId="3715324739" sldId="266"/>
            <ac:spMk id="12" creationId="{1433D7B7-9ED0-C502-2627-0DA1E06181CF}"/>
          </ac:spMkLst>
        </pc:spChg>
        <pc:picChg chg="add mod">
          <ac:chgData name="Alfie Freeman" userId="fe37d091-6d28-4fcf-b057-3652dca783d2" providerId="ADAL" clId="{C1613C47-306E-4BB2-9BDF-06D4AFF85AD0}" dt="2024-05-19T04:06:00.518" v="1434"/>
          <ac:picMkLst>
            <pc:docMk/>
            <pc:sldMk cId="3715324739" sldId="266"/>
            <ac:picMk id="4" creationId="{3179F883-05D3-FD1D-442A-C11DB27A910A}"/>
          </ac:picMkLst>
        </pc:picChg>
        <pc:picChg chg="add mod">
          <ac:chgData name="Alfie Freeman" userId="fe37d091-6d28-4fcf-b057-3652dca783d2" providerId="ADAL" clId="{C1613C47-306E-4BB2-9BDF-06D4AFF85AD0}" dt="2024-05-19T04:06:00.518" v="1434"/>
          <ac:picMkLst>
            <pc:docMk/>
            <pc:sldMk cId="3715324739" sldId="266"/>
            <ac:picMk id="5" creationId="{6C6DBDFC-C6A6-98BD-2FC6-A544B1D775CE}"/>
          </ac:picMkLst>
        </pc:picChg>
        <pc:picChg chg="add mod">
          <ac:chgData name="Alfie Freeman" userId="fe37d091-6d28-4fcf-b057-3652dca783d2" providerId="ADAL" clId="{C1613C47-306E-4BB2-9BDF-06D4AFF85AD0}" dt="2024-05-19T04:06:00.518" v="1434"/>
          <ac:picMkLst>
            <pc:docMk/>
            <pc:sldMk cId="3715324739" sldId="266"/>
            <ac:picMk id="7" creationId="{AFCA4A3A-66F3-100D-006F-77D39D9DFA9B}"/>
          </ac:picMkLst>
        </pc:picChg>
        <pc:picChg chg="add mod">
          <ac:chgData name="Alfie Freeman" userId="fe37d091-6d28-4fcf-b057-3652dca783d2" providerId="ADAL" clId="{C1613C47-306E-4BB2-9BDF-06D4AFF85AD0}" dt="2024-05-19T04:06:00.518" v="1434"/>
          <ac:picMkLst>
            <pc:docMk/>
            <pc:sldMk cId="3715324739" sldId="266"/>
            <ac:picMk id="8" creationId="{1D362033-85A4-F668-B4AD-13D99D292EBA}"/>
          </ac:picMkLst>
        </pc:picChg>
        <pc:picChg chg="add mod">
          <ac:chgData name="Alfie Freeman" userId="fe37d091-6d28-4fcf-b057-3652dca783d2" providerId="ADAL" clId="{C1613C47-306E-4BB2-9BDF-06D4AFF85AD0}" dt="2024-05-19T04:06:00.518" v="1434"/>
          <ac:picMkLst>
            <pc:docMk/>
            <pc:sldMk cId="3715324739" sldId="266"/>
            <ac:picMk id="10" creationId="{DB52FA0A-4863-AF85-FD22-CB7A6A340436}"/>
          </ac:picMkLst>
        </pc:picChg>
        <pc:picChg chg="add mod">
          <ac:chgData name="Alfie Freeman" userId="fe37d091-6d28-4fcf-b057-3652dca783d2" providerId="ADAL" clId="{C1613C47-306E-4BB2-9BDF-06D4AFF85AD0}" dt="2024-05-19T04:06:00.518" v="1434"/>
          <ac:picMkLst>
            <pc:docMk/>
            <pc:sldMk cId="3715324739" sldId="266"/>
            <ac:picMk id="11" creationId="{A39664AE-7DF4-0E98-9336-99EB1CCA2692}"/>
          </ac:picMkLst>
        </pc:picChg>
        <pc:picChg chg="mod">
          <ac:chgData name="Alfie Freeman" userId="fe37d091-6d28-4fcf-b057-3652dca783d2" providerId="ADAL" clId="{C1613C47-306E-4BB2-9BDF-06D4AFF85AD0}" dt="2024-05-19T04:06:05.269" v="1436" actId="1076"/>
          <ac:picMkLst>
            <pc:docMk/>
            <pc:sldMk cId="3715324739" sldId="266"/>
            <ac:picMk id="16" creationId="{5D319B8C-77A2-4CFD-11BC-5714D7DDEB7E}"/>
          </ac:picMkLst>
        </pc:picChg>
      </pc:sldChg>
      <pc:sldChg chg="addSp delSp modSp new mod ord modClrScheme chgLayout">
        <pc:chgData name="Alfie Freeman" userId="fe37d091-6d28-4fcf-b057-3652dca783d2" providerId="ADAL" clId="{C1613C47-306E-4BB2-9BDF-06D4AFF85AD0}" dt="2024-05-20T01:36:17.019" v="7885" actId="700"/>
        <pc:sldMkLst>
          <pc:docMk/>
          <pc:sldMk cId="3794465159" sldId="266"/>
        </pc:sldMkLst>
        <pc:spChg chg="mod ord">
          <ac:chgData name="Alfie Freeman" userId="fe37d091-6d28-4fcf-b057-3652dca783d2" providerId="ADAL" clId="{C1613C47-306E-4BB2-9BDF-06D4AFF85AD0}" dt="2024-05-20T01:36:17.019" v="7885" actId="700"/>
          <ac:spMkLst>
            <pc:docMk/>
            <pc:sldMk cId="3794465159" sldId="266"/>
            <ac:spMk id="2" creationId="{B357CEC8-02C8-E80E-8984-07605EB5A320}"/>
          </ac:spMkLst>
        </pc:spChg>
        <pc:spChg chg="del mod ord">
          <ac:chgData name="Alfie Freeman" userId="fe37d091-6d28-4fcf-b057-3652dca783d2" providerId="ADAL" clId="{C1613C47-306E-4BB2-9BDF-06D4AFF85AD0}" dt="2024-05-20T01:36:11.007" v="7884" actId="478"/>
          <ac:spMkLst>
            <pc:docMk/>
            <pc:sldMk cId="3794465159" sldId="266"/>
            <ac:spMk id="3" creationId="{724BF672-8242-6704-10CB-B35C5BB990B8}"/>
          </ac:spMkLst>
        </pc:spChg>
        <pc:spChg chg="add mod ord">
          <ac:chgData name="Alfie Freeman" userId="fe37d091-6d28-4fcf-b057-3652dca783d2" providerId="ADAL" clId="{C1613C47-306E-4BB2-9BDF-06D4AFF85AD0}" dt="2024-05-20T01:36:17.019" v="7885" actId="700"/>
          <ac:spMkLst>
            <pc:docMk/>
            <pc:sldMk cId="3794465159" sldId="266"/>
            <ac:spMk id="4" creationId="{053BDFA1-90CC-206C-D6AD-90FB08E38997}"/>
          </ac:spMkLst>
        </pc:spChg>
        <pc:spChg chg="add del mod ord">
          <ac:chgData name="Alfie Freeman" userId="fe37d091-6d28-4fcf-b057-3652dca783d2" providerId="ADAL" clId="{C1613C47-306E-4BB2-9BDF-06D4AFF85AD0}" dt="2024-05-19T06:58:04.585" v="3252" actId="700"/>
          <ac:spMkLst>
            <pc:docMk/>
            <pc:sldMk cId="3794465159" sldId="266"/>
            <ac:spMk id="5" creationId="{DE76479B-B714-27D2-CEBC-FAC8428227E6}"/>
          </ac:spMkLst>
        </pc:spChg>
        <pc:spChg chg="add del mod ord">
          <ac:chgData name="Alfie Freeman" userId="fe37d091-6d28-4fcf-b057-3652dca783d2" providerId="ADAL" clId="{C1613C47-306E-4BB2-9BDF-06D4AFF85AD0}" dt="2024-05-20T01:36:17.019" v="7885" actId="700"/>
          <ac:spMkLst>
            <pc:docMk/>
            <pc:sldMk cId="3794465159" sldId="266"/>
            <ac:spMk id="6" creationId="{E1635672-4658-ACF7-8416-BFC8F4486858}"/>
          </ac:spMkLst>
        </pc:spChg>
      </pc:sldChg>
      <pc:sldChg chg="new del">
        <pc:chgData name="Alfie Freeman" userId="fe37d091-6d28-4fcf-b057-3652dca783d2" providerId="ADAL" clId="{C1613C47-306E-4BB2-9BDF-06D4AFF85AD0}" dt="2024-05-19T06:36:27.262" v="2722" actId="680"/>
        <pc:sldMkLst>
          <pc:docMk/>
          <pc:sldMk cId="1779830791" sldId="267"/>
        </pc:sldMkLst>
      </pc:sldChg>
      <pc:sldChg chg="new del">
        <pc:chgData name="Alfie Freeman" userId="fe37d091-6d28-4fcf-b057-3652dca783d2" providerId="ADAL" clId="{C1613C47-306E-4BB2-9BDF-06D4AFF85AD0}" dt="2024-05-19T06:36:23.606" v="2720" actId="680"/>
        <pc:sldMkLst>
          <pc:docMk/>
          <pc:sldMk cId="2510488467" sldId="267"/>
        </pc:sldMkLst>
      </pc:sldChg>
      <pc:sldChg chg="new del">
        <pc:chgData name="Alfie Freeman" userId="fe37d091-6d28-4fcf-b057-3652dca783d2" providerId="ADAL" clId="{C1613C47-306E-4BB2-9BDF-06D4AFF85AD0}" dt="2024-05-19T04:56:11.906" v="1892" actId="680"/>
        <pc:sldMkLst>
          <pc:docMk/>
          <pc:sldMk cId="2897413537" sldId="267"/>
        </pc:sldMkLst>
      </pc:sldChg>
      <pc:sldChg chg="new del">
        <pc:chgData name="Alfie Freeman" userId="fe37d091-6d28-4fcf-b057-3652dca783d2" providerId="ADAL" clId="{C1613C47-306E-4BB2-9BDF-06D4AFF85AD0}" dt="2024-05-19T06:28:19.395" v="2339" actId="680"/>
        <pc:sldMkLst>
          <pc:docMk/>
          <pc:sldMk cId="3233771677" sldId="267"/>
        </pc:sldMkLst>
      </pc:sldChg>
      <pc:sldChg chg="addSp delSp modSp new mod setBg modClrScheme chgLayout">
        <pc:chgData name="Alfie Freeman" userId="fe37d091-6d28-4fcf-b057-3652dca783d2" providerId="ADAL" clId="{C1613C47-306E-4BB2-9BDF-06D4AFF85AD0}" dt="2024-05-20T09:55:13.169" v="9212" actId="20577"/>
        <pc:sldMkLst>
          <pc:docMk/>
          <pc:sldMk cId="3283051604" sldId="267"/>
        </pc:sldMkLst>
        <pc:spChg chg="del mod ord">
          <ac:chgData name="Alfie Freeman" userId="fe37d091-6d28-4fcf-b057-3652dca783d2" providerId="ADAL" clId="{C1613C47-306E-4BB2-9BDF-06D4AFF85AD0}" dt="2024-05-19T07:14:33.952" v="3648" actId="700"/>
          <ac:spMkLst>
            <pc:docMk/>
            <pc:sldMk cId="3283051604" sldId="267"/>
            <ac:spMk id="2" creationId="{B0363747-BDFC-E954-B9A4-5E36173563F5}"/>
          </ac:spMkLst>
        </pc:spChg>
        <pc:spChg chg="del mod ord">
          <ac:chgData name="Alfie Freeman" userId="fe37d091-6d28-4fcf-b057-3652dca783d2" providerId="ADAL" clId="{C1613C47-306E-4BB2-9BDF-06D4AFF85AD0}" dt="2024-05-19T07:14:33.952" v="3648" actId="700"/>
          <ac:spMkLst>
            <pc:docMk/>
            <pc:sldMk cId="3283051604" sldId="267"/>
            <ac:spMk id="3" creationId="{AD1296A8-CAAC-B815-1434-6E6A4837A94C}"/>
          </ac:spMkLst>
        </pc:spChg>
        <pc:spChg chg="del mod ord">
          <ac:chgData name="Alfie Freeman" userId="fe37d091-6d28-4fcf-b057-3652dca783d2" providerId="ADAL" clId="{C1613C47-306E-4BB2-9BDF-06D4AFF85AD0}" dt="2024-05-19T07:14:33.952" v="3648" actId="700"/>
          <ac:spMkLst>
            <pc:docMk/>
            <pc:sldMk cId="3283051604" sldId="267"/>
            <ac:spMk id="4" creationId="{97F00D11-E61D-26AC-F8EB-19BDE94AAF2A}"/>
          </ac:spMkLst>
        </pc:spChg>
        <pc:spChg chg="add mod ord">
          <ac:chgData name="Alfie Freeman" userId="fe37d091-6d28-4fcf-b057-3652dca783d2" providerId="ADAL" clId="{C1613C47-306E-4BB2-9BDF-06D4AFF85AD0}" dt="2024-05-19T08:04:37.487" v="5774" actId="20577"/>
          <ac:spMkLst>
            <pc:docMk/>
            <pc:sldMk cId="3283051604" sldId="267"/>
            <ac:spMk id="5" creationId="{86DA1AEB-8456-4BB8-07D4-6A0E2379E7F0}"/>
          </ac:spMkLst>
        </pc:spChg>
        <pc:spChg chg="add del mod ord">
          <ac:chgData name="Alfie Freeman" userId="fe37d091-6d28-4fcf-b057-3652dca783d2" providerId="ADAL" clId="{C1613C47-306E-4BB2-9BDF-06D4AFF85AD0}" dt="2024-05-19T07:15:25.963" v="3660"/>
          <ac:spMkLst>
            <pc:docMk/>
            <pc:sldMk cId="3283051604" sldId="267"/>
            <ac:spMk id="6" creationId="{C6CF4698-39E1-32DD-FA2E-0EC52FDD519A}"/>
          </ac:spMkLst>
        </pc:spChg>
        <pc:spChg chg="add del mod ord">
          <ac:chgData name="Alfie Freeman" userId="fe37d091-6d28-4fcf-b057-3652dca783d2" providerId="ADAL" clId="{C1613C47-306E-4BB2-9BDF-06D4AFF85AD0}" dt="2024-05-19T07:14:45.962" v="3651"/>
          <ac:spMkLst>
            <pc:docMk/>
            <pc:sldMk cId="3283051604" sldId="267"/>
            <ac:spMk id="7" creationId="{36F0B91F-5617-9E0F-560C-D11AADEDA1AE}"/>
          </ac:spMkLst>
        </pc:spChg>
        <pc:spChg chg="add del">
          <ac:chgData name="Alfie Freeman" userId="fe37d091-6d28-4fcf-b057-3652dca783d2" providerId="ADAL" clId="{C1613C47-306E-4BB2-9BDF-06D4AFF85AD0}" dt="2024-05-19T07:14:54.181" v="3655" actId="26606"/>
          <ac:spMkLst>
            <pc:docMk/>
            <pc:sldMk cId="3283051604" sldId="267"/>
            <ac:spMk id="11" creationId="{0288C6B4-AFC3-407F-A595-EFFD38D4CCAF}"/>
          </ac:spMkLst>
        </pc:spChg>
        <pc:spChg chg="add del">
          <ac:chgData name="Alfie Freeman" userId="fe37d091-6d28-4fcf-b057-3652dca783d2" providerId="ADAL" clId="{C1613C47-306E-4BB2-9BDF-06D4AFF85AD0}" dt="2024-05-19T07:14:54.181" v="3655" actId="26606"/>
          <ac:spMkLst>
            <pc:docMk/>
            <pc:sldMk cId="3283051604" sldId="267"/>
            <ac:spMk id="12" creationId="{CF236821-17FE-429B-8D2C-08E13A64EA40}"/>
          </ac:spMkLst>
        </pc:spChg>
        <pc:spChg chg="add del">
          <ac:chgData name="Alfie Freeman" userId="fe37d091-6d28-4fcf-b057-3652dca783d2" providerId="ADAL" clId="{C1613C47-306E-4BB2-9BDF-06D4AFF85AD0}" dt="2024-05-19T07:14:57.578" v="3657" actId="26606"/>
          <ac:spMkLst>
            <pc:docMk/>
            <pc:sldMk cId="3283051604" sldId="267"/>
            <ac:spMk id="13" creationId="{FE1EC756-41E9-4FD6-AD48-EF46A28137B7}"/>
          </ac:spMkLst>
        </pc:spChg>
        <pc:spChg chg="add del">
          <ac:chgData name="Alfie Freeman" userId="fe37d091-6d28-4fcf-b057-3652dca783d2" providerId="ADAL" clId="{C1613C47-306E-4BB2-9BDF-06D4AFF85AD0}" dt="2024-05-19T07:14:57.578" v="3657" actId="26606"/>
          <ac:spMkLst>
            <pc:docMk/>
            <pc:sldMk cId="3283051604" sldId="267"/>
            <ac:spMk id="16" creationId="{E66F6371-9EA5-9354-29DC-1D07B921F79C}"/>
          </ac:spMkLst>
        </pc:spChg>
        <pc:spChg chg="add del">
          <ac:chgData name="Alfie Freeman" userId="fe37d091-6d28-4fcf-b057-3652dca783d2" providerId="ADAL" clId="{C1613C47-306E-4BB2-9BDF-06D4AFF85AD0}" dt="2024-05-19T07:14:54.181" v="3655" actId="26606"/>
          <ac:spMkLst>
            <pc:docMk/>
            <pc:sldMk cId="3283051604" sldId="267"/>
            <ac:spMk id="18" creationId="{C0BDBCD2-E081-43AB-9119-C55465E59757}"/>
          </ac:spMkLst>
        </pc:spChg>
        <pc:spChg chg="add del">
          <ac:chgData name="Alfie Freeman" userId="fe37d091-6d28-4fcf-b057-3652dca783d2" providerId="ADAL" clId="{C1613C47-306E-4BB2-9BDF-06D4AFF85AD0}" dt="2024-05-19T07:20:27.740" v="3694" actId="26606"/>
          <ac:spMkLst>
            <pc:docMk/>
            <pc:sldMk cId="3283051604" sldId="267"/>
            <ac:spMk id="19" creationId="{F6A47F7E-0DE4-933E-D2AD-6905725C8A5D}"/>
          </ac:spMkLst>
        </pc:spChg>
        <pc:spChg chg="add del">
          <ac:chgData name="Alfie Freeman" userId="fe37d091-6d28-4fcf-b057-3652dca783d2" providerId="ADAL" clId="{C1613C47-306E-4BB2-9BDF-06D4AFF85AD0}" dt="2024-05-19T07:14:54.181" v="3655" actId="26606"/>
          <ac:spMkLst>
            <pc:docMk/>
            <pc:sldMk cId="3283051604" sldId="267"/>
            <ac:spMk id="20" creationId="{98E79BE4-34FE-485A-98A5-92CE8F7C4743}"/>
          </ac:spMkLst>
        </pc:spChg>
        <pc:spChg chg="add mod">
          <ac:chgData name="Alfie Freeman" userId="fe37d091-6d28-4fcf-b057-3652dca783d2" providerId="ADAL" clId="{C1613C47-306E-4BB2-9BDF-06D4AFF85AD0}" dt="2024-05-20T09:55:13.169" v="9212" actId="20577"/>
          <ac:spMkLst>
            <pc:docMk/>
            <pc:sldMk cId="3283051604" sldId="267"/>
            <ac:spMk id="21" creationId="{EB182DAA-8842-CA4E-50B9-5819218EBC87}"/>
          </ac:spMkLst>
        </pc:spChg>
        <pc:spChg chg="add del">
          <ac:chgData name="Alfie Freeman" userId="fe37d091-6d28-4fcf-b057-3652dca783d2" providerId="ADAL" clId="{C1613C47-306E-4BB2-9BDF-06D4AFF85AD0}" dt="2024-05-19T07:14:54.181" v="3655" actId="26606"/>
          <ac:spMkLst>
            <pc:docMk/>
            <pc:sldMk cId="3283051604" sldId="267"/>
            <ac:spMk id="22" creationId="{7A5F0580-5EE9-419F-96EE-B6529EF6E7D0}"/>
          </ac:spMkLst>
        </pc:spChg>
        <pc:spChg chg="add mod">
          <ac:chgData name="Alfie Freeman" userId="fe37d091-6d28-4fcf-b057-3652dca783d2" providerId="ADAL" clId="{C1613C47-306E-4BB2-9BDF-06D4AFF85AD0}" dt="2024-05-19T08:03:42.864" v="5751" actId="1035"/>
          <ac:spMkLst>
            <pc:docMk/>
            <pc:sldMk cId="3283051604" sldId="267"/>
            <ac:spMk id="25" creationId="{EEF3E827-9971-6B33-14D2-4896B19F5124}"/>
          </ac:spMkLst>
        </pc:spChg>
        <pc:spChg chg="add del mod">
          <ac:chgData name="Alfie Freeman" userId="fe37d091-6d28-4fcf-b057-3652dca783d2" providerId="ADAL" clId="{C1613C47-306E-4BB2-9BDF-06D4AFF85AD0}" dt="2024-05-19T07:34:42.106" v="4736"/>
          <ac:spMkLst>
            <pc:docMk/>
            <pc:sldMk cId="3283051604" sldId="267"/>
            <ac:spMk id="26" creationId="{5B5D97E7-9E3F-A81D-C5D9-E47B7D7CE451}"/>
          </ac:spMkLst>
        </pc:spChg>
        <pc:spChg chg="add mod">
          <ac:chgData name="Alfie Freeman" userId="fe37d091-6d28-4fcf-b057-3652dca783d2" providerId="ADAL" clId="{C1613C47-306E-4BB2-9BDF-06D4AFF85AD0}" dt="2024-05-19T08:03:19.971" v="5703" actId="26606"/>
          <ac:spMkLst>
            <pc:docMk/>
            <pc:sldMk cId="3283051604" sldId="267"/>
            <ac:spMk id="27" creationId="{54B2D401-2558-A383-3B43-0C25293191AB}"/>
          </ac:spMkLst>
        </pc:spChg>
        <pc:spChg chg="add del">
          <ac:chgData name="Alfie Freeman" userId="fe37d091-6d28-4fcf-b057-3652dca783d2" providerId="ADAL" clId="{C1613C47-306E-4BB2-9BDF-06D4AFF85AD0}" dt="2024-05-19T08:03:16.523" v="5699" actId="26606"/>
          <ac:spMkLst>
            <pc:docMk/>
            <pc:sldMk cId="3283051604" sldId="267"/>
            <ac:spMk id="29" creationId="{02472DE8-E58B-4D56-BA61-C69C601DC760}"/>
          </ac:spMkLst>
        </pc:spChg>
        <pc:spChg chg="add del">
          <ac:chgData name="Alfie Freeman" userId="fe37d091-6d28-4fcf-b057-3652dca783d2" providerId="ADAL" clId="{C1613C47-306E-4BB2-9BDF-06D4AFF85AD0}" dt="2024-05-19T08:03:16.523" v="5699" actId="26606"/>
          <ac:spMkLst>
            <pc:docMk/>
            <pc:sldMk cId="3283051604" sldId="267"/>
            <ac:spMk id="30" creationId="{0183ACFC-B25E-402F-BBD8-E42034CDD49A}"/>
          </ac:spMkLst>
        </pc:spChg>
        <pc:spChg chg="add del">
          <ac:chgData name="Alfie Freeman" userId="fe37d091-6d28-4fcf-b057-3652dca783d2" providerId="ADAL" clId="{C1613C47-306E-4BB2-9BDF-06D4AFF85AD0}" dt="2024-05-19T08:03:19.971" v="5703" actId="26606"/>
          <ac:spMkLst>
            <pc:docMk/>
            <pc:sldMk cId="3283051604" sldId="267"/>
            <ac:spMk id="31" creationId="{02472DE8-E58B-4D56-BA61-C69C601DC760}"/>
          </ac:spMkLst>
        </pc:spChg>
        <pc:spChg chg="add del">
          <ac:chgData name="Alfie Freeman" userId="fe37d091-6d28-4fcf-b057-3652dca783d2" providerId="ADAL" clId="{C1613C47-306E-4BB2-9BDF-06D4AFF85AD0}" dt="2024-05-19T08:03:13.064" v="5697" actId="26606"/>
          <ac:spMkLst>
            <pc:docMk/>
            <pc:sldMk cId="3283051604" sldId="267"/>
            <ac:spMk id="32" creationId="{5D11FD0E-2D27-4A5A-949D-222E61ECBCC3}"/>
          </ac:spMkLst>
        </pc:spChg>
        <pc:spChg chg="add del">
          <ac:chgData name="Alfie Freeman" userId="fe37d091-6d28-4fcf-b057-3652dca783d2" providerId="ADAL" clId="{C1613C47-306E-4BB2-9BDF-06D4AFF85AD0}" dt="2024-05-19T08:03:19.971" v="5703" actId="26606"/>
          <ac:spMkLst>
            <pc:docMk/>
            <pc:sldMk cId="3283051604" sldId="267"/>
            <ac:spMk id="33" creationId="{0183ACFC-B25E-402F-BBD8-E42034CDD49A}"/>
          </ac:spMkLst>
        </pc:spChg>
        <pc:spChg chg="add del">
          <ac:chgData name="Alfie Freeman" userId="fe37d091-6d28-4fcf-b057-3652dca783d2" providerId="ADAL" clId="{C1613C47-306E-4BB2-9BDF-06D4AFF85AD0}" dt="2024-05-19T08:03:13.064" v="5697" actId="26606"/>
          <ac:spMkLst>
            <pc:docMk/>
            <pc:sldMk cId="3283051604" sldId="267"/>
            <ac:spMk id="34" creationId="{1BC8109F-B452-45EE-8BB3-65433C039601}"/>
          </ac:spMkLst>
        </pc:spChg>
        <pc:spChg chg="add del">
          <ac:chgData name="Alfie Freeman" userId="fe37d091-6d28-4fcf-b057-3652dca783d2" providerId="ADAL" clId="{C1613C47-306E-4BB2-9BDF-06D4AFF85AD0}" dt="2024-05-19T08:03:19.971" v="5703" actId="26606"/>
          <ac:spMkLst>
            <pc:docMk/>
            <pc:sldMk cId="3283051604" sldId="267"/>
            <ac:spMk id="35" creationId="{3501A971-CEBD-4E4B-8529-3BB4F4100CD6}"/>
          </ac:spMkLst>
        </pc:spChg>
        <pc:spChg chg="add del">
          <ac:chgData name="Alfie Freeman" userId="fe37d091-6d28-4fcf-b057-3652dca783d2" providerId="ADAL" clId="{C1613C47-306E-4BB2-9BDF-06D4AFF85AD0}" dt="2024-05-19T08:03:16.523" v="5699" actId="26606"/>
          <ac:spMkLst>
            <pc:docMk/>
            <pc:sldMk cId="3283051604" sldId="267"/>
            <ac:spMk id="36" creationId="{3501A971-CEBD-4E4B-8529-3BB4F4100CD6}"/>
          </ac:spMkLst>
        </pc:spChg>
        <pc:spChg chg="add del mod">
          <ac:chgData name="Alfie Freeman" userId="fe37d091-6d28-4fcf-b057-3652dca783d2" providerId="ADAL" clId="{C1613C47-306E-4BB2-9BDF-06D4AFF85AD0}" dt="2024-05-19T09:31:40.015" v="7534" actId="478"/>
          <ac:spMkLst>
            <pc:docMk/>
            <pc:sldMk cId="3283051604" sldId="267"/>
            <ac:spMk id="37" creationId="{E875B129-7CDB-920C-4D65-FE1C67A2EE97}"/>
          </ac:spMkLst>
        </pc:spChg>
        <pc:grpChg chg="add del">
          <ac:chgData name="Alfie Freeman" userId="fe37d091-6d28-4fcf-b057-3652dca783d2" providerId="ADAL" clId="{C1613C47-306E-4BB2-9BDF-06D4AFF85AD0}" dt="2024-05-19T07:14:51.949" v="3653" actId="26606"/>
          <ac:grpSpMkLst>
            <pc:docMk/>
            <pc:sldMk cId="3283051604" sldId="267"/>
            <ac:grpSpMk id="14" creationId="{3AFCAD34-1AFC-BC1A-F6B2-C34C63912EAB}"/>
          </ac:grpSpMkLst>
        </pc:grpChg>
        <pc:picChg chg="add del">
          <ac:chgData name="Alfie Freeman" userId="fe37d091-6d28-4fcf-b057-3652dca783d2" providerId="ADAL" clId="{C1613C47-306E-4BB2-9BDF-06D4AFF85AD0}" dt="2024-05-20T09:40:58.835" v="8697" actId="22"/>
          <ac:picMkLst>
            <pc:docMk/>
            <pc:sldMk cId="3283051604" sldId="267"/>
            <ac:picMk id="3" creationId="{59DF0751-8E6E-D761-4064-7AAC4EDEA1FD}"/>
          </ac:picMkLst>
        </pc:picChg>
        <pc:picChg chg="add mod">
          <ac:chgData name="Alfie Freeman" userId="fe37d091-6d28-4fcf-b057-3652dca783d2" providerId="ADAL" clId="{C1613C47-306E-4BB2-9BDF-06D4AFF85AD0}" dt="2024-05-20T09:54:22.542" v="9154" actId="1076"/>
          <ac:picMkLst>
            <pc:docMk/>
            <pc:sldMk cId="3283051604" sldId="267"/>
            <ac:picMk id="6" creationId="{A82FF75B-C5E2-BD2E-446D-9695E1CF9134}"/>
          </ac:picMkLst>
        </pc:picChg>
        <pc:picChg chg="add mod">
          <ac:chgData name="Alfie Freeman" userId="fe37d091-6d28-4fcf-b057-3652dca783d2" providerId="ADAL" clId="{C1613C47-306E-4BB2-9BDF-06D4AFF85AD0}" dt="2024-05-19T07:14:45.399" v="3650"/>
          <ac:picMkLst>
            <pc:docMk/>
            <pc:sldMk cId="3283051604" sldId="267"/>
            <ac:picMk id="8" creationId="{AE930AEE-BD5B-A218-4295-F2CE4D9D8E2C}"/>
          </ac:picMkLst>
        </pc:picChg>
        <pc:picChg chg="add del mod">
          <ac:chgData name="Alfie Freeman" userId="fe37d091-6d28-4fcf-b057-3652dca783d2" providerId="ADAL" clId="{C1613C47-306E-4BB2-9BDF-06D4AFF85AD0}" dt="2024-05-19T09:31:19.863" v="7525" actId="478"/>
          <ac:picMkLst>
            <pc:docMk/>
            <pc:sldMk cId="3283051604" sldId="267"/>
            <ac:picMk id="9" creationId="{5E583789-B0CA-864E-5754-119C018209CB}"/>
          </ac:picMkLst>
        </pc:picChg>
        <pc:picChg chg="add mod">
          <ac:chgData name="Alfie Freeman" userId="fe37d091-6d28-4fcf-b057-3652dca783d2" providerId="ADAL" clId="{C1613C47-306E-4BB2-9BDF-06D4AFF85AD0}" dt="2024-05-19T08:03:35.215" v="5725" actId="1035"/>
          <ac:picMkLst>
            <pc:docMk/>
            <pc:sldMk cId="3283051604" sldId="267"/>
            <ac:picMk id="10" creationId="{4AF35695-605A-96FF-8A6D-52B0B416BEAA}"/>
          </ac:picMkLst>
        </pc:picChg>
        <pc:picChg chg="add mod">
          <ac:chgData name="Alfie Freeman" userId="fe37d091-6d28-4fcf-b057-3652dca783d2" providerId="ADAL" clId="{C1613C47-306E-4BB2-9BDF-06D4AFF85AD0}" dt="2024-05-19T07:20:13.615" v="3690" actId="571"/>
          <ac:picMkLst>
            <pc:docMk/>
            <pc:sldMk cId="3283051604" sldId="267"/>
            <ac:picMk id="17" creationId="{5FEFA149-300B-4E78-5ADA-8E608A940586}"/>
          </ac:picMkLst>
        </pc:picChg>
        <pc:picChg chg="add mod modCrop">
          <ac:chgData name="Alfie Freeman" userId="fe37d091-6d28-4fcf-b057-3652dca783d2" providerId="ADAL" clId="{C1613C47-306E-4BB2-9BDF-06D4AFF85AD0}" dt="2024-05-19T08:03:19.971" v="5703" actId="26606"/>
          <ac:picMkLst>
            <pc:docMk/>
            <pc:sldMk cId="3283051604" sldId="267"/>
            <ac:picMk id="24" creationId="{F9AFB66E-4B90-2D84-6508-7E6A8CB79181}"/>
          </ac:picMkLst>
        </pc:picChg>
        <pc:picChg chg="add del">
          <ac:chgData name="Alfie Freeman" userId="fe37d091-6d28-4fcf-b057-3652dca783d2" providerId="ADAL" clId="{C1613C47-306E-4BB2-9BDF-06D4AFF85AD0}" dt="2024-05-19T09:31:20.589" v="7527" actId="22"/>
          <ac:picMkLst>
            <pc:docMk/>
            <pc:sldMk cId="3283051604" sldId="267"/>
            <ac:picMk id="39" creationId="{9C362F57-B6C5-5297-C03C-C881E24ECD0F}"/>
          </ac:picMkLst>
        </pc:picChg>
        <pc:picChg chg="add del mod">
          <ac:chgData name="Alfie Freeman" userId="fe37d091-6d28-4fcf-b057-3652dca783d2" providerId="ADAL" clId="{C1613C47-306E-4BB2-9BDF-06D4AFF85AD0}" dt="2024-05-20T09:54:15.160" v="9148" actId="478"/>
          <ac:picMkLst>
            <pc:docMk/>
            <pc:sldMk cId="3283051604" sldId="267"/>
            <ac:picMk id="41" creationId="{5A3112CD-DD4D-CB8E-2659-58D126353748}"/>
          </ac:picMkLst>
        </pc:picChg>
        <pc:cxnChg chg="add del">
          <ac:chgData name="Alfie Freeman" userId="fe37d091-6d28-4fcf-b057-3652dca783d2" providerId="ADAL" clId="{C1613C47-306E-4BB2-9BDF-06D4AFF85AD0}" dt="2024-05-19T07:20:27.740" v="3694" actId="26606"/>
          <ac:cxnSpMkLst>
            <pc:docMk/>
            <pc:sldMk cId="3283051604" sldId="267"/>
            <ac:cxnSpMk id="15" creationId="{1503BFE4-729B-D9D0-C17B-501E6AF1127A}"/>
          </ac:cxnSpMkLst>
        </pc:cxnChg>
      </pc:sldChg>
      <pc:sldChg chg="new del">
        <pc:chgData name="Alfie Freeman" userId="fe37d091-6d28-4fcf-b057-3652dca783d2" providerId="ADAL" clId="{C1613C47-306E-4BB2-9BDF-06D4AFF85AD0}" dt="2024-05-19T07:14:29.287" v="3647" actId="2696"/>
        <pc:sldMkLst>
          <pc:docMk/>
          <pc:sldMk cId="1737962630" sldId="268"/>
        </pc:sldMkLst>
      </pc:sldChg>
      <pc:sldChg chg="addSp delSp modSp new mod ord setBg modClrScheme chgLayout">
        <pc:chgData name="Alfie Freeman" userId="fe37d091-6d28-4fcf-b057-3652dca783d2" providerId="ADAL" clId="{C1613C47-306E-4BB2-9BDF-06D4AFF85AD0}" dt="2024-05-20T02:44:34.405" v="8178" actId="20577"/>
        <pc:sldMkLst>
          <pc:docMk/>
          <pc:sldMk cId="3873636038" sldId="268"/>
        </pc:sldMkLst>
        <pc:spChg chg="mod ord">
          <ac:chgData name="Alfie Freeman" userId="fe37d091-6d28-4fcf-b057-3652dca783d2" providerId="ADAL" clId="{C1613C47-306E-4BB2-9BDF-06D4AFF85AD0}" dt="2024-05-20T02:44:34.405" v="8178" actId="20577"/>
          <ac:spMkLst>
            <pc:docMk/>
            <pc:sldMk cId="3873636038" sldId="268"/>
            <ac:spMk id="2" creationId="{29652435-6B64-D17E-0C8F-916C7986444F}"/>
          </ac:spMkLst>
        </pc:spChg>
        <pc:spChg chg="del mod ord">
          <ac:chgData name="Alfie Freeman" userId="fe37d091-6d28-4fcf-b057-3652dca783d2" providerId="ADAL" clId="{C1613C47-306E-4BB2-9BDF-06D4AFF85AD0}" dt="2024-05-20T02:42:04.238" v="8113" actId="478"/>
          <ac:spMkLst>
            <pc:docMk/>
            <pc:sldMk cId="3873636038" sldId="268"/>
            <ac:spMk id="3" creationId="{8550C3C7-4086-7C90-1FA5-AA0193AED242}"/>
          </ac:spMkLst>
        </pc:spChg>
        <pc:spChg chg="del mod ord">
          <ac:chgData name="Alfie Freeman" userId="fe37d091-6d28-4fcf-b057-3652dca783d2" providerId="ADAL" clId="{C1613C47-306E-4BB2-9BDF-06D4AFF85AD0}" dt="2024-05-20T01:38:14.803" v="7924" actId="478"/>
          <ac:spMkLst>
            <pc:docMk/>
            <pc:sldMk cId="3873636038" sldId="268"/>
            <ac:spMk id="4" creationId="{AE2A33FC-EF48-7FDD-BCF1-E0159DDC5831}"/>
          </ac:spMkLst>
        </pc:spChg>
        <pc:spChg chg="add mod">
          <ac:chgData name="Alfie Freeman" userId="fe37d091-6d28-4fcf-b057-3652dca783d2" providerId="ADAL" clId="{C1613C47-306E-4BB2-9BDF-06D4AFF85AD0}" dt="2024-05-20T02:44:24.597" v="8156" actId="26606"/>
          <ac:spMkLst>
            <pc:docMk/>
            <pc:sldMk cId="3873636038" sldId="268"/>
            <ac:spMk id="5" creationId="{A24444C7-093C-5278-5422-6E8DB87129CB}"/>
          </ac:spMkLst>
        </pc:spChg>
        <pc:spChg chg="add mod">
          <ac:chgData name="Alfie Freeman" userId="fe37d091-6d28-4fcf-b057-3652dca783d2" providerId="ADAL" clId="{C1613C47-306E-4BB2-9BDF-06D4AFF85AD0}" dt="2024-05-19T07:38:00.672" v="4891"/>
          <ac:spMkLst>
            <pc:docMk/>
            <pc:sldMk cId="3873636038" sldId="268"/>
            <ac:spMk id="5" creationId="{CA487283-DC51-5A79-925C-CBFC8DD1FD1B}"/>
          </ac:spMkLst>
        </pc:spChg>
        <pc:spChg chg="add del mod">
          <ac:chgData name="Alfie Freeman" userId="fe37d091-6d28-4fcf-b057-3652dca783d2" providerId="ADAL" clId="{C1613C47-306E-4BB2-9BDF-06D4AFF85AD0}" dt="2024-05-20T02:43:34.361" v="8143" actId="478"/>
          <ac:spMkLst>
            <pc:docMk/>
            <pc:sldMk cId="3873636038" sldId="268"/>
            <ac:spMk id="6" creationId="{9A094445-DE51-1A27-641F-99410A9FBAA7}"/>
          </ac:spMkLst>
        </pc:spChg>
        <pc:spChg chg="add del mod">
          <ac:chgData name="Alfie Freeman" userId="fe37d091-6d28-4fcf-b057-3652dca783d2" providerId="ADAL" clId="{C1613C47-306E-4BB2-9BDF-06D4AFF85AD0}" dt="2024-05-20T01:38:18.126" v="7925" actId="478"/>
          <ac:spMkLst>
            <pc:docMk/>
            <pc:sldMk cId="3873636038" sldId="268"/>
            <ac:spMk id="8" creationId="{1AFCD6E6-8F54-175C-F8C7-1D3647EDF081}"/>
          </ac:spMkLst>
        </pc:spChg>
        <pc:spChg chg="add del mod">
          <ac:chgData name="Alfie Freeman" userId="fe37d091-6d28-4fcf-b057-3652dca783d2" providerId="ADAL" clId="{C1613C47-306E-4BB2-9BDF-06D4AFF85AD0}" dt="2024-05-20T02:42:23.250" v="8122"/>
          <ac:spMkLst>
            <pc:docMk/>
            <pc:sldMk cId="3873636038" sldId="268"/>
            <ac:spMk id="9" creationId="{BCFC8D64-A5C6-B86D-EC7A-DEFEEDCDFFE0}"/>
          </ac:spMkLst>
        </pc:spChg>
        <pc:spChg chg="add del mod ord">
          <ac:chgData name="Alfie Freeman" userId="fe37d091-6d28-4fcf-b057-3652dca783d2" providerId="ADAL" clId="{C1613C47-306E-4BB2-9BDF-06D4AFF85AD0}" dt="2024-05-20T02:36:57.732" v="8009" actId="700"/>
          <ac:spMkLst>
            <pc:docMk/>
            <pc:sldMk cId="3873636038" sldId="268"/>
            <ac:spMk id="10" creationId="{A60CD72A-D729-3CA4-D021-630EB0F39AC0}"/>
          </ac:spMkLst>
        </pc:spChg>
        <pc:spChg chg="add del">
          <ac:chgData name="Alfie Freeman" userId="fe37d091-6d28-4fcf-b057-3652dca783d2" providerId="ADAL" clId="{C1613C47-306E-4BB2-9BDF-06D4AFF85AD0}" dt="2024-05-20T01:36:33.550" v="7887" actId="26606"/>
          <ac:spMkLst>
            <pc:docMk/>
            <pc:sldMk cId="3873636038" sldId="268"/>
            <ac:spMk id="11" creationId="{738F59A4-4431-460D-8E49-6E65C189A566}"/>
          </ac:spMkLst>
        </pc:spChg>
        <pc:spChg chg="add del mod">
          <ac:chgData name="Alfie Freeman" userId="fe37d091-6d28-4fcf-b057-3652dca783d2" providerId="ADAL" clId="{C1613C47-306E-4BB2-9BDF-06D4AFF85AD0}" dt="2024-05-20T02:38:56.361" v="8034" actId="6264"/>
          <ac:spMkLst>
            <pc:docMk/>
            <pc:sldMk cId="3873636038" sldId="268"/>
            <ac:spMk id="12" creationId="{9E34070B-9118-D058-B93C-787815D42BB5}"/>
          </ac:spMkLst>
        </pc:spChg>
        <pc:spChg chg="add del mod">
          <ac:chgData name="Alfie Freeman" userId="fe37d091-6d28-4fcf-b057-3652dca783d2" providerId="ADAL" clId="{C1613C47-306E-4BB2-9BDF-06D4AFF85AD0}" dt="2024-05-20T02:38:56.361" v="8034" actId="6264"/>
          <ac:spMkLst>
            <pc:docMk/>
            <pc:sldMk cId="3873636038" sldId="268"/>
            <ac:spMk id="16" creationId="{95EAF98B-EDD2-A927-BEBA-45C04CA08BFF}"/>
          </ac:spMkLst>
        </pc:spChg>
        <pc:spChg chg="add del mod ord">
          <ac:chgData name="Alfie Freeman" userId="fe37d091-6d28-4fcf-b057-3652dca783d2" providerId="ADAL" clId="{C1613C47-306E-4BB2-9BDF-06D4AFF85AD0}" dt="2024-05-20T02:41:29.214" v="8110" actId="478"/>
          <ac:spMkLst>
            <pc:docMk/>
            <pc:sldMk cId="3873636038" sldId="268"/>
            <ac:spMk id="17" creationId="{EFCCDA37-9E5B-0C1E-A7B5-8E090DCD3B46}"/>
          </ac:spMkLst>
        </pc:spChg>
        <pc:spChg chg="add mod">
          <ac:chgData name="Alfie Freeman" userId="fe37d091-6d28-4fcf-b057-3652dca783d2" providerId="ADAL" clId="{C1613C47-306E-4BB2-9BDF-06D4AFF85AD0}" dt="2024-05-20T02:44:24.597" v="8156" actId="26606"/>
          <ac:spMkLst>
            <pc:docMk/>
            <pc:sldMk cId="3873636038" sldId="268"/>
            <ac:spMk id="18" creationId="{60EC87DB-7C4D-FBAB-D5EE-1F14F666E4D0}"/>
          </ac:spMkLst>
        </pc:spChg>
        <pc:spChg chg="add mod">
          <ac:chgData name="Alfie Freeman" userId="fe37d091-6d28-4fcf-b057-3652dca783d2" providerId="ADAL" clId="{C1613C47-306E-4BB2-9BDF-06D4AFF85AD0}" dt="2024-05-20T02:44:24.597" v="8156" actId="26606"/>
          <ac:spMkLst>
            <pc:docMk/>
            <pc:sldMk cId="3873636038" sldId="268"/>
            <ac:spMk id="19" creationId="{1A339D08-A51F-C90A-7B80-D8C271218FDD}"/>
          </ac:spMkLst>
        </pc:spChg>
        <pc:spChg chg="add mod">
          <ac:chgData name="Alfie Freeman" userId="fe37d091-6d28-4fcf-b057-3652dca783d2" providerId="ADAL" clId="{C1613C47-306E-4BB2-9BDF-06D4AFF85AD0}" dt="2024-05-20T02:44:24.597" v="8156" actId="26606"/>
          <ac:spMkLst>
            <pc:docMk/>
            <pc:sldMk cId="3873636038" sldId="268"/>
            <ac:spMk id="20" creationId="{00ADBA43-D258-287E-D3DE-00856A2C416D}"/>
          </ac:spMkLst>
        </pc:spChg>
        <pc:spChg chg="add del">
          <ac:chgData name="Alfie Freeman" userId="fe37d091-6d28-4fcf-b057-3652dca783d2" providerId="ADAL" clId="{C1613C47-306E-4BB2-9BDF-06D4AFF85AD0}" dt="2024-05-20T02:44:24.597" v="8156" actId="26606"/>
          <ac:spMkLst>
            <pc:docMk/>
            <pc:sldMk cId="3873636038" sldId="268"/>
            <ac:spMk id="22" creationId="{924D84CD-5280-4B52-B96E-8EDAA2B20C51}"/>
          </ac:spMkLst>
        </pc:spChg>
        <pc:spChg chg="add del">
          <ac:chgData name="Alfie Freeman" userId="fe37d091-6d28-4fcf-b057-3652dca783d2" providerId="ADAL" clId="{C1613C47-306E-4BB2-9BDF-06D4AFF85AD0}" dt="2024-05-20T02:44:24.597" v="8156" actId="26606"/>
          <ac:spMkLst>
            <pc:docMk/>
            <pc:sldMk cId="3873636038" sldId="268"/>
            <ac:spMk id="23" creationId="{6BC8DD5A-2177-6753-E2F9-C07A00190B7A}"/>
          </ac:spMkLst>
        </pc:spChg>
        <pc:spChg chg="add del">
          <ac:chgData name="Alfie Freeman" userId="fe37d091-6d28-4fcf-b057-3652dca783d2" providerId="ADAL" clId="{C1613C47-306E-4BB2-9BDF-06D4AFF85AD0}" dt="2024-05-20T02:44:20.292" v="8154" actId="26606"/>
          <ac:spMkLst>
            <pc:docMk/>
            <pc:sldMk cId="3873636038" sldId="268"/>
            <ac:spMk id="25" creationId="{2A11688B-0A27-4E86-8D55-76F71ADF299B}"/>
          </ac:spMkLst>
        </pc:spChg>
        <pc:spChg chg="add del">
          <ac:chgData name="Alfie Freeman" userId="fe37d091-6d28-4fcf-b057-3652dca783d2" providerId="ADAL" clId="{C1613C47-306E-4BB2-9BDF-06D4AFF85AD0}" dt="2024-05-20T02:44:20.292" v="8154" actId="26606"/>
          <ac:spMkLst>
            <pc:docMk/>
            <pc:sldMk cId="3873636038" sldId="268"/>
            <ac:spMk id="31" creationId="{40F88E6C-5782-452A-8C4F-9D2C2EAC8499}"/>
          </ac:spMkLst>
        </pc:spChg>
        <pc:grpChg chg="add del">
          <ac:chgData name="Alfie Freeman" userId="fe37d091-6d28-4fcf-b057-3652dca783d2" providerId="ADAL" clId="{C1613C47-306E-4BB2-9BDF-06D4AFF85AD0}" dt="2024-05-20T01:36:33.550" v="7887" actId="26606"/>
          <ac:grpSpMkLst>
            <pc:docMk/>
            <pc:sldMk cId="3873636038" sldId="268"/>
            <ac:grpSpMk id="13" creationId="{8A919B9C-5C01-47E4-B2F2-45F589208ABF}"/>
          </ac:grpSpMkLst>
        </pc:grpChg>
        <pc:grpChg chg="add del">
          <ac:chgData name="Alfie Freeman" userId="fe37d091-6d28-4fcf-b057-3652dca783d2" providerId="ADAL" clId="{C1613C47-306E-4BB2-9BDF-06D4AFF85AD0}" dt="2024-05-20T02:44:20.292" v="8154" actId="26606"/>
          <ac:grpSpMkLst>
            <pc:docMk/>
            <pc:sldMk cId="3873636038" sldId="268"/>
            <ac:grpSpMk id="27" creationId="{C84A868B-654E-447C-8D9C-0F9328308CA2}"/>
          </ac:grpSpMkLst>
        </pc:grpChg>
      </pc:sldChg>
      <pc:sldChg chg="addSp delSp modSp new mod modClrScheme chgLayout">
        <pc:chgData name="Alfie Freeman" userId="fe37d091-6d28-4fcf-b057-3652dca783d2" providerId="ADAL" clId="{C1613C47-306E-4BB2-9BDF-06D4AFF85AD0}" dt="2024-05-20T10:09:34.736" v="10079" actId="20577"/>
        <pc:sldMkLst>
          <pc:docMk/>
          <pc:sldMk cId="1965083407" sldId="269"/>
        </pc:sldMkLst>
        <pc:spChg chg="mod ord">
          <ac:chgData name="Alfie Freeman" userId="fe37d091-6d28-4fcf-b057-3652dca783d2" providerId="ADAL" clId="{C1613C47-306E-4BB2-9BDF-06D4AFF85AD0}" dt="2024-05-19T08:07:05.297" v="5825" actId="1076"/>
          <ac:spMkLst>
            <pc:docMk/>
            <pc:sldMk cId="1965083407" sldId="269"/>
            <ac:spMk id="2" creationId="{E7D8F34D-C864-FB81-F9CD-6DF445348B1E}"/>
          </ac:spMkLst>
        </pc:spChg>
        <pc:spChg chg="del mod ord">
          <ac:chgData name="Alfie Freeman" userId="fe37d091-6d28-4fcf-b057-3652dca783d2" providerId="ADAL" clId="{C1613C47-306E-4BB2-9BDF-06D4AFF85AD0}" dt="2024-05-19T08:06:49.421" v="5819" actId="700"/>
          <ac:spMkLst>
            <pc:docMk/>
            <pc:sldMk cId="1965083407" sldId="269"/>
            <ac:spMk id="3" creationId="{1128E41F-5C1C-6F75-428D-CC587ABC47A6}"/>
          </ac:spMkLst>
        </pc:spChg>
        <pc:spChg chg="add del mod">
          <ac:chgData name="Alfie Freeman" userId="fe37d091-6d28-4fcf-b057-3652dca783d2" providerId="ADAL" clId="{C1613C47-306E-4BB2-9BDF-06D4AFF85AD0}" dt="2024-05-20T09:55:50.357" v="9217" actId="478"/>
          <ac:spMkLst>
            <pc:docMk/>
            <pc:sldMk cId="1965083407" sldId="269"/>
            <ac:spMk id="4" creationId="{E1C431FA-C104-4B98-E6EA-4D900DA89984}"/>
          </ac:spMkLst>
        </pc:spChg>
        <pc:spChg chg="add del mod ord">
          <ac:chgData name="Alfie Freeman" userId="fe37d091-6d28-4fcf-b057-3652dca783d2" providerId="ADAL" clId="{C1613C47-306E-4BB2-9BDF-06D4AFF85AD0}" dt="2024-05-19T08:06:54.253" v="5820" actId="700"/>
          <ac:spMkLst>
            <pc:docMk/>
            <pc:sldMk cId="1965083407" sldId="269"/>
            <ac:spMk id="6" creationId="{8B418EAC-9D70-32E3-22F0-E17F02530CFF}"/>
          </ac:spMkLst>
        </pc:spChg>
        <pc:spChg chg="add del mod ord">
          <ac:chgData name="Alfie Freeman" userId="fe37d091-6d28-4fcf-b057-3652dca783d2" providerId="ADAL" clId="{C1613C47-306E-4BB2-9BDF-06D4AFF85AD0}" dt="2024-05-19T08:07:03.590" v="5823" actId="22"/>
          <ac:spMkLst>
            <pc:docMk/>
            <pc:sldMk cId="1965083407" sldId="269"/>
            <ac:spMk id="7" creationId="{31A47262-2323-2022-0CC8-A9C82AC83686}"/>
          </ac:spMkLst>
        </pc:spChg>
        <pc:spChg chg="add mod">
          <ac:chgData name="Alfie Freeman" userId="fe37d091-6d28-4fcf-b057-3652dca783d2" providerId="ADAL" clId="{C1613C47-306E-4BB2-9BDF-06D4AFF85AD0}" dt="2024-05-20T10:09:34.736" v="10079" actId="20577"/>
          <ac:spMkLst>
            <pc:docMk/>
            <pc:sldMk cId="1965083407" sldId="269"/>
            <ac:spMk id="7" creationId="{BC8D3100-07AE-93AA-3095-F1DBC67B35DD}"/>
          </ac:spMkLst>
        </pc:spChg>
        <pc:spChg chg="add mod">
          <ac:chgData name="Alfie Freeman" userId="fe37d091-6d28-4fcf-b057-3652dca783d2" providerId="ADAL" clId="{C1613C47-306E-4BB2-9BDF-06D4AFF85AD0}" dt="2024-05-20T10:08:31.542" v="9893" actId="20577"/>
          <ac:spMkLst>
            <pc:docMk/>
            <pc:sldMk cId="1965083407" sldId="269"/>
            <ac:spMk id="10" creationId="{9CE1C65E-4A8A-C29B-FA0A-049E0ECDA0C4}"/>
          </ac:spMkLst>
        </pc:spChg>
        <pc:spChg chg="add del mod">
          <ac:chgData name="Alfie Freeman" userId="fe37d091-6d28-4fcf-b057-3652dca783d2" providerId="ADAL" clId="{C1613C47-306E-4BB2-9BDF-06D4AFF85AD0}" dt="2024-05-19T08:13:41.884" v="6160"/>
          <ac:spMkLst>
            <pc:docMk/>
            <pc:sldMk cId="1965083407" sldId="269"/>
            <ac:spMk id="11" creationId="{20911993-0316-73D1-9BCF-3B19E36EF603}"/>
          </ac:spMkLst>
        </pc:spChg>
        <pc:picChg chg="add del mod">
          <ac:chgData name="Alfie Freeman" userId="fe37d091-6d28-4fcf-b057-3652dca783d2" providerId="ADAL" clId="{C1613C47-306E-4BB2-9BDF-06D4AFF85AD0}" dt="2024-05-19T08:07:02.417" v="5822" actId="478"/>
          <ac:picMkLst>
            <pc:docMk/>
            <pc:sldMk cId="1965083407" sldId="269"/>
            <ac:picMk id="5" creationId="{B3B39DFD-3BE9-6A28-507E-517B8BD6CDDC}"/>
          </ac:picMkLst>
        </pc:picChg>
        <pc:picChg chg="add mod modCrop">
          <ac:chgData name="Alfie Freeman" userId="fe37d091-6d28-4fcf-b057-3652dca783d2" providerId="ADAL" clId="{C1613C47-306E-4BB2-9BDF-06D4AFF85AD0}" dt="2024-05-20T09:56:04.892" v="9222" actId="732"/>
          <ac:picMkLst>
            <pc:docMk/>
            <pc:sldMk cId="1965083407" sldId="269"/>
            <ac:picMk id="6" creationId="{439840CF-912E-61C6-9709-0FB739603101}"/>
          </ac:picMkLst>
        </pc:picChg>
        <pc:picChg chg="add del mod ord">
          <ac:chgData name="Alfie Freeman" userId="fe37d091-6d28-4fcf-b057-3652dca783d2" providerId="ADAL" clId="{C1613C47-306E-4BB2-9BDF-06D4AFF85AD0}" dt="2024-05-20T09:55:44.251" v="9213" actId="478"/>
          <ac:picMkLst>
            <pc:docMk/>
            <pc:sldMk cId="1965083407" sldId="269"/>
            <ac:picMk id="9" creationId="{104C7B4B-FFAA-8338-74E4-ED9C7B16BBED}"/>
          </ac:picMkLst>
        </pc:picChg>
      </pc:sldChg>
      <pc:sldChg chg="modSp new del mod ord">
        <pc:chgData name="Alfie Freeman" userId="fe37d091-6d28-4fcf-b057-3652dca783d2" providerId="ADAL" clId="{C1613C47-306E-4BB2-9BDF-06D4AFF85AD0}" dt="2024-05-19T08:47:40.101" v="6296" actId="2696"/>
        <pc:sldMkLst>
          <pc:docMk/>
          <pc:sldMk cId="2920030751" sldId="270"/>
        </pc:sldMkLst>
        <pc:spChg chg="mod">
          <ac:chgData name="Alfie Freeman" userId="fe37d091-6d28-4fcf-b057-3652dca783d2" providerId="ADAL" clId="{C1613C47-306E-4BB2-9BDF-06D4AFF85AD0}" dt="2024-05-19T08:46:59.353" v="6295" actId="20577"/>
          <ac:spMkLst>
            <pc:docMk/>
            <pc:sldMk cId="2920030751" sldId="270"/>
            <ac:spMk id="2" creationId="{E0FEA9AB-FBBD-5597-6F8E-0D6DA2F4722C}"/>
          </ac:spMkLst>
        </pc:spChg>
      </pc:sldChg>
      <pc:sldChg chg="modSp new mod">
        <pc:chgData name="Alfie Freeman" userId="fe37d091-6d28-4fcf-b057-3652dca783d2" providerId="ADAL" clId="{C1613C47-306E-4BB2-9BDF-06D4AFF85AD0}" dt="2024-05-20T02:36:29.998" v="8004" actId="20577"/>
        <pc:sldMkLst>
          <pc:docMk/>
          <pc:sldMk cId="3186579606" sldId="270"/>
        </pc:sldMkLst>
        <pc:spChg chg="mod">
          <ac:chgData name="Alfie Freeman" userId="fe37d091-6d28-4fcf-b057-3652dca783d2" providerId="ADAL" clId="{C1613C47-306E-4BB2-9BDF-06D4AFF85AD0}" dt="2024-05-19T08:48:20.316" v="6307" actId="20577"/>
          <ac:spMkLst>
            <pc:docMk/>
            <pc:sldMk cId="3186579606" sldId="270"/>
            <ac:spMk id="2" creationId="{853135DB-CD40-4D0E-D00C-1DAE1A85985F}"/>
          </ac:spMkLst>
        </pc:spChg>
        <pc:spChg chg="mod">
          <ac:chgData name="Alfie Freeman" userId="fe37d091-6d28-4fcf-b057-3652dca783d2" providerId="ADAL" clId="{C1613C47-306E-4BB2-9BDF-06D4AFF85AD0}" dt="2024-05-20T02:36:29.998" v="8004" actId="20577"/>
          <ac:spMkLst>
            <pc:docMk/>
            <pc:sldMk cId="3186579606" sldId="270"/>
            <ac:spMk id="3" creationId="{010373C4-3745-A11D-274E-830E2B1FABA4}"/>
          </ac:spMkLst>
        </pc:spChg>
      </pc:sldChg>
      <pc:sldChg chg="modSp new del mod">
        <pc:chgData name="Alfie Freeman" userId="fe37d091-6d28-4fcf-b057-3652dca783d2" providerId="ADAL" clId="{C1613C47-306E-4BB2-9BDF-06D4AFF85AD0}" dt="2024-05-20T09:53:44.225" v="9144" actId="2696"/>
        <pc:sldMkLst>
          <pc:docMk/>
          <pc:sldMk cId="3633069061" sldId="271"/>
        </pc:sldMkLst>
        <pc:spChg chg="mod">
          <ac:chgData name="Alfie Freeman" userId="fe37d091-6d28-4fcf-b057-3652dca783d2" providerId="ADAL" clId="{C1613C47-306E-4BB2-9BDF-06D4AFF85AD0}" dt="2024-05-20T02:40:00.943" v="8061" actId="20577"/>
          <ac:spMkLst>
            <pc:docMk/>
            <pc:sldMk cId="3633069061" sldId="271"/>
            <ac:spMk id="2" creationId="{C7CCC15F-52A7-5D8F-39F4-6918121A6B92}"/>
          </ac:spMkLst>
        </pc:spChg>
        <pc:spChg chg="mod">
          <ac:chgData name="Alfie Freeman" userId="fe37d091-6d28-4fcf-b057-3652dca783d2" providerId="ADAL" clId="{C1613C47-306E-4BB2-9BDF-06D4AFF85AD0}" dt="2024-05-20T09:49:29.979" v="9114" actId="20577"/>
          <ac:spMkLst>
            <pc:docMk/>
            <pc:sldMk cId="3633069061" sldId="271"/>
            <ac:spMk id="3" creationId="{4130F546-8E30-8A1C-1341-747BA9906EDD}"/>
          </ac:spMkLst>
        </pc:spChg>
      </pc:sldChg>
      <pc:sldChg chg="addSp delSp modSp new mod">
        <pc:chgData name="Alfie Freeman" userId="fe37d091-6d28-4fcf-b057-3652dca783d2" providerId="ADAL" clId="{C1613C47-306E-4BB2-9BDF-06D4AFF85AD0}" dt="2024-05-20T09:59:59.370" v="9706" actId="313"/>
        <pc:sldMkLst>
          <pc:docMk/>
          <pc:sldMk cId="2167549560" sldId="272"/>
        </pc:sldMkLst>
        <pc:spChg chg="mod">
          <ac:chgData name="Alfie Freeman" userId="fe37d091-6d28-4fcf-b057-3652dca783d2" providerId="ADAL" clId="{C1613C47-306E-4BB2-9BDF-06D4AFF85AD0}" dt="2024-05-20T09:52:38.348" v="9143" actId="20577"/>
          <ac:spMkLst>
            <pc:docMk/>
            <pc:sldMk cId="2167549560" sldId="272"/>
            <ac:spMk id="2" creationId="{A967F950-27E4-1DD7-FBED-2B1D795E2F4B}"/>
          </ac:spMkLst>
        </pc:spChg>
        <pc:spChg chg="del">
          <ac:chgData name="Alfie Freeman" userId="fe37d091-6d28-4fcf-b057-3652dca783d2" providerId="ADAL" clId="{C1613C47-306E-4BB2-9BDF-06D4AFF85AD0}" dt="2024-05-20T09:41:10.850" v="8731" actId="478"/>
          <ac:spMkLst>
            <pc:docMk/>
            <pc:sldMk cId="2167549560" sldId="272"/>
            <ac:spMk id="3" creationId="{E0678B97-232F-36C8-569E-1A0E753CF035}"/>
          </ac:spMkLst>
        </pc:spChg>
        <pc:spChg chg="del">
          <ac:chgData name="Alfie Freeman" userId="fe37d091-6d28-4fcf-b057-3652dca783d2" providerId="ADAL" clId="{C1613C47-306E-4BB2-9BDF-06D4AFF85AD0}" dt="2024-05-20T09:41:11.508" v="8732" actId="478"/>
          <ac:spMkLst>
            <pc:docMk/>
            <pc:sldMk cId="2167549560" sldId="272"/>
            <ac:spMk id="4" creationId="{07166DE2-A70A-B186-268D-C051DE631DA1}"/>
          </ac:spMkLst>
        </pc:spChg>
        <pc:spChg chg="add del mod">
          <ac:chgData name="Alfie Freeman" userId="fe37d091-6d28-4fcf-b057-3652dca783d2" providerId="ADAL" clId="{C1613C47-306E-4BB2-9BDF-06D4AFF85AD0}" dt="2024-05-20T09:47:58.978" v="8860"/>
          <ac:spMkLst>
            <pc:docMk/>
            <pc:sldMk cId="2167549560" sldId="272"/>
            <ac:spMk id="7" creationId="{25BBC632-E56E-DC23-AAC2-ED49572C828F}"/>
          </ac:spMkLst>
        </pc:spChg>
        <pc:spChg chg="add mod">
          <ac:chgData name="Alfie Freeman" userId="fe37d091-6d28-4fcf-b057-3652dca783d2" providerId="ADAL" clId="{C1613C47-306E-4BB2-9BDF-06D4AFF85AD0}" dt="2024-05-20T09:59:59.370" v="9706" actId="313"/>
          <ac:spMkLst>
            <pc:docMk/>
            <pc:sldMk cId="2167549560" sldId="272"/>
            <ac:spMk id="8" creationId="{8A5D36C8-5603-2A3E-197A-1DF78783395A}"/>
          </ac:spMkLst>
        </pc:spChg>
        <pc:picChg chg="add mod">
          <ac:chgData name="Alfie Freeman" userId="fe37d091-6d28-4fcf-b057-3652dca783d2" providerId="ADAL" clId="{C1613C47-306E-4BB2-9BDF-06D4AFF85AD0}" dt="2024-05-20T09:41:14.154" v="8734" actId="1076"/>
          <ac:picMkLst>
            <pc:docMk/>
            <pc:sldMk cId="2167549560" sldId="272"/>
            <ac:picMk id="6" creationId="{CA82C317-F07C-BFCF-F108-CEF83455650B}"/>
          </ac:picMkLst>
        </pc:picChg>
        <pc:picChg chg="add del">
          <ac:chgData name="Alfie Freeman" userId="fe37d091-6d28-4fcf-b057-3652dca783d2" providerId="ADAL" clId="{C1613C47-306E-4BB2-9BDF-06D4AFF85AD0}" dt="2024-05-20T09:57:09.646" v="9310" actId="22"/>
          <ac:picMkLst>
            <pc:docMk/>
            <pc:sldMk cId="2167549560" sldId="272"/>
            <ac:picMk id="10" creationId="{474D92CA-BD75-4E40-5832-B62445151728}"/>
          </ac:picMkLst>
        </pc:picChg>
      </pc:sldChg>
      <pc:sldMasterChg chg="add del addSldLayout delSldLayout">
        <pc:chgData name="Alfie Freeman" userId="fe37d091-6d28-4fcf-b057-3652dca783d2" providerId="ADAL" clId="{C1613C47-306E-4BB2-9BDF-06D4AFF85AD0}" dt="2024-05-15T12:48:33.373" v="72" actId="26606"/>
        <pc:sldMasterMkLst>
          <pc:docMk/>
          <pc:sldMasterMk cId="4034386509" sldId="2147483648"/>
        </pc:sldMasterMkLst>
        <pc:sldLayoutChg chg="add del">
          <pc:chgData name="Alfie Freeman" userId="fe37d091-6d28-4fcf-b057-3652dca783d2" providerId="ADAL" clId="{C1613C47-306E-4BB2-9BDF-06D4AFF85AD0}" dt="2024-05-15T12:48:33.373" v="72" actId="26606"/>
          <pc:sldLayoutMkLst>
            <pc:docMk/>
            <pc:sldMasterMk cId="4034386509" sldId="2147483648"/>
            <pc:sldLayoutMk cId="989444478" sldId="2147483649"/>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3818582961" sldId="2147483650"/>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3611077199" sldId="2147483651"/>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1030923550" sldId="2147483652"/>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1039929597" sldId="2147483653"/>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386839086" sldId="2147483654"/>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4021852937" sldId="2147483655"/>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324314312" sldId="2147483656"/>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19344335" sldId="2147483657"/>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3314092030" sldId="2147483658"/>
          </pc:sldLayoutMkLst>
        </pc:sldLayoutChg>
        <pc:sldLayoutChg chg="add del">
          <pc:chgData name="Alfie Freeman" userId="fe37d091-6d28-4fcf-b057-3652dca783d2" providerId="ADAL" clId="{C1613C47-306E-4BB2-9BDF-06D4AFF85AD0}" dt="2024-05-15T12:48:33.373" v="72" actId="26606"/>
          <pc:sldLayoutMkLst>
            <pc:docMk/>
            <pc:sldMasterMk cId="4034386509" sldId="2147483648"/>
            <pc:sldLayoutMk cId="593977943" sldId="2147483659"/>
          </pc:sldLayoutMkLst>
        </pc:sldLayoutChg>
      </pc:sldMasterChg>
      <pc:sldMasterChg chg="add del addSldLayout delSldLayout">
        <pc:chgData name="Alfie Freeman" userId="fe37d091-6d28-4fcf-b057-3652dca783d2" providerId="ADAL" clId="{C1613C47-306E-4BB2-9BDF-06D4AFF85AD0}" dt="2024-05-15T12:47:49.044" v="63" actId="26606"/>
        <pc:sldMasterMkLst>
          <pc:docMk/>
          <pc:sldMasterMk cId="3452637667" sldId="2147483686"/>
        </pc:sldMasterMkLst>
        <pc:sldLayoutChg chg="add del">
          <pc:chgData name="Alfie Freeman" userId="fe37d091-6d28-4fcf-b057-3652dca783d2" providerId="ADAL" clId="{C1613C47-306E-4BB2-9BDF-06D4AFF85AD0}" dt="2024-05-15T12:47:49.044" v="63" actId="26606"/>
          <pc:sldLayoutMkLst>
            <pc:docMk/>
            <pc:sldMasterMk cId="3452637667" sldId="2147483686"/>
            <pc:sldLayoutMk cId="4244063395" sldId="2147483675"/>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3862825983" sldId="2147483676"/>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2968428193" sldId="2147483677"/>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220802517" sldId="2147483678"/>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2504466042" sldId="2147483679"/>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1770796985" sldId="2147483680"/>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1560066065" sldId="2147483681"/>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1873566506" sldId="2147483682"/>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322493482" sldId="2147483683"/>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131701388" sldId="2147483684"/>
          </pc:sldLayoutMkLst>
        </pc:sldLayoutChg>
        <pc:sldLayoutChg chg="add del">
          <pc:chgData name="Alfie Freeman" userId="fe37d091-6d28-4fcf-b057-3652dca783d2" providerId="ADAL" clId="{C1613C47-306E-4BB2-9BDF-06D4AFF85AD0}" dt="2024-05-15T12:47:49.044" v="63" actId="26606"/>
          <pc:sldLayoutMkLst>
            <pc:docMk/>
            <pc:sldMasterMk cId="3452637667" sldId="2147483686"/>
            <pc:sldLayoutMk cId="1789197443" sldId="2147483685"/>
          </pc:sldLayoutMkLst>
        </pc:sldLayoutChg>
      </pc:sldMasterChg>
      <pc:sldMasterChg chg="add del addSldLayout delSldLayout">
        <pc:chgData name="Alfie Freeman" userId="fe37d091-6d28-4fcf-b057-3652dca783d2" providerId="ADAL" clId="{C1613C47-306E-4BB2-9BDF-06D4AFF85AD0}" dt="2024-05-15T12:48:33.373" v="72" actId="26606"/>
        <pc:sldMasterMkLst>
          <pc:docMk/>
          <pc:sldMasterMk cId="3372333666" sldId="2147483718"/>
        </pc:sldMasterMkLst>
        <pc:sldLayoutChg chg="add del">
          <pc:chgData name="Alfie Freeman" userId="fe37d091-6d28-4fcf-b057-3652dca783d2" providerId="ADAL" clId="{C1613C47-306E-4BB2-9BDF-06D4AFF85AD0}" dt="2024-05-15T12:48:33.373" v="72" actId="26606"/>
          <pc:sldLayoutMkLst>
            <pc:docMk/>
            <pc:sldMasterMk cId="3372333666" sldId="2147483718"/>
            <pc:sldLayoutMk cId="1974682525" sldId="2147483701"/>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3326283034" sldId="2147483702"/>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2926072637" sldId="2147483703"/>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517832526" sldId="2147483704"/>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2574970334" sldId="2147483705"/>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350363871" sldId="2147483706"/>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3320993148" sldId="2147483707"/>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670850074" sldId="2147483708"/>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975373051" sldId="2147483709"/>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828161505" sldId="2147483710"/>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894103120" sldId="2147483711"/>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3102371603" sldId="2147483712"/>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760204107" sldId="2147483713"/>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592224063" sldId="2147483714"/>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1044660621" sldId="2147483715"/>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1910222515" sldId="2147483716"/>
          </pc:sldLayoutMkLst>
        </pc:sldLayoutChg>
        <pc:sldLayoutChg chg="add del">
          <pc:chgData name="Alfie Freeman" userId="fe37d091-6d28-4fcf-b057-3652dca783d2" providerId="ADAL" clId="{C1613C47-306E-4BB2-9BDF-06D4AFF85AD0}" dt="2024-05-15T12:48:33.373" v="72" actId="26606"/>
          <pc:sldLayoutMkLst>
            <pc:docMk/>
            <pc:sldMasterMk cId="3372333666" sldId="2147483718"/>
            <pc:sldLayoutMk cId="4185971507" sldId="214748371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A1A-8441-2075-2A6B-B90EB9BAB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C9CCFA-43AB-A6E8-6D59-997BD34AD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7CF31E-9B71-8BCC-4CA6-58E815396A1B}"/>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5" name="Footer Placeholder 4">
            <a:extLst>
              <a:ext uri="{FF2B5EF4-FFF2-40B4-BE49-F238E27FC236}">
                <a16:creationId xmlns:a16="http://schemas.microsoft.com/office/drawing/2014/main" id="{31D35B10-8628-DF36-9EE6-DA99BD16EF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EE7789-A8EF-22BB-FCF6-78C0F6269838}"/>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9894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988A-1216-0483-290D-C76AD961D7A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9B18C8-6748-C29E-D2AA-B4422C0AC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8A100-CF78-E68D-B311-576CFCE5304C}"/>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5" name="Footer Placeholder 4">
            <a:extLst>
              <a:ext uri="{FF2B5EF4-FFF2-40B4-BE49-F238E27FC236}">
                <a16:creationId xmlns:a16="http://schemas.microsoft.com/office/drawing/2014/main" id="{4DBAC986-AFA0-F1B6-FF3A-43BF0C344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6DF979-1680-6A14-8DB9-46DCBF3274F3}"/>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33140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C24506-E4D9-8FB3-AE4E-98D4B0258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DEF345-84BB-432B-7411-C364AD744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5EA4F4-1672-4282-9B00-2B96CEF4F372}"/>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5" name="Footer Placeholder 4">
            <a:extLst>
              <a:ext uri="{FF2B5EF4-FFF2-40B4-BE49-F238E27FC236}">
                <a16:creationId xmlns:a16="http://schemas.microsoft.com/office/drawing/2014/main" id="{E7EE6B4E-9507-A69E-CDED-DDD824A52E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E0930-FB64-C4A3-7542-06CFEB79CA00}"/>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59397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7F67-D8FE-9DC8-172C-7DD0978243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D04D41-85BC-DA24-31D1-180264BE6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93FCF1-1AF9-7A24-7748-338320F44562}"/>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5" name="Footer Placeholder 4">
            <a:extLst>
              <a:ext uri="{FF2B5EF4-FFF2-40B4-BE49-F238E27FC236}">
                <a16:creationId xmlns:a16="http://schemas.microsoft.com/office/drawing/2014/main" id="{734D442C-38EA-0459-24D7-8D4ED9980A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C41B49-409C-0B9A-D321-9DDA6B745D17}"/>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381858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5F91-A04A-83AE-DE54-EAE651802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CC0225-E0F4-A79D-BDBC-93E832434B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98C61-1D6A-50A0-77D1-00223FA099A9}"/>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5" name="Footer Placeholder 4">
            <a:extLst>
              <a:ext uri="{FF2B5EF4-FFF2-40B4-BE49-F238E27FC236}">
                <a16:creationId xmlns:a16="http://schemas.microsoft.com/office/drawing/2014/main" id="{582BF252-2C19-93D7-4858-E3342DA600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9E25AB-294E-908C-2AD1-7E426792D054}"/>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361107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4F45-3284-998F-8725-26A320C80E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A5AA96-E833-6E96-A0A9-CD3C219518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9B493A-0E80-1DF3-9C24-6CD0051BB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F0B4D4-5E9E-BC08-8266-A5B98AECB806}"/>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6" name="Footer Placeholder 5">
            <a:extLst>
              <a:ext uri="{FF2B5EF4-FFF2-40B4-BE49-F238E27FC236}">
                <a16:creationId xmlns:a16="http://schemas.microsoft.com/office/drawing/2014/main" id="{61B50406-5CFC-CD21-D71F-F248A5A2E3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4A94AA-4CCC-0FDD-223D-5DC3654B68F9}"/>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103092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ECC7-6386-AADD-5AA7-22D2369CDDF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4D59E9-7C98-F183-5251-B071205CA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F05F50-9EFA-09C7-1646-0C312332F1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F9CDDA-314F-49D3-5307-8BD482856D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990DCD-1006-1FE6-A952-D01EEF0C11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84186A-E2DA-54BD-7684-08CEFE03E049}"/>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8" name="Footer Placeholder 7">
            <a:extLst>
              <a:ext uri="{FF2B5EF4-FFF2-40B4-BE49-F238E27FC236}">
                <a16:creationId xmlns:a16="http://schemas.microsoft.com/office/drawing/2014/main" id="{20C7D8FB-98E9-08C5-FD3E-7571AD91BD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B119781-6A4D-E657-24E6-34C3F6D8904E}"/>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103992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8CF6-9AB7-763D-DBED-39221BB921F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B86A4A-39C4-339B-7A40-4EC693539113}"/>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4" name="Footer Placeholder 3">
            <a:extLst>
              <a:ext uri="{FF2B5EF4-FFF2-40B4-BE49-F238E27FC236}">
                <a16:creationId xmlns:a16="http://schemas.microsoft.com/office/drawing/2014/main" id="{E47ACBE4-9939-4D2C-E967-5F0FFFF412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D1C3C1-6D0F-5B29-B895-98B06B4A8712}"/>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38683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E6160-E1CE-CC6D-F314-3C74D1E96316}"/>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3" name="Footer Placeholder 2">
            <a:extLst>
              <a:ext uri="{FF2B5EF4-FFF2-40B4-BE49-F238E27FC236}">
                <a16:creationId xmlns:a16="http://schemas.microsoft.com/office/drawing/2014/main" id="{864232D5-C05B-35CA-6747-2BD306FFDB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FF2CE36-E270-0882-87C9-F0C2F3AEEC34}"/>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402185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1441-2762-8B30-F515-5E57593FB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29E09D-B5A7-7102-19FE-0C90E5DE2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70B0C49-915B-1132-3197-44030019E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9067B-DCBD-106C-DDD6-86D247877FF1}"/>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6" name="Footer Placeholder 5">
            <a:extLst>
              <a:ext uri="{FF2B5EF4-FFF2-40B4-BE49-F238E27FC236}">
                <a16:creationId xmlns:a16="http://schemas.microsoft.com/office/drawing/2014/main" id="{2FCC8B77-1C7C-5515-E645-252366A1A8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60D3A6-539F-834C-5C88-4D9AF837E3E9}"/>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32431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8F46-69C2-C1D0-8AD5-526E52783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9A61EB-EA21-A1AF-2CE9-B0B22CF8B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1AA4E1E-801F-FEC1-5E67-1A5562BAD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97AF3-A482-6FB5-1C7F-F392743BF091}"/>
              </a:ext>
            </a:extLst>
          </p:cNvPr>
          <p:cNvSpPr>
            <a:spLocks noGrp="1"/>
          </p:cNvSpPr>
          <p:nvPr>
            <p:ph type="dt" sz="half" idx="10"/>
          </p:nvPr>
        </p:nvSpPr>
        <p:spPr/>
        <p:txBody>
          <a:bodyPr/>
          <a:lstStyle/>
          <a:p>
            <a:fld id="{84A18DC2-0313-4971-8026-15D06DBB9B99}" type="datetimeFigureOut">
              <a:rPr lang="en-GB" smtClean="0"/>
              <a:t>20/05/2024</a:t>
            </a:fld>
            <a:endParaRPr lang="en-GB"/>
          </a:p>
        </p:txBody>
      </p:sp>
      <p:sp>
        <p:nvSpPr>
          <p:cNvPr id="6" name="Footer Placeholder 5">
            <a:extLst>
              <a:ext uri="{FF2B5EF4-FFF2-40B4-BE49-F238E27FC236}">
                <a16:creationId xmlns:a16="http://schemas.microsoft.com/office/drawing/2014/main" id="{D551E754-7D33-CDA4-6499-D1CF878000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2871B9-B140-A55A-E981-25B3010766BA}"/>
              </a:ext>
            </a:extLst>
          </p:cNvPr>
          <p:cNvSpPr>
            <a:spLocks noGrp="1"/>
          </p:cNvSpPr>
          <p:nvPr>
            <p:ph type="sldNum" sz="quarter" idx="12"/>
          </p:nvPr>
        </p:nvSpPr>
        <p:spPr/>
        <p:txBody>
          <a:bodyPr/>
          <a:lstStyle/>
          <a:p>
            <a:fld id="{410C84E8-6E5F-4D18-9675-C03D41B9E27F}" type="slidenum">
              <a:rPr lang="en-GB" smtClean="0"/>
              <a:t>‹#›</a:t>
            </a:fld>
            <a:endParaRPr lang="en-GB"/>
          </a:p>
        </p:txBody>
      </p:sp>
    </p:spTree>
    <p:extLst>
      <p:ext uri="{BB962C8B-B14F-4D97-AF65-F5344CB8AC3E}">
        <p14:creationId xmlns:p14="http://schemas.microsoft.com/office/powerpoint/2010/main" val="1934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A2C8A-65C4-80EA-7CB2-9042497E0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EF86C0-C8EB-F7EB-5DBE-30BA44B77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29A338-8BF3-FAD0-AF0D-13E83406E8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A18DC2-0313-4971-8026-15D06DBB9B99}" type="datetimeFigureOut">
              <a:rPr lang="en-GB" smtClean="0"/>
              <a:t>20/05/2024</a:t>
            </a:fld>
            <a:endParaRPr lang="en-GB"/>
          </a:p>
        </p:txBody>
      </p:sp>
      <p:sp>
        <p:nvSpPr>
          <p:cNvPr id="5" name="Footer Placeholder 4">
            <a:extLst>
              <a:ext uri="{FF2B5EF4-FFF2-40B4-BE49-F238E27FC236}">
                <a16:creationId xmlns:a16="http://schemas.microsoft.com/office/drawing/2014/main" id="{DBD468DC-07D8-6F59-BCD2-F999E3A2C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9AD2C3C-1620-D6C5-7692-9D274C278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0C84E8-6E5F-4D18-9675-C03D41B9E27F}" type="slidenum">
              <a:rPr lang="en-GB" smtClean="0"/>
              <a:t>‹#›</a:t>
            </a:fld>
            <a:endParaRPr lang="en-GB"/>
          </a:p>
        </p:txBody>
      </p:sp>
    </p:spTree>
    <p:extLst>
      <p:ext uri="{BB962C8B-B14F-4D97-AF65-F5344CB8AC3E}">
        <p14:creationId xmlns:p14="http://schemas.microsoft.com/office/powerpoint/2010/main" val="403438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eras.io/guides/transfer_learnin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5C53-0FDC-9F89-AA02-5C56E8206EFD}"/>
              </a:ext>
            </a:extLst>
          </p:cNvPr>
          <p:cNvSpPr>
            <a:spLocks noGrp="1"/>
          </p:cNvSpPr>
          <p:nvPr>
            <p:ph type="ctrTitle"/>
          </p:nvPr>
        </p:nvSpPr>
        <p:spPr/>
        <p:txBody>
          <a:bodyPr anchor="b">
            <a:normAutofit/>
          </a:bodyPr>
          <a:lstStyle/>
          <a:p>
            <a:pPr algn="l"/>
            <a:r>
              <a:rPr lang="en-US" sz="4400"/>
              <a:t>Datamining and Foundations of AI: Assessment 2</a:t>
            </a:r>
            <a:endParaRPr lang="en-GB" sz="4400" dirty="0"/>
          </a:p>
        </p:txBody>
      </p:sp>
      <p:sp>
        <p:nvSpPr>
          <p:cNvPr id="3" name="Subtitle 2">
            <a:extLst>
              <a:ext uri="{FF2B5EF4-FFF2-40B4-BE49-F238E27FC236}">
                <a16:creationId xmlns:a16="http://schemas.microsoft.com/office/drawing/2014/main" id="{74C910C1-6457-3404-61B4-04CC80BB0D29}"/>
              </a:ext>
            </a:extLst>
          </p:cNvPr>
          <p:cNvSpPr>
            <a:spLocks noGrp="1"/>
          </p:cNvSpPr>
          <p:nvPr>
            <p:ph type="subTitle" idx="1"/>
          </p:nvPr>
        </p:nvSpPr>
        <p:spPr/>
        <p:txBody>
          <a:bodyPr>
            <a:normAutofit/>
          </a:bodyPr>
          <a:lstStyle/>
          <a:p>
            <a:pPr algn="l"/>
            <a:r>
              <a:rPr lang="en-US" sz="2000"/>
              <a:t>100568617</a:t>
            </a:r>
          </a:p>
          <a:p>
            <a:pPr algn="l"/>
            <a:endParaRPr lang="en-GB" sz="2000" b="1" dirty="0"/>
          </a:p>
        </p:txBody>
      </p:sp>
    </p:spTree>
    <p:extLst>
      <p:ext uri="{BB962C8B-B14F-4D97-AF65-F5344CB8AC3E}">
        <p14:creationId xmlns:p14="http://schemas.microsoft.com/office/powerpoint/2010/main" val="16906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DA1AEB-8456-4BB8-07D4-6A0E2379E7F0}"/>
              </a:ext>
            </a:extLst>
          </p:cNvPr>
          <p:cNvSpPr>
            <a:spLocks noGrp="1"/>
          </p:cNvSpPr>
          <p:nvPr>
            <p:ph type="title"/>
          </p:nvPr>
        </p:nvSpPr>
        <p:spPr/>
        <p:txBody>
          <a:bodyPr/>
          <a:lstStyle/>
          <a:p>
            <a:r>
              <a:rPr lang="en-GB" sz="4400" dirty="0">
                <a:solidFill>
                  <a:srgbClr val="201F1E"/>
                </a:solidFill>
                <a:effectLst/>
                <a:ea typeface="Times New Roman" panose="02020603050405020304" pitchFamily="18" charset="0"/>
                <a:cs typeface="Times New Roman" panose="02020603050405020304" pitchFamily="18" charset="0"/>
              </a:rPr>
              <a:t>Evaluations – Custom CNN Model</a:t>
            </a:r>
            <a:endParaRPr lang="en-GB" dirty="0"/>
          </a:p>
        </p:txBody>
      </p:sp>
      <p:pic>
        <p:nvPicPr>
          <p:cNvPr id="10" name="Content Placeholder 9">
            <a:extLst>
              <a:ext uri="{FF2B5EF4-FFF2-40B4-BE49-F238E27FC236}">
                <a16:creationId xmlns:a16="http://schemas.microsoft.com/office/drawing/2014/main" id="{4AF35695-605A-96FF-8A6D-52B0B416BEAA}"/>
              </a:ext>
            </a:extLst>
          </p:cNvPr>
          <p:cNvPicPr>
            <a:picLocks noGrp="1" noChangeAspect="1"/>
          </p:cNvPicPr>
          <p:nvPr>
            <p:ph sz="half" idx="1"/>
          </p:nvPr>
        </p:nvPicPr>
        <p:blipFill rotWithShape="1">
          <a:blip r:embed="rId2"/>
          <a:srcRect l="1219" t="823" r="1337" b="1470"/>
          <a:stretch/>
        </p:blipFill>
        <p:spPr>
          <a:xfrm>
            <a:off x="9520064" y="1466056"/>
            <a:ext cx="2103704" cy="2238453"/>
          </a:xfrm>
          <a:prstGeom prst="rect">
            <a:avLst/>
          </a:prstGeom>
        </p:spPr>
      </p:pic>
      <p:sp>
        <p:nvSpPr>
          <p:cNvPr id="21" name="TextBox 20">
            <a:extLst>
              <a:ext uri="{FF2B5EF4-FFF2-40B4-BE49-F238E27FC236}">
                <a16:creationId xmlns:a16="http://schemas.microsoft.com/office/drawing/2014/main" id="{EB182DAA-8842-CA4E-50B9-5819218EBC87}"/>
              </a:ext>
            </a:extLst>
          </p:cNvPr>
          <p:cNvSpPr txBox="1"/>
          <p:nvPr/>
        </p:nvSpPr>
        <p:spPr>
          <a:xfrm>
            <a:off x="492599" y="1343818"/>
            <a:ext cx="4714875" cy="2585323"/>
          </a:xfrm>
          <a:prstGeom prst="rect">
            <a:avLst/>
          </a:prstGeom>
          <a:noFill/>
        </p:spPr>
        <p:txBody>
          <a:bodyPr wrap="square" rtlCol="0">
            <a:spAutoFit/>
          </a:bodyPr>
          <a:lstStyle/>
          <a:p>
            <a:r>
              <a:rPr lang="en-US" dirty="0"/>
              <a:t>The model performs well in predicting pneumonia cases</a:t>
            </a:r>
          </a:p>
          <a:p>
            <a:endParaRPr lang="en-US" dirty="0"/>
          </a:p>
          <a:p>
            <a:r>
              <a:rPr lang="en-GB" dirty="0"/>
              <a:t>Overall, the model is great at detecting pneumonia, but very poor rate at classifying normal cases. This suggests a bias prediction bias towards pneumonic imagery. It also has a </a:t>
            </a:r>
            <a:r>
              <a:rPr lang="en-US" dirty="0"/>
              <a:t>high rate of misclassification for normal cases.</a:t>
            </a:r>
          </a:p>
        </p:txBody>
      </p:sp>
      <p:pic>
        <p:nvPicPr>
          <p:cNvPr id="24" name="Picture 23">
            <a:extLst>
              <a:ext uri="{FF2B5EF4-FFF2-40B4-BE49-F238E27FC236}">
                <a16:creationId xmlns:a16="http://schemas.microsoft.com/office/drawing/2014/main" id="{F9AFB66E-4B90-2D84-6508-7E6A8CB79181}"/>
              </a:ext>
            </a:extLst>
          </p:cNvPr>
          <p:cNvPicPr>
            <a:picLocks noChangeAspect="1"/>
          </p:cNvPicPr>
          <p:nvPr/>
        </p:nvPicPr>
        <p:blipFill rotWithShape="1">
          <a:blip r:embed="rId3"/>
          <a:srcRect l="1229" t="1064" r="1123" b="1056"/>
          <a:stretch/>
        </p:blipFill>
        <p:spPr>
          <a:xfrm>
            <a:off x="7442200" y="3952875"/>
            <a:ext cx="2054225" cy="2184400"/>
          </a:xfrm>
          <a:prstGeom prst="rect">
            <a:avLst/>
          </a:prstGeom>
        </p:spPr>
      </p:pic>
      <p:sp>
        <p:nvSpPr>
          <p:cNvPr id="25" name="TextBox 24">
            <a:extLst>
              <a:ext uri="{FF2B5EF4-FFF2-40B4-BE49-F238E27FC236}">
                <a16:creationId xmlns:a16="http://schemas.microsoft.com/office/drawing/2014/main" id="{EEF3E827-9971-6B33-14D2-4896B19F5124}"/>
              </a:ext>
            </a:extLst>
          </p:cNvPr>
          <p:cNvSpPr txBox="1"/>
          <p:nvPr/>
        </p:nvSpPr>
        <p:spPr>
          <a:xfrm>
            <a:off x="7568179" y="1504156"/>
            <a:ext cx="1957591" cy="2031325"/>
          </a:xfrm>
          <a:prstGeom prst="rect">
            <a:avLst/>
          </a:prstGeom>
          <a:noFill/>
        </p:spPr>
        <p:txBody>
          <a:bodyPr wrap="square" rtlCol="0">
            <a:spAutoFit/>
          </a:bodyPr>
          <a:lstStyle/>
          <a:p>
            <a:r>
              <a:rPr lang="en-US" dirty="0"/>
              <a:t>High prediction rate for pneumonic images. </a:t>
            </a:r>
          </a:p>
          <a:p>
            <a:r>
              <a:rPr lang="en-GB" dirty="0"/>
              <a:t>4 / 7 that were pneumonic were correct.</a:t>
            </a:r>
          </a:p>
        </p:txBody>
      </p:sp>
      <p:sp>
        <p:nvSpPr>
          <p:cNvPr id="27" name="TextBox 26">
            <a:extLst>
              <a:ext uri="{FF2B5EF4-FFF2-40B4-BE49-F238E27FC236}">
                <a16:creationId xmlns:a16="http://schemas.microsoft.com/office/drawing/2014/main" id="{54B2D401-2558-A383-3B43-0C25293191AB}"/>
              </a:ext>
            </a:extLst>
          </p:cNvPr>
          <p:cNvSpPr txBox="1"/>
          <p:nvPr/>
        </p:nvSpPr>
        <p:spPr>
          <a:xfrm>
            <a:off x="9716790" y="3929140"/>
            <a:ext cx="2054225" cy="2585323"/>
          </a:xfrm>
          <a:prstGeom prst="rect">
            <a:avLst/>
          </a:prstGeom>
          <a:noFill/>
        </p:spPr>
        <p:txBody>
          <a:bodyPr wrap="square" rtlCol="0">
            <a:spAutoFit/>
          </a:bodyPr>
          <a:lstStyle/>
          <a:p>
            <a:r>
              <a:rPr lang="en-US"/>
              <a:t>All predictions in this sample were pneumonic.</a:t>
            </a:r>
          </a:p>
          <a:p>
            <a:r>
              <a:rPr lang="en-US"/>
              <a:t>6/9 were normal. </a:t>
            </a:r>
          </a:p>
          <a:p>
            <a:r>
              <a:rPr lang="en-US"/>
              <a:t>Bias towards pneumonic, poor at identifying normal cases.</a:t>
            </a:r>
          </a:p>
          <a:p>
            <a:endParaRPr lang="en-GB" dirty="0"/>
          </a:p>
        </p:txBody>
      </p:sp>
      <p:pic>
        <p:nvPicPr>
          <p:cNvPr id="6" name="Picture 5">
            <a:extLst>
              <a:ext uri="{FF2B5EF4-FFF2-40B4-BE49-F238E27FC236}">
                <a16:creationId xmlns:a16="http://schemas.microsoft.com/office/drawing/2014/main" id="{A82FF75B-C5E2-BD2E-446D-9695E1CF9134}"/>
              </a:ext>
            </a:extLst>
          </p:cNvPr>
          <p:cNvPicPr>
            <a:picLocks noChangeAspect="1"/>
          </p:cNvPicPr>
          <p:nvPr/>
        </p:nvPicPr>
        <p:blipFill>
          <a:blip r:embed="rId4"/>
          <a:stretch>
            <a:fillRect/>
          </a:stretch>
        </p:blipFill>
        <p:spPr>
          <a:xfrm>
            <a:off x="492599" y="3929140"/>
            <a:ext cx="3747316" cy="2777958"/>
          </a:xfrm>
          <a:prstGeom prst="rect">
            <a:avLst/>
          </a:prstGeom>
        </p:spPr>
      </p:pic>
    </p:spTree>
    <p:extLst>
      <p:ext uri="{BB962C8B-B14F-4D97-AF65-F5344CB8AC3E}">
        <p14:creationId xmlns:p14="http://schemas.microsoft.com/office/powerpoint/2010/main" val="328305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F950-27E4-1DD7-FBED-2B1D795E2F4B}"/>
              </a:ext>
            </a:extLst>
          </p:cNvPr>
          <p:cNvSpPr>
            <a:spLocks noGrp="1"/>
          </p:cNvSpPr>
          <p:nvPr>
            <p:ph type="title"/>
          </p:nvPr>
        </p:nvSpPr>
        <p:spPr/>
        <p:txBody>
          <a:bodyPr/>
          <a:lstStyle/>
          <a:p>
            <a:r>
              <a:rPr lang="en-US" dirty="0"/>
              <a:t>Evaluation with XAI (LIME)</a:t>
            </a:r>
            <a:endParaRPr lang="en-GB" dirty="0"/>
          </a:p>
        </p:txBody>
      </p:sp>
      <p:pic>
        <p:nvPicPr>
          <p:cNvPr id="6" name="Picture 5">
            <a:extLst>
              <a:ext uri="{FF2B5EF4-FFF2-40B4-BE49-F238E27FC236}">
                <a16:creationId xmlns:a16="http://schemas.microsoft.com/office/drawing/2014/main" id="{CA82C317-F07C-BFCF-F108-CEF83455650B}"/>
              </a:ext>
            </a:extLst>
          </p:cNvPr>
          <p:cNvPicPr>
            <a:picLocks noChangeAspect="1"/>
          </p:cNvPicPr>
          <p:nvPr/>
        </p:nvPicPr>
        <p:blipFill>
          <a:blip r:embed="rId2"/>
          <a:stretch>
            <a:fillRect/>
          </a:stretch>
        </p:blipFill>
        <p:spPr>
          <a:xfrm>
            <a:off x="838200" y="1585602"/>
            <a:ext cx="3972479" cy="4448796"/>
          </a:xfrm>
          <a:prstGeom prst="rect">
            <a:avLst/>
          </a:prstGeom>
        </p:spPr>
      </p:pic>
      <p:sp>
        <p:nvSpPr>
          <p:cNvPr id="8" name="TextBox 7">
            <a:extLst>
              <a:ext uri="{FF2B5EF4-FFF2-40B4-BE49-F238E27FC236}">
                <a16:creationId xmlns:a16="http://schemas.microsoft.com/office/drawing/2014/main" id="{8A5D36C8-5603-2A3E-197A-1DF78783395A}"/>
              </a:ext>
            </a:extLst>
          </p:cNvPr>
          <p:cNvSpPr txBox="1"/>
          <p:nvPr/>
        </p:nvSpPr>
        <p:spPr>
          <a:xfrm>
            <a:off x="4429125" y="2419350"/>
            <a:ext cx="7362825" cy="2585323"/>
          </a:xfrm>
          <a:prstGeom prst="rect">
            <a:avLst/>
          </a:prstGeom>
          <a:noFill/>
        </p:spPr>
        <p:txBody>
          <a:bodyPr wrap="square" rtlCol="0">
            <a:spAutoFit/>
          </a:bodyPr>
          <a:lstStyle/>
          <a:p>
            <a:r>
              <a:rPr lang="en-US" dirty="0"/>
              <a:t>Implemented LIME (Local Interpretable Model-Agnostic Explanations)</a:t>
            </a:r>
          </a:p>
          <a:p>
            <a:endParaRPr lang="en-US" dirty="0"/>
          </a:p>
          <a:p>
            <a:r>
              <a:rPr lang="en-US" dirty="0"/>
              <a:t>Green regions support the model's prediction of normal, whereas the red areas contain features such as abnormalities, which the model has learned to associate with non-normal cases.</a:t>
            </a:r>
          </a:p>
          <a:p>
            <a:endParaRPr lang="en-US" dirty="0"/>
          </a:p>
          <a:p>
            <a:r>
              <a:rPr lang="en-US" dirty="0"/>
              <a:t>Some areas still suggest further image preprocessing could have been performed and further model tuning.</a:t>
            </a:r>
          </a:p>
          <a:p>
            <a:endParaRPr lang="en-GB" dirty="0"/>
          </a:p>
        </p:txBody>
      </p:sp>
    </p:spTree>
    <p:extLst>
      <p:ext uri="{BB962C8B-B14F-4D97-AF65-F5344CB8AC3E}">
        <p14:creationId xmlns:p14="http://schemas.microsoft.com/office/powerpoint/2010/main" val="216754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1A71-28A2-34E4-B482-4AD4D7D18189}"/>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FE937258-7EFC-FE12-DB54-0E0CFC6A9C57}"/>
              </a:ext>
            </a:extLst>
          </p:cNvPr>
          <p:cNvSpPr>
            <a:spLocks noGrp="1"/>
          </p:cNvSpPr>
          <p:nvPr>
            <p:ph idx="1"/>
          </p:nvPr>
        </p:nvSpPr>
        <p:spPr/>
        <p:txBody>
          <a:bodyPr>
            <a:normAutofit fontScale="85000" lnSpcReduction="20000"/>
          </a:bodyPr>
          <a:lstStyle/>
          <a:p>
            <a:pPr marL="0" indent="0">
              <a:buNone/>
            </a:pPr>
            <a:r>
              <a:rPr lang="en-US" dirty="0"/>
              <a:t>A fair and balanced test using the same hyper parameters and building technique.</a:t>
            </a:r>
          </a:p>
          <a:p>
            <a:pPr marL="0" indent="0">
              <a:buNone/>
            </a:pPr>
            <a:r>
              <a:rPr lang="en-US" dirty="0"/>
              <a:t>This may have impeded the model's ability to produce high quality results, which was evident with the consistent overfitting across models. </a:t>
            </a:r>
          </a:p>
          <a:p>
            <a:pPr marL="0" indent="0">
              <a:buNone/>
            </a:pPr>
            <a:r>
              <a:rPr lang="en-GB" dirty="0"/>
              <a:t>However, I used some preprocessing techniques that I believe enhance data models trustworthiness, as I didn’t allow outside features to influence the model's decision making. </a:t>
            </a:r>
          </a:p>
          <a:p>
            <a:pPr marL="0" indent="0">
              <a:buNone/>
            </a:pPr>
            <a:r>
              <a:rPr lang="en-GB" dirty="0"/>
              <a:t>The custom CNN model had outperformed the other models using the same base hyperparameters and was modelled from their architecture. </a:t>
            </a:r>
          </a:p>
          <a:p>
            <a:pPr marL="0" indent="0">
              <a:buNone/>
            </a:pPr>
            <a:r>
              <a:rPr lang="en-GB" dirty="0"/>
              <a:t>Overall, I believe that with the custom CNN models high accuracy, rate with detecting pneumonic patients and with the similar disadvantage of over fitting of the other models. The custom CNN model would be suitable for classifying patients with pneumonia with further extensive optimization and finetuning, because of its high validation accuracy and its high true positives. </a:t>
            </a:r>
          </a:p>
        </p:txBody>
      </p:sp>
    </p:spTree>
    <p:extLst>
      <p:ext uri="{BB962C8B-B14F-4D97-AF65-F5344CB8AC3E}">
        <p14:creationId xmlns:p14="http://schemas.microsoft.com/office/powerpoint/2010/main" val="100940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35DB-CD40-4D0E-D00C-1DAE1A85985F}"/>
              </a:ext>
            </a:extLst>
          </p:cNvPr>
          <p:cNvSpPr>
            <a:spLocks noGrp="1"/>
          </p:cNvSpPr>
          <p:nvPr>
            <p:ph type="title"/>
          </p:nvPr>
        </p:nvSpPr>
        <p:spPr/>
        <p:txBody>
          <a:bodyPr/>
          <a:lstStyle/>
          <a:p>
            <a:r>
              <a:rPr lang="en-US" dirty="0"/>
              <a:t>Disclaimer</a:t>
            </a:r>
            <a:endParaRPr lang="en-GB" dirty="0"/>
          </a:p>
        </p:txBody>
      </p:sp>
      <p:sp>
        <p:nvSpPr>
          <p:cNvPr id="3" name="Content Placeholder 2">
            <a:extLst>
              <a:ext uri="{FF2B5EF4-FFF2-40B4-BE49-F238E27FC236}">
                <a16:creationId xmlns:a16="http://schemas.microsoft.com/office/drawing/2014/main" id="{010373C4-3745-A11D-274E-830E2B1FABA4}"/>
              </a:ext>
            </a:extLst>
          </p:cNvPr>
          <p:cNvSpPr>
            <a:spLocks noGrp="1"/>
          </p:cNvSpPr>
          <p:nvPr>
            <p:ph idx="1"/>
          </p:nvPr>
        </p:nvSpPr>
        <p:spPr/>
        <p:txBody>
          <a:bodyPr/>
          <a:lstStyle/>
          <a:p>
            <a:pPr marL="0" indent="0">
              <a:buNone/>
            </a:pPr>
            <a:r>
              <a:rPr lang="en-US" dirty="0" err="1"/>
              <a:t>Jypter</a:t>
            </a:r>
            <a:r>
              <a:rPr lang="en-US" dirty="0"/>
              <a:t> Notebooks might not be fully representative of the content in this PowerPoint, as reruns were made to make sure it was suitable for upload. </a:t>
            </a:r>
          </a:p>
          <a:p>
            <a:pPr marL="0" indent="0">
              <a:buNone/>
            </a:pPr>
            <a:endParaRPr lang="en-US" dirty="0"/>
          </a:p>
          <a:p>
            <a:pPr marL="0" indent="0">
              <a:buNone/>
            </a:pPr>
            <a:r>
              <a:rPr lang="en-US" dirty="0"/>
              <a:t>However, efforts have been made to make the process as reproducible as possible (seeding, function construction).</a:t>
            </a:r>
            <a:endParaRPr lang="en-GB" dirty="0"/>
          </a:p>
        </p:txBody>
      </p:sp>
    </p:spTree>
    <p:extLst>
      <p:ext uri="{BB962C8B-B14F-4D97-AF65-F5344CB8AC3E}">
        <p14:creationId xmlns:p14="http://schemas.microsoft.com/office/powerpoint/2010/main" val="318657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77B3D0A-9C0E-8E65-3091-732A717D3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EC4B-27D0-8E3C-8B38-C73154B81DBE}"/>
              </a:ext>
            </a:extLst>
          </p:cNvPr>
          <p:cNvSpPr>
            <a:spLocks noGrp="1"/>
          </p:cNvSpPr>
          <p:nvPr>
            <p:ph type="title"/>
          </p:nvPr>
        </p:nvSpPr>
        <p:spPr>
          <a:xfrm>
            <a:off x="758952" y="234057"/>
            <a:ext cx="10124189" cy="1228299"/>
          </a:xfrm>
        </p:spPr>
        <p:txBody>
          <a:bodyPr>
            <a:normAutofit/>
          </a:bodyPr>
          <a:lstStyle/>
          <a:p>
            <a:r>
              <a:rPr lang="en-US" dirty="0"/>
              <a:t>Solution Development</a:t>
            </a:r>
            <a:endParaRPr lang="en-GB" dirty="0"/>
          </a:p>
        </p:txBody>
      </p:sp>
      <p:sp>
        <p:nvSpPr>
          <p:cNvPr id="3" name="Content Placeholder 2">
            <a:extLst>
              <a:ext uri="{FF2B5EF4-FFF2-40B4-BE49-F238E27FC236}">
                <a16:creationId xmlns:a16="http://schemas.microsoft.com/office/drawing/2014/main" id="{F409BC7D-CF7B-6EFF-E7B2-D7E3F3970BA1}"/>
              </a:ext>
            </a:extLst>
          </p:cNvPr>
          <p:cNvSpPr>
            <a:spLocks noGrp="1"/>
          </p:cNvSpPr>
          <p:nvPr>
            <p:ph idx="1"/>
          </p:nvPr>
        </p:nvSpPr>
        <p:spPr>
          <a:xfrm>
            <a:off x="758952" y="2281552"/>
            <a:ext cx="5725263" cy="3916915"/>
          </a:xfrm>
        </p:spPr>
        <p:txBody>
          <a:bodyPr anchor="ctr">
            <a:normAutofit/>
          </a:bodyPr>
          <a:lstStyle/>
          <a:p>
            <a:pPr marL="0" indent="0">
              <a:buNone/>
            </a:pPr>
            <a:r>
              <a:rPr lang="en-US" sz="2000" dirty="0"/>
              <a:t>Followed </a:t>
            </a:r>
            <a:r>
              <a:rPr lang="en-US" sz="2000" dirty="0" err="1"/>
              <a:t>keras</a:t>
            </a:r>
            <a:r>
              <a:rPr lang="en-US" sz="2000" dirty="0"/>
              <a:t> transfer learning to make the experiment fair and reproducible - </a:t>
            </a:r>
            <a:r>
              <a:rPr lang="en-GB" sz="1400" dirty="0">
                <a:hlinkClick r:id="rId2"/>
              </a:rPr>
              <a:t>https://keras.io/guides/transfer_learning/</a:t>
            </a:r>
            <a:endParaRPr lang="en-US" sz="2000" dirty="0"/>
          </a:p>
          <a:p>
            <a:pPr marL="0" indent="0">
              <a:buNone/>
            </a:pPr>
            <a:r>
              <a:rPr lang="en-US" sz="2000" dirty="0"/>
              <a:t>Loaded the from directory (tensor objects)</a:t>
            </a:r>
          </a:p>
          <a:p>
            <a:pPr marL="0" indent="0">
              <a:buNone/>
            </a:pPr>
            <a:r>
              <a:rPr lang="en-US" sz="2000" dirty="0"/>
              <a:t>Augmented training set as there was concern of overfitting.</a:t>
            </a:r>
          </a:p>
          <a:p>
            <a:pPr marL="0" indent="0">
              <a:buNone/>
            </a:pPr>
            <a:r>
              <a:rPr lang="en-US" sz="2000" dirty="0"/>
              <a:t>Cropped images  to aspect ration (150, 125) as I was worried about external features influencing model training, and the images are narrow.</a:t>
            </a:r>
          </a:p>
          <a:p>
            <a:pPr marL="0" indent="0">
              <a:buNone/>
            </a:pPr>
            <a:r>
              <a:rPr lang="en-US" sz="2000" dirty="0"/>
              <a:t>Reproducible functions (</a:t>
            </a:r>
            <a:r>
              <a:rPr lang="en-US" sz="2000" dirty="0" err="1"/>
              <a:t>base_model</a:t>
            </a:r>
            <a:r>
              <a:rPr lang="en-US" sz="2000" dirty="0"/>
              <a:t>, </a:t>
            </a:r>
            <a:r>
              <a:rPr lang="en-US" sz="2000" dirty="0" err="1"/>
              <a:t>train_top_layers</a:t>
            </a:r>
            <a:r>
              <a:rPr lang="en-US" sz="2000" dirty="0"/>
              <a:t>, </a:t>
            </a:r>
            <a:r>
              <a:rPr lang="en-US" sz="2000" dirty="0" err="1"/>
              <a:t>fine_tune</a:t>
            </a:r>
            <a:r>
              <a:rPr lang="en-US" sz="2000" dirty="0"/>
              <a:t>, </a:t>
            </a:r>
            <a:r>
              <a:rPr lang="en-US" sz="2000" dirty="0" err="1"/>
              <a:t>build_cnn</a:t>
            </a:r>
            <a:r>
              <a:rPr lang="en-US" sz="2000" dirty="0"/>
              <a:t>) to ensure others could implement it the same way.</a:t>
            </a:r>
          </a:p>
        </p:txBody>
      </p:sp>
      <p:pic>
        <p:nvPicPr>
          <p:cNvPr id="13" name="Picture 12">
            <a:extLst>
              <a:ext uri="{FF2B5EF4-FFF2-40B4-BE49-F238E27FC236}">
                <a16:creationId xmlns:a16="http://schemas.microsoft.com/office/drawing/2014/main" id="{BB0B2608-E080-DA74-08FE-DFF9016B6C90}"/>
              </a:ext>
            </a:extLst>
          </p:cNvPr>
          <p:cNvPicPr>
            <a:picLocks noChangeAspect="1"/>
          </p:cNvPicPr>
          <p:nvPr/>
        </p:nvPicPr>
        <p:blipFill>
          <a:blip r:embed="rId3"/>
          <a:stretch>
            <a:fillRect/>
          </a:stretch>
        </p:blipFill>
        <p:spPr>
          <a:xfrm>
            <a:off x="7565807" y="3788398"/>
            <a:ext cx="1911534" cy="1812662"/>
          </a:xfrm>
          <a:prstGeom prst="rect">
            <a:avLst/>
          </a:prstGeom>
        </p:spPr>
      </p:pic>
      <p:pic>
        <p:nvPicPr>
          <p:cNvPr id="11" name="Picture 10">
            <a:extLst>
              <a:ext uri="{FF2B5EF4-FFF2-40B4-BE49-F238E27FC236}">
                <a16:creationId xmlns:a16="http://schemas.microsoft.com/office/drawing/2014/main" id="{EE1E3CFC-F263-E7ED-9721-82E4E9A9FC14}"/>
              </a:ext>
            </a:extLst>
          </p:cNvPr>
          <p:cNvPicPr>
            <a:picLocks noChangeAspect="1"/>
          </p:cNvPicPr>
          <p:nvPr/>
        </p:nvPicPr>
        <p:blipFill>
          <a:blip r:embed="rId4"/>
          <a:stretch>
            <a:fillRect/>
          </a:stretch>
        </p:blipFill>
        <p:spPr>
          <a:xfrm>
            <a:off x="9870489" y="3788398"/>
            <a:ext cx="1928363" cy="1812662"/>
          </a:xfrm>
          <a:prstGeom prst="rect">
            <a:avLst/>
          </a:prstGeom>
        </p:spPr>
      </p:pic>
      <p:cxnSp>
        <p:nvCxnSpPr>
          <p:cNvPr id="17" name="Straight Arrow Connector 16">
            <a:extLst>
              <a:ext uri="{FF2B5EF4-FFF2-40B4-BE49-F238E27FC236}">
                <a16:creationId xmlns:a16="http://schemas.microsoft.com/office/drawing/2014/main" id="{BB353155-F792-6107-5E73-135306467BEA}"/>
              </a:ext>
            </a:extLst>
          </p:cNvPr>
          <p:cNvCxnSpPr>
            <a:cxnSpLocks/>
          </p:cNvCxnSpPr>
          <p:nvPr/>
        </p:nvCxnSpPr>
        <p:spPr>
          <a:xfrm flipV="1">
            <a:off x="5821046" y="3009530"/>
            <a:ext cx="1263335" cy="1162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119B1B5F-4B87-29D3-F7BA-1DCC6FB9BE16}"/>
              </a:ext>
            </a:extLst>
          </p:cNvPr>
          <p:cNvSpPr/>
          <p:nvPr/>
        </p:nvSpPr>
        <p:spPr>
          <a:xfrm>
            <a:off x="11101388" y="4331495"/>
            <a:ext cx="576262" cy="5619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Picture 26">
            <a:extLst>
              <a:ext uri="{FF2B5EF4-FFF2-40B4-BE49-F238E27FC236}">
                <a16:creationId xmlns:a16="http://schemas.microsoft.com/office/drawing/2014/main" id="{45CA2F68-9CF8-B4AF-C5CA-546B516CE15B}"/>
              </a:ext>
            </a:extLst>
          </p:cNvPr>
          <p:cNvPicPr>
            <a:picLocks noChangeAspect="1"/>
          </p:cNvPicPr>
          <p:nvPr/>
        </p:nvPicPr>
        <p:blipFill>
          <a:blip r:embed="rId5"/>
          <a:stretch>
            <a:fillRect/>
          </a:stretch>
        </p:blipFill>
        <p:spPr>
          <a:xfrm>
            <a:off x="6797275" y="790652"/>
            <a:ext cx="5081664" cy="2218948"/>
          </a:xfrm>
          <a:prstGeom prst="rect">
            <a:avLst/>
          </a:prstGeom>
        </p:spPr>
      </p:pic>
    </p:spTree>
    <p:extLst>
      <p:ext uri="{BB962C8B-B14F-4D97-AF65-F5344CB8AC3E}">
        <p14:creationId xmlns:p14="http://schemas.microsoft.com/office/powerpoint/2010/main" val="85287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2435-6B64-D17E-0C8F-916C7986444F}"/>
              </a:ext>
            </a:extLst>
          </p:cNvPr>
          <p:cNvSpPr>
            <a:spLocks noGrp="1"/>
          </p:cNvSpPr>
          <p:nvPr>
            <p:ph type="title"/>
          </p:nvPr>
        </p:nvSpPr>
        <p:spPr>
          <a:xfrm>
            <a:off x="838200" y="365125"/>
            <a:ext cx="10515600" cy="1325563"/>
          </a:xfrm>
        </p:spPr>
        <p:txBody>
          <a:bodyPr/>
          <a:lstStyle/>
          <a:p>
            <a:r>
              <a:rPr lang="en-US" dirty="0"/>
              <a:t>Using Pretrained Models for Solutions</a:t>
            </a:r>
            <a:endParaRPr lang="en-GB" dirty="0"/>
          </a:p>
        </p:txBody>
      </p:sp>
      <p:sp>
        <p:nvSpPr>
          <p:cNvPr id="5" name="TextBox 4">
            <a:extLst>
              <a:ext uri="{FF2B5EF4-FFF2-40B4-BE49-F238E27FC236}">
                <a16:creationId xmlns:a16="http://schemas.microsoft.com/office/drawing/2014/main" id="{A24444C7-093C-5278-5422-6E8DB87129CB}"/>
              </a:ext>
            </a:extLst>
          </p:cNvPr>
          <p:cNvSpPr txBox="1"/>
          <p:nvPr/>
        </p:nvSpPr>
        <p:spPr>
          <a:xfrm>
            <a:off x="838200" y="1743352"/>
            <a:ext cx="6155171" cy="1938992"/>
          </a:xfrm>
          <a:prstGeom prst="rect">
            <a:avLst/>
          </a:prstGeom>
          <a:noFill/>
        </p:spPr>
        <p:txBody>
          <a:bodyPr wrap="square" rtlCol="0">
            <a:spAutoFit/>
          </a:bodyPr>
          <a:lstStyle/>
          <a:p>
            <a:pPr marL="0" indent="0">
              <a:buNone/>
            </a:pPr>
            <a:r>
              <a:rPr lang="en-GB" sz="2000" b="1"/>
              <a:t>Why These Models?</a:t>
            </a:r>
          </a:p>
          <a:p>
            <a:pPr marL="0" indent="0">
              <a:buNone/>
            </a:pPr>
            <a:r>
              <a:rPr lang="en-GB" sz="2000"/>
              <a:t>Diverse range of models with variable architectures, parameters sizes and existing usage</a:t>
            </a:r>
          </a:p>
          <a:p>
            <a:pPr marL="0" indent="0">
              <a:buNone/>
            </a:pPr>
            <a:endParaRPr lang="en-GB" sz="2000"/>
          </a:p>
          <a:p>
            <a:pPr marL="0" indent="0">
              <a:buNone/>
            </a:pPr>
            <a:r>
              <a:rPr lang="en-GB" sz="2000"/>
              <a:t>Focus: Training and Performance, comparison</a:t>
            </a:r>
          </a:p>
          <a:p>
            <a:endParaRPr lang="en-GB" sz="2000" dirty="0"/>
          </a:p>
        </p:txBody>
      </p:sp>
      <p:sp>
        <p:nvSpPr>
          <p:cNvPr id="18" name="TextBox 17">
            <a:extLst>
              <a:ext uri="{FF2B5EF4-FFF2-40B4-BE49-F238E27FC236}">
                <a16:creationId xmlns:a16="http://schemas.microsoft.com/office/drawing/2014/main" id="{60EC87DB-7C4D-FBAB-D5EE-1F14F666E4D0}"/>
              </a:ext>
            </a:extLst>
          </p:cNvPr>
          <p:cNvSpPr txBox="1"/>
          <p:nvPr/>
        </p:nvSpPr>
        <p:spPr>
          <a:xfrm>
            <a:off x="838200" y="3882110"/>
            <a:ext cx="3707122" cy="2308324"/>
          </a:xfrm>
          <a:prstGeom prst="rect">
            <a:avLst/>
          </a:prstGeom>
          <a:noFill/>
        </p:spPr>
        <p:txBody>
          <a:bodyPr wrap="square" rtlCol="0">
            <a:spAutoFit/>
          </a:bodyPr>
          <a:lstStyle/>
          <a:p>
            <a:pPr marL="0" indent="0">
              <a:buNone/>
            </a:pPr>
            <a:r>
              <a:rPr lang="en-US" sz="1800" b="1"/>
              <a:t>ResNet50</a:t>
            </a:r>
          </a:p>
          <a:p>
            <a:pPr marL="285750" indent="-285750">
              <a:buFont typeface="Arial" panose="020B0604020202020204" pitchFamily="34" charset="0"/>
              <a:buChar char="•"/>
            </a:pPr>
            <a:r>
              <a:rPr lang="en-GB" sz="1800"/>
              <a:t>Many layers, including batch normalisation, relu activations.</a:t>
            </a:r>
          </a:p>
          <a:p>
            <a:pPr marL="285750" indent="-285750">
              <a:buFont typeface="Arial" panose="020B0604020202020204" pitchFamily="34" charset="0"/>
              <a:buChar char="•"/>
            </a:pPr>
            <a:r>
              <a:rPr lang="en-GB" sz="1800"/>
              <a:t>Residual blocks contain convolutional layers that create paths to add the input to the output facilitating gradient flow.</a:t>
            </a:r>
          </a:p>
          <a:p>
            <a:endParaRPr lang="en-GB" dirty="0"/>
          </a:p>
        </p:txBody>
      </p:sp>
      <p:sp>
        <p:nvSpPr>
          <p:cNvPr id="19" name="TextBox 18">
            <a:extLst>
              <a:ext uri="{FF2B5EF4-FFF2-40B4-BE49-F238E27FC236}">
                <a16:creationId xmlns:a16="http://schemas.microsoft.com/office/drawing/2014/main" id="{1A339D08-A51F-C90A-7B80-D8C271218FDD}"/>
              </a:ext>
            </a:extLst>
          </p:cNvPr>
          <p:cNvSpPr txBox="1"/>
          <p:nvPr/>
        </p:nvSpPr>
        <p:spPr>
          <a:xfrm>
            <a:off x="4545322" y="3844010"/>
            <a:ext cx="3081236" cy="2862322"/>
          </a:xfrm>
          <a:prstGeom prst="rect">
            <a:avLst/>
          </a:prstGeom>
          <a:noFill/>
        </p:spPr>
        <p:txBody>
          <a:bodyPr wrap="square" rtlCol="0">
            <a:spAutoFit/>
          </a:bodyPr>
          <a:lstStyle/>
          <a:p>
            <a:pPr marL="0" indent="0">
              <a:buNone/>
            </a:pPr>
            <a:r>
              <a:rPr lang="en-US" sz="1800" b="1"/>
              <a:t>InceptionV3</a:t>
            </a:r>
          </a:p>
          <a:p>
            <a:pPr marL="285750" indent="-285750">
              <a:buFont typeface="Arial" panose="020B0604020202020204" pitchFamily="34" charset="0"/>
              <a:buChar char="•"/>
            </a:pPr>
            <a:r>
              <a:rPr lang="en-US" sz="1800"/>
              <a:t>Improved version of GoogLeNet. </a:t>
            </a:r>
            <a:endParaRPr lang="en-GB" sz="1800"/>
          </a:p>
          <a:p>
            <a:pPr marL="285750" indent="-285750">
              <a:buFont typeface="Arial" panose="020B0604020202020204" pitchFamily="34" charset="0"/>
              <a:buChar char="•"/>
            </a:pPr>
            <a:r>
              <a:rPr lang="en-GB" sz="1800"/>
              <a:t>Parallel convolutional layers with different filter sizes from 1x1, to, 3x3 with pooling layers. </a:t>
            </a:r>
          </a:p>
          <a:p>
            <a:pPr marL="285750" indent="-285750">
              <a:buFont typeface="Arial" panose="020B0604020202020204" pitchFamily="34" charset="0"/>
              <a:buChar char="•"/>
            </a:pPr>
            <a:r>
              <a:rPr lang="en-GB" sz="1800"/>
              <a:t>Each module is stacked to form a deep network.</a:t>
            </a:r>
          </a:p>
          <a:p>
            <a:endParaRPr lang="en-GB" dirty="0"/>
          </a:p>
        </p:txBody>
      </p:sp>
      <p:sp>
        <p:nvSpPr>
          <p:cNvPr id="20" name="TextBox 19">
            <a:extLst>
              <a:ext uri="{FF2B5EF4-FFF2-40B4-BE49-F238E27FC236}">
                <a16:creationId xmlns:a16="http://schemas.microsoft.com/office/drawing/2014/main" id="{00ADBA43-D258-287E-D3DE-00856A2C416D}"/>
              </a:ext>
            </a:extLst>
          </p:cNvPr>
          <p:cNvSpPr txBox="1"/>
          <p:nvPr/>
        </p:nvSpPr>
        <p:spPr>
          <a:xfrm>
            <a:off x="7626559" y="3835943"/>
            <a:ext cx="3727242" cy="2585323"/>
          </a:xfrm>
          <a:prstGeom prst="rect">
            <a:avLst/>
          </a:prstGeom>
          <a:noFill/>
        </p:spPr>
        <p:txBody>
          <a:bodyPr wrap="square" rtlCol="0">
            <a:spAutoFit/>
          </a:bodyPr>
          <a:lstStyle/>
          <a:p>
            <a:pPr marL="0" indent="0">
              <a:buNone/>
            </a:pPr>
            <a:r>
              <a:rPr lang="en-US" sz="1800" b="1"/>
              <a:t>EfficientNetB0</a:t>
            </a:r>
          </a:p>
          <a:p>
            <a:pPr marL="285750" indent="-285750">
              <a:buFont typeface="Arial" panose="020B0604020202020204" pitchFamily="34" charset="0"/>
              <a:buChar char="•"/>
            </a:pPr>
            <a:r>
              <a:rPr lang="en-GB" sz="1800"/>
              <a:t>MBConv Layers, batch normalisation and squeeze blocks. </a:t>
            </a:r>
          </a:p>
          <a:p>
            <a:pPr marL="285750" indent="-285750">
              <a:buFont typeface="Arial" panose="020B0604020202020204" pitchFamily="34" charset="0"/>
              <a:buChar char="•"/>
            </a:pPr>
            <a:r>
              <a:rPr lang="en-GB" sz="1800"/>
              <a:t>Starts with simple stem, followed by many conv blocks increasing depth and width, with a fully connected layer.</a:t>
            </a:r>
          </a:p>
          <a:p>
            <a:endParaRPr lang="en-GB" dirty="0"/>
          </a:p>
        </p:txBody>
      </p:sp>
    </p:spTree>
    <p:extLst>
      <p:ext uri="{BB962C8B-B14F-4D97-AF65-F5344CB8AC3E}">
        <p14:creationId xmlns:p14="http://schemas.microsoft.com/office/powerpoint/2010/main" val="387363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FE023-90A0-223D-CE5A-A42BD32F0831}"/>
              </a:ext>
            </a:extLst>
          </p:cNvPr>
          <p:cNvSpPr>
            <a:spLocks noGrp="1"/>
          </p:cNvSpPr>
          <p:nvPr>
            <p:ph type="title"/>
          </p:nvPr>
        </p:nvSpPr>
        <p:spPr>
          <a:xfrm>
            <a:off x="838200" y="556995"/>
            <a:ext cx="10515600" cy="1133693"/>
          </a:xfrm>
        </p:spPr>
        <p:txBody>
          <a:bodyPr vert="horz" lIns="91440" tIns="45720" rIns="91440" bIns="45720" rtlCol="0" anchor="t">
            <a:normAutofit fontScale="90000"/>
          </a:bodyPr>
          <a:lstStyle/>
          <a:p>
            <a:r>
              <a:rPr lang="en-US" sz="5400" dirty="0"/>
              <a:t>ResNet50, EfficientNetB0, InceptionV3 Results</a:t>
            </a:r>
            <a:endParaRPr lang="en-US" sz="5200" kern="1200" dirty="0">
              <a:solidFill>
                <a:schemeClr val="tx1"/>
              </a:solidFill>
              <a:latin typeface="+mj-lt"/>
              <a:ea typeface="+mj-ea"/>
              <a:cs typeface="+mj-cs"/>
            </a:endParaRPr>
          </a:p>
        </p:txBody>
      </p:sp>
      <p:pic>
        <p:nvPicPr>
          <p:cNvPr id="21" name="Picture 20">
            <a:extLst>
              <a:ext uri="{FF2B5EF4-FFF2-40B4-BE49-F238E27FC236}">
                <a16:creationId xmlns:a16="http://schemas.microsoft.com/office/drawing/2014/main" id="{F5A615DF-3CF4-5A71-1111-5141EA875AD0}"/>
              </a:ext>
            </a:extLst>
          </p:cNvPr>
          <p:cNvPicPr>
            <a:picLocks noChangeAspect="1"/>
          </p:cNvPicPr>
          <p:nvPr/>
        </p:nvPicPr>
        <p:blipFill rotWithShape="1">
          <a:blip r:embed="rId2"/>
          <a:srcRect b="1059"/>
          <a:stretch/>
        </p:blipFill>
        <p:spPr>
          <a:xfrm>
            <a:off x="4561920" y="3066974"/>
            <a:ext cx="2753022" cy="2051199"/>
          </a:xfrm>
          <a:prstGeom prst="rect">
            <a:avLst/>
          </a:prstGeom>
        </p:spPr>
      </p:pic>
      <p:pic>
        <p:nvPicPr>
          <p:cNvPr id="5" name="Picture 4">
            <a:extLst>
              <a:ext uri="{FF2B5EF4-FFF2-40B4-BE49-F238E27FC236}">
                <a16:creationId xmlns:a16="http://schemas.microsoft.com/office/drawing/2014/main" id="{9433AB4B-5635-6921-0D53-028D9F227EC7}"/>
              </a:ext>
            </a:extLst>
          </p:cNvPr>
          <p:cNvPicPr>
            <a:picLocks noChangeAspect="1"/>
          </p:cNvPicPr>
          <p:nvPr/>
        </p:nvPicPr>
        <p:blipFill rotWithShape="1">
          <a:blip r:embed="rId3"/>
          <a:srcRect t="2475" r="2037"/>
          <a:stretch/>
        </p:blipFill>
        <p:spPr>
          <a:xfrm>
            <a:off x="8685400" y="2994277"/>
            <a:ext cx="2668400" cy="2000446"/>
          </a:xfrm>
          <a:prstGeom prst="rect">
            <a:avLst/>
          </a:prstGeom>
        </p:spPr>
      </p:pic>
      <p:pic>
        <p:nvPicPr>
          <p:cNvPr id="7" name="Picture 6">
            <a:extLst>
              <a:ext uri="{FF2B5EF4-FFF2-40B4-BE49-F238E27FC236}">
                <a16:creationId xmlns:a16="http://schemas.microsoft.com/office/drawing/2014/main" id="{69D9CBF5-2CB2-F138-6A4A-0F38DCAC51D2}"/>
              </a:ext>
            </a:extLst>
          </p:cNvPr>
          <p:cNvPicPr>
            <a:picLocks noChangeAspect="1"/>
          </p:cNvPicPr>
          <p:nvPr/>
        </p:nvPicPr>
        <p:blipFill>
          <a:blip r:embed="rId4"/>
          <a:stretch>
            <a:fillRect/>
          </a:stretch>
        </p:blipFill>
        <p:spPr>
          <a:xfrm>
            <a:off x="7031728" y="2307401"/>
            <a:ext cx="4204913" cy="243763"/>
          </a:xfrm>
          <a:prstGeom prst="rect">
            <a:avLst/>
          </a:prstGeom>
        </p:spPr>
      </p:pic>
      <p:sp>
        <p:nvSpPr>
          <p:cNvPr id="13" name="TextBox 12">
            <a:extLst>
              <a:ext uri="{FF2B5EF4-FFF2-40B4-BE49-F238E27FC236}">
                <a16:creationId xmlns:a16="http://schemas.microsoft.com/office/drawing/2014/main" id="{25CB10C7-E7B1-3762-3AD6-5C89C4525EE6}"/>
              </a:ext>
            </a:extLst>
          </p:cNvPr>
          <p:cNvSpPr txBox="1"/>
          <p:nvPr/>
        </p:nvSpPr>
        <p:spPr>
          <a:xfrm>
            <a:off x="9496817" y="4994723"/>
            <a:ext cx="1277914" cy="344390"/>
          </a:xfrm>
          <a:prstGeom prst="rect">
            <a:avLst/>
          </a:prstGeom>
          <a:noFill/>
        </p:spPr>
        <p:txBody>
          <a:bodyPr wrap="none" rtlCol="0">
            <a:spAutoFit/>
          </a:bodyPr>
          <a:lstStyle/>
          <a:p>
            <a:pPr defTabSz="832104">
              <a:spcAft>
                <a:spcPts val="600"/>
              </a:spcAft>
            </a:pPr>
            <a:r>
              <a:rPr lang="en-US" sz="1638" kern="1200">
                <a:solidFill>
                  <a:schemeClr val="tx1"/>
                </a:solidFill>
                <a:latin typeface="+mn-lt"/>
                <a:ea typeface="+mn-ea"/>
                <a:cs typeface="+mn-cs"/>
              </a:rPr>
              <a:t>InceptionV3</a:t>
            </a:r>
            <a:endParaRPr lang="en-GB"/>
          </a:p>
        </p:txBody>
      </p:sp>
      <p:pic>
        <p:nvPicPr>
          <p:cNvPr id="16" name="Picture 15">
            <a:extLst>
              <a:ext uri="{FF2B5EF4-FFF2-40B4-BE49-F238E27FC236}">
                <a16:creationId xmlns:a16="http://schemas.microsoft.com/office/drawing/2014/main" id="{DC5DB428-0759-94D7-F1F2-49A6DCA65254}"/>
              </a:ext>
            </a:extLst>
          </p:cNvPr>
          <p:cNvPicPr>
            <a:picLocks noChangeAspect="1"/>
          </p:cNvPicPr>
          <p:nvPr/>
        </p:nvPicPr>
        <p:blipFill rotWithShape="1">
          <a:blip r:embed="rId5"/>
          <a:srcRect l="1592" r="2100"/>
          <a:stretch/>
        </p:blipFill>
        <p:spPr>
          <a:xfrm>
            <a:off x="942706" y="2809885"/>
            <a:ext cx="2573230" cy="2000446"/>
          </a:xfrm>
          <a:prstGeom prst="rect">
            <a:avLst/>
          </a:prstGeom>
        </p:spPr>
      </p:pic>
      <p:pic>
        <p:nvPicPr>
          <p:cNvPr id="18" name="Picture 17">
            <a:extLst>
              <a:ext uri="{FF2B5EF4-FFF2-40B4-BE49-F238E27FC236}">
                <a16:creationId xmlns:a16="http://schemas.microsoft.com/office/drawing/2014/main" id="{C98C55CA-341B-5DC4-AE5A-8AC0E74EBA98}"/>
              </a:ext>
            </a:extLst>
          </p:cNvPr>
          <p:cNvPicPr>
            <a:picLocks noChangeAspect="1"/>
          </p:cNvPicPr>
          <p:nvPr/>
        </p:nvPicPr>
        <p:blipFill>
          <a:blip r:embed="rId6"/>
          <a:stretch>
            <a:fillRect/>
          </a:stretch>
        </p:blipFill>
        <p:spPr>
          <a:xfrm>
            <a:off x="838200" y="2333518"/>
            <a:ext cx="4178796" cy="217645"/>
          </a:xfrm>
          <a:prstGeom prst="rect">
            <a:avLst/>
          </a:prstGeom>
        </p:spPr>
      </p:pic>
      <p:sp>
        <p:nvSpPr>
          <p:cNvPr id="19" name="TextBox 18">
            <a:extLst>
              <a:ext uri="{FF2B5EF4-FFF2-40B4-BE49-F238E27FC236}">
                <a16:creationId xmlns:a16="http://schemas.microsoft.com/office/drawing/2014/main" id="{9DCE36FB-D180-6DDF-A554-E5FDD581E099}"/>
              </a:ext>
            </a:extLst>
          </p:cNvPr>
          <p:cNvSpPr txBox="1"/>
          <p:nvPr/>
        </p:nvSpPr>
        <p:spPr>
          <a:xfrm>
            <a:off x="1549131" y="4900292"/>
            <a:ext cx="1495922" cy="344390"/>
          </a:xfrm>
          <a:prstGeom prst="rect">
            <a:avLst/>
          </a:prstGeom>
          <a:noFill/>
        </p:spPr>
        <p:txBody>
          <a:bodyPr wrap="none" rtlCol="0">
            <a:spAutoFit/>
          </a:bodyPr>
          <a:lstStyle/>
          <a:p>
            <a:pPr defTabSz="832104">
              <a:spcAft>
                <a:spcPts val="600"/>
              </a:spcAft>
            </a:pPr>
            <a:r>
              <a:rPr lang="en-US" sz="1638" kern="1200">
                <a:solidFill>
                  <a:schemeClr val="tx1"/>
                </a:solidFill>
                <a:latin typeface="+mn-lt"/>
                <a:ea typeface="+mn-ea"/>
                <a:cs typeface="+mn-cs"/>
              </a:rPr>
              <a:t>EfficientNetB0</a:t>
            </a:r>
            <a:endParaRPr lang="en-GB"/>
          </a:p>
        </p:txBody>
      </p:sp>
      <p:pic>
        <p:nvPicPr>
          <p:cNvPr id="23" name="Picture 22">
            <a:extLst>
              <a:ext uri="{FF2B5EF4-FFF2-40B4-BE49-F238E27FC236}">
                <a16:creationId xmlns:a16="http://schemas.microsoft.com/office/drawing/2014/main" id="{50FA1128-EDF2-E420-75C7-34C90ED64C37}"/>
              </a:ext>
            </a:extLst>
          </p:cNvPr>
          <p:cNvPicPr>
            <a:picLocks noChangeAspect="1"/>
          </p:cNvPicPr>
          <p:nvPr/>
        </p:nvPicPr>
        <p:blipFill>
          <a:blip r:embed="rId7"/>
          <a:stretch>
            <a:fillRect/>
          </a:stretch>
        </p:blipFill>
        <p:spPr>
          <a:xfrm>
            <a:off x="3931020" y="5442717"/>
            <a:ext cx="4213619" cy="252469"/>
          </a:xfrm>
          <a:prstGeom prst="rect">
            <a:avLst/>
          </a:prstGeom>
        </p:spPr>
      </p:pic>
      <p:sp>
        <p:nvSpPr>
          <p:cNvPr id="24" name="TextBox 23">
            <a:extLst>
              <a:ext uri="{FF2B5EF4-FFF2-40B4-BE49-F238E27FC236}">
                <a16:creationId xmlns:a16="http://schemas.microsoft.com/office/drawing/2014/main" id="{634BF404-5F27-CCB5-B19F-955DAF7B24C0}"/>
              </a:ext>
            </a:extLst>
          </p:cNvPr>
          <p:cNvSpPr txBox="1"/>
          <p:nvPr/>
        </p:nvSpPr>
        <p:spPr>
          <a:xfrm>
            <a:off x="5505178" y="2656755"/>
            <a:ext cx="1075936" cy="344390"/>
          </a:xfrm>
          <a:prstGeom prst="rect">
            <a:avLst/>
          </a:prstGeom>
          <a:noFill/>
        </p:spPr>
        <p:txBody>
          <a:bodyPr wrap="none" rtlCol="0">
            <a:spAutoFit/>
          </a:bodyPr>
          <a:lstStyle/>
          <a:p>
            <a:pPr defTabSz="832104">
              <a:spcAft>
                <a:spcPts val="600"/>
              </a:spcAft>
            </a:pPr>
            <a:r>
              <a:rPr lang="en-US" sz="1638" kern="1200">
                <a:solidFill>
                  <a:schemeClr val="tx1"/>
                </a:solidFill>
                <a:latin typeface="+mn-lt"/>
                <a:ea typeface="+mn-ea"/>
                <a:cs typeface="+mn-cs"/>
              </a:rPr>
              <a:t>ResNet50</a:t>
            </a:r>
            <a:endParaRPr lang="en-GB"/>
          </a:p>
        </p:txBody>
      </p:sp>
    </p:spTree>
    <p:extLst>
      <p:ext uri="{BB962C8B-B14F-4D97-AF65-F5344CB8AC3E}">
        <p14:creationId xmlns:p14="http://schemas.microsoft.com/office/powerpoint/2010/main" val="156417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C8-02C8-E80E-8984-07605EB5A320}"/>
              </a:ext>
            </a:extLst>
          </p:cNvPr>
          <p:cNvSpPr>
            <a:spLocks noGrp="1"/>
          </p:cNvSpPr>
          <p:nvPr>
            <p:ph type="title"/>
          </p:nvPr>
        </p:nvSpPr>
        <p:spPr/>
        <p:txBody>
          <a:bodyPr anchor="ctr"/>
          <a:lstStyle/>
          <a:p>
            <a:r>
              <a:rPr lang="en-US" dirty="0"/>
              <a:t>Findings</a:t>
            </a:r>
            <a:br>
              <a:rPr lang="en-US" dirty="0"/>
            </a:br>
            <a:r>
              <a:rPr lang="en-US" dirty="0"/>
              <a:t>ResNet50, EfficientNetB0, InceptionV3</a:t>
            </a:r>
            <a:endParaRPr lang="en-GB" dirty="0"/>
          </a:p>
        </p:txBody>
      </p:sp>
      <p:sp>
        <p:nvSpPr>
          <p:cNvPr id="4" name="Content Placeholder 3">
            <a:extLst>
              <a:ext uri="{FF2B5EF4-FFF2-40B4-BE49-F238E27FC236}">
                <a16:creationId xmlns:a16="http://schemas.microsoft.com/office/drawing/2014/main" id="{053BDFA1-90CC-206C-D6AD-90FB08E38997}"/>
              </a:ext>
            </a:extLst>
          </p:cNvPr>
          <p:cNvSpPr>
            <a:spLocks noGrp="1"/>
          </p:cNvSpPr>
          <p:nvPr>
            <p:ph idx="1"/>
          </p:nvPr>
        </p:nvSpPr>
        <p:spPr/>
        <p:txBody>
          <a:bodyPr>
            <a:normAutofit/>
          </a:bodyPr>
          <a:lstStyle/>
          <a:p>
            <a:r>
              <a:rPr lang="en-GB" sz="2000" b="1" dirty="0"/>
              <a:t>ResNet50</a:t>
            </a:r>
            <a:br>
              <a:rPr lang="en-GB" sz="2000" dirty="0"/>
            </a:br>
            <a:r>
              <a:rPr lang="en-GB" sz="2000" dirty="0"/>
              <a:t>Moderate accuracy</a:t>
            </a:r>
          </a:p>
          <a:p>
            <a:r>
              <a:rPr lang="en-GB" sz="2000" dirty="0"/>
              <a:t>Struggles with 'Normal' case predictions</a:t>
            </a:r>
          </a:p>
          <a:p>
            <a:pPr marL="0" indent="0">
              <a:buNone/>
            </a:pPr>
            <a:r>
              <a:rPr lang="en-GB" sz="2000" b="1" dirty="0"/>
              <a:t>EfficientNetB0  </a:t>
            </a:r>
          </a:p>
          <a:p>
            <a:r>
              <a:rPr lang="en-GB" sz="2000" dirty="0"/>
              <a:t>Lowest accuracy, </a:t>
            </a:r>
          </a:p>
          <a:p>
            <a:r>
              <a:rPr lang="en-GB" sz="2000" dirty="0"/>
              <a:t>Highest validation loss</a:t>
            </a:r>
          </a:p>
          <a:p>
            <a:r>
              <a:rPr lang="en-GB" sz="2000" dirty="0"/>
              <a:t>Fails to predict 'Normal' cases correctly</a:t>
            </a:r>
          </a:p>
          <a:p>
            <a:pPr marL="0" indent="0">
              <a:buNone/>
            </a:pPr>
            <a:r>
              <a:rPr lang="en-GB" sz="2000" b="1" dirty="0"/>
              <a:t>InceptionV3</a:t>
            </a:r>
          </a:p>
          <a:p>
            <a:r>
              <a:rPr lang="en-GB" sz="2000" dirty="0"/>
              <a:t>Highest accuracy</a:t>
            </a:r>
          </a:p>
          <a:p>
            <a:r>
              <a:rPr lang="en-GB" sz="2000" dirty="0"/>
              <a:t>Best balance in predictions, needs improvement on false negatives</a:t>
            </a:r>
          </a:p>
          <a:p>
            <a:endParaRPr lang="en-GB" dirty="0"/>
          </a:p>
        </p:txBody>
      </p:sp>
    </p:spTree>
    <p:extLst>
      <p:ext uri="{BB962C8B-B14F-4D97-AF65-F5344CB8AC3E}">
        <p14:creationId xmlns:p14="http://schemas.microsoft.com/office/powerpoint/2010/main" val="379446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BCB9-D864-0DF2-B39D-EAC4CA40066E}"/>
              </a:ext>
            </a:extLst>
          </p:cNvPr>
          <p:cNvSpPr>
            <a:spLocks noGrp="1"/>
          </p:cNvSpPr>
          <p:nvPr>
            <p:ph type="title"/>
          </p:nvPr>
        </p:nvSpPr>
        <p:spPr/>
        <p:txBody>
          <a:bodyPr vert="horz" lIns="91440" tIns="45720" rIns="91440" bIns="45720" rtlCol="0" anchor="ctr">
            <a:normAutofit/>
          </a:bodyPr>
          <a:lstStyle/>
          <a:p>
            <a:r>
              <a:rPr lang="en-US" dirty="0"/>
              <a:t>Custom CNN Architecture</a:t>
            </a:r>
          </a:p>
        </p:txBody>
      </p:sp>
      <p:sp>
        <p:nvSpPr>
          <p:cNvPr id="7" name="Content Placeholder 6">
            <a:extLst>
              <a:ext uri="{FF2B5EF4-FFF2-40B4-BE49-F238E27FC236}">
                <a16:creationId xmlns:a16="http://schemas.microsoft.com/office/drawing/2014/main" id="{4922ABF6-DB16-DCEC-8A02-AF25D2305D27}"/>
              </a:ext>
            </a:extLst>
          </p:cNvPr>
          <p:cNvSpPr>
            <a:spLocks noGrp="1"/>
          </p:cNvSpPr>
          <p:nvPr>
            <p:ph idx="1"/>
          </p:nvPr>
        </p:nvSpPr>
        <p:spPr/>
        <p:txBody>
          <a:bodyPr>
            <a:normAutofit fontScale="62500" lnSpcReduction="20000"/>
          </a:bodyPr>
          <a:lstStyle/>
          <a:p>
            <a:pPr marL="0" indent="0">
              <a:buNone/>
            </a:pPr>
            <a:r>
              <a:rPr lang="en-GB" dirty="0"/>
              <a:t>First Conv Layer – Uses Conv2D, </a:t>
            </a:r>
            <a:r>
              <a:rPr lang="en-GB" dirty="0" err="1"/>
              <a:t>BatchNormalization</a:t>
            </a:r>
            <a:r>
              <a:rPr lang="en-GB" dirty="0"/>
              <a:t>, and MaxPooling2D to extract low-level features, stabilize training, and reduce spatial dimensions. – Low Level features</a:t>
            </a:r>
          </a:p>
          <a:p>
            <a:endParaRPr lang="en-GB" dirty="0"/>
          </a:p>
          <a:p>
            <a:pPr marL="0" indent="0">
              <a:buNone/>
            </a:pPr>
            <a:r>
              <a:rPr lang="en-GB" dirty="0"/>
              <a:t>Residual Block - Incorporates Conv2D layers, </a:t>
            </a:r>
            <a:r>
              <a:rPr lang="en-GB" dirty="0" err="1"/>
              <a:t>BatchNormalization</a:t>
            </a:r>
            <a:r>
              <a:rPr lang="en-GB" dirty="0"/>
              <a:t>, and residual connections inspired by ResNet50 to prevent vanishing gradients and allow deeper networks. – Deeper Networks</a:t>
            </a:r>
          </a:p>
          <a:p>
            <a:endParaRPr lang="en-GB" dirty="0"/>
          </a:p>
          <a:p>
            <a:pPr marL="0" indent="0">
              <a:buNone/>
            </a:pPr>
            <a:r>
              <a:rPr lang="en-GB" dirty="0"/>
              <a:t>Inception Block - Implements parallel Conv2D layers with different filter sizes and MaxPooling2D, inspired by InceptionV3, to capture multi-scale features and complex patterns. – Multi Scale Features</a:t>
            </a:r>
          </a:p>
          <a:p>
            <a:endParaRPr lang="en-GB" dirty="0"/>
          </a:p>
          <a:p>
            <a:pPr marL="0" indent="0">
              <a:buNone/>
            </a:pPr>
            <a:r>
              <a:rPr lang="en-GB" dirty="0"/>
              <a:t>Efficient Scaling Block - Uses Conv2D layers, </a:t>
            </a:r>
            <a:r>
              <a:rPr lang="en-GB" dirty="0" err="1"/>
              <a:t>BatchNormalization</a:t>
            </a:r>
            <a:r>
              <a:rPr lang="en-GB" dirty="0"/>
              <a:t>, residual connections, and GlobalAveragePooling2D, inspired by EfficientNetB0, to balance network depth, width, and resolution, and prevent overfitting. – Data augmentation</a:t>
            </a:r>
          </a:p>
          <a:p>
            <a:endParaRPr lang="en-GB" dirty="0"/>
          </a:p>
          <a:p>
            <a:pPr marL="0" indent="0">
              <a:buNone/>
            </a:pPr>
            <a:r>
              <a:rPr lang="en-GB" dirty="0"/>
              <a:t>This architecture efficiently combines techniques from ResNet50, InceptionV3, and EfficientNetB0 for robust performance and effective training. - robustness</a:t>
            </a:r>
          </a:p>
        </p:txBody>
      </p:sp>
    </p:spTree>
    <p:extLst>
      <p:ext uri="{BB962C8B-B14F-4D97-AF65-F5344CB8AC3E}">
        <p14:creationId xmlns:p14="http://schemas.microsoft.com/office/powerpoint/2010/main" val="243500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9BDC-BA85-800A-D6FD-C80C1EA8CAA7}"/>
              </a:ext>
            </a:extLst>
          </p:cNvPr>
          <p:cNvSpPr>
            <a:spLocks noGrp="1"/>
          </p:cNvSpPr>
          <p:nvPr>
            <p:ph type="title"/>
          </p:nvPr>
        </p:nvSpPr>
        <p:spPr/>
        <p:txBody>
          <a:bodyPr anchor="t"/>
          <a:lstStyle/>
          <a:p>
            <a:r>
              <a:rPr lang="en-GB" sz="4400" dirty="0">
                <a:solidFill>
                  <a:srgbClr val="201F1E"/>
                </a:solidFill>
                <a:effectLst/>
                <a:ea typeface="Times New Roman" panose="02020603050405020304" pitchFamily="18" charset="0"/>
                <a:cs typeface="Times New Roman" panose="02020603050405020304" pitchFamily="18" charset="0"/>
              </a:rPr>
              <a:t>Evaluations – Custom CNN </a:t>
            </a:r>
            <a:r>
              <a:rPr lang="en-GB" sz="4400" dirty="0" err="1">
                <a:solidFill>
                  <a:srgbClr val="201F1E"/>
                </a:solidFill>
                <a:effectLst/>
                <a:ea typeface="Times New Roman" panose="02020603050405020304" pitchFamily="18" charset="0"/>
                <a:cs typeface="Times New Roman" panose="02020603050405020304" pitchFamily="18" charset="0"/>
              </a:rPr>
              <a:t>Soution</a:t>
            </a:r>
            <a:endParaRPr lang="en-GB" dirty="0"/>
          </a:p>
        </p:txBody>
      </p:sp>
      <p:sp>
        <p:nvSpPr>
          <p:cNvPr id="3" name="Content Placeholder 2">
            <a:extLst>
              <a:ext uri="{FF2B5EF4-FFF2-40B4-BE49-F238E27FC236}">
                <a16:creationId xmlns:a16="http://schemas.microsoft.com/office/drawing/2014/main" id="{56BB567F-0B3E-89D5-69C3-E86CB8F40A60}"/>
              </a:ext>
            </a:extLst>
          </p:cNvPr>
          <p:cNvSpPr>
            <a:spLocks noGrp="1"/>
          </p:cNvSpPr>
          <p:nvPr>
            <p:ph idx="1"/>
          </p:nvPr>
        </p:nvSpPr>
        <p:spPr/>
        <p:txBody>
          <a:bodyPr>
            <a:normAutofit/>
          </a:bodyPr>
          <a:lstStyle/>
          <a:p>
            <a:pPr marL="0" indent="0">
              <a:buNone/>
            </a:pPr>
            <a:r>
              <a:rPr lang="en-US" sz="2000" dirty="0"/>
              <a:t>Other models required 3 color channels which was redundant considering the images were grayscale </a:t>
            </a:r>
          </a:p>
          <a:p>
            <a:pPr marL="0" indent="0">
              <a:buNone/>
            </a:pPr>
            <a:r>
              <a:rPr lang="en-US" sz="2000" dirty="0"/>
              <a:t>Using single </a:t>
            </a:r>
            <a:r>
              <a:rPr lang="en-US" sz="2000" dirty="0" err="1"/>
              <a:t>colour</a:t>
            </a:r>
            <a:r>
              <a:rPr lang="en-US" sz="2000" dirty="0"/>
              <a:t> channel was far better for generating higher performance.</a:t>
            </a:r>
          </a:p>
          <a:p>
            <a:pPr marL="0" indent="0">
              <a:buNone/>
            </a:pPr>
            <a:r>
              <a:rPr lang="en-US" sz="2000" dirty="0"/>
              <a:t>Using RGB channels resulted in high validation loss which effected the model's ability to predict true outcomes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endParaRPr lang="en-GB" dirty="0"/>
          </a:p>
        </p:txBody>
      </p:sp>
      <p:pic>
        <p:nvPicPr>
          <p:cNvPr id="9" name="Picture 8">
            <a:extLst>
              <a:ext uri="{FF2B5EF4-FFF2-40B4-BE49-F238E27FC236}">
                <a16:creationId xmlns:a16="http://schemas.microsoft.com/office/drawing/2014/main" id="{05143349-DC8F-BF1D-4186-51596AF35FDC}"/>
              </a:ext>
            </a:extLst>
          </p:cNvPr>
          <p:cNvPicPr>
            <a:picLocks noChangeAspect="1"/>
          </p:cNvPicPr>
          <p:nvPr/>
        </p:nvPicPr>
        <p:blipFill>
          <a:blip r:embed="rId2"/>
          <a:stretch>
            <a:fillRect/>
          </a:stretch>
        </p:blipFill>
        <p:spPr>
          <a:xfrm>
            <a:off x="6692129" y="5695302"/>
            <a:ext cx="5005605" cy="797573"/>
          </a:xfrm>
          <a:prstGeom prst="rect">
            <a:avLst/>
          </a:prstGeom>
        </p:spPr>
      </p:pic>
      <p:sp>
        <p:nvSpPr>
          <p:cNvPr id="19" name="TextBox 18">
            <a:extLst>
              <a:ext uri="{FF2B5EF4-FFF2-40B4-BE49-F238E27FC236}">
                <a16:creationId xmlns:a16="http://schemas.microsoft.com/office/drawing/2014/main" id="{6BDED79B-EEEC-0580-5871-D622FC361C7C}"/>
              </a:ext>
            </a:extLst>
          </p:cNvPr>
          <p:cNvSpPr txBox="1"/>
          <p:nvPr/>
        </p:nvSpPr>
        <p:spPr>
          <a:xfrm>
            <a:off x="2180287" y="5807631"/>
            <a:ext cx="1181542" cy="369332"/>
          </a:xfrm>
          <a:prstGeom prst="rect">
            <a:avLst/>
          </a:prstGeom>
          <a:noFill/>
        </p:spPr>
        <p:txBody>
          <a:bodyPr wrap="none" rtlCol="0">
            <a:spAutoFit/>
          </a:bodyPr>
          <a:lstStyle/>
          <a:p>
            <a:r>
              <a:rPr lang="en-US" dirty="0"/>
              <a:t>Grayscale</a:t>
            </a:r>
            <a:endParaRPr lang="en-GB" dirty="0"/>
          </a:p>
        </p:txBody>
      </p:sp>
      <p:sp>
        <p:nvSpPr>
          <p:cNvPr id="20" name="TextBox 19">
            <a:extLst>
              <a:ext uri="{FF2B5EF4-FFF2-40B4-BE49-F238E27FC236}">
                <a16:creationId xmlns:a16="http://schemas.microsoft.com/office/drawing/2014/main" id="{5A7B3B14-4883-B020-1006-4DE19CB6D9EF}"/>
              </a:ext>
            </a:extLst>
          </p:cNvPr>
          <p:cNvSpPr txBox="1"/>
          <p:nvPr/>
        </p:nvSpPr>
        <p:spPr>
          <a:xfrm>
            <a:off x="8882794" y="5258502"/>
            <a:ext cx="624273" cy="369332"/>
          </a:xfrm>
          <a:prstGeom prst="rect">
            <a:avLst/>
          </a:prstGeom>
          <a:noFill/>
        </p:spPr>
        <p:txBody>
          <a:bodyPr wrap="none" rtlCol="0">
            <a:spAutoFit/>
          </a:bodyPr>
          <a:lstStyle/>
          <a:p>
            <a:r>
              <a:rPr lang="en-US" dirty="0"/>
              <a:t>RGB</a:t>
            </a:r>
            <a:endParaRPr lang="en-GB" dirty="0"/>
          </a:p>
        </p:txBody>
      </p:sp>
      <p:pic>
        <p:nvPicPr>
          <p:cNvPr id="5" name="Picture 4">
            <a:extLst>
              <a:ext uri="{FF2B5EF4-FFF2-40B4-BE49-F238E27FC236}">
                <a16:creationId xmlns:a16="http://schemas.microsoft.com/office/drawing/2014/main" id="{132EA1FE-B664-1874-7BD3-9A6CD57813CE}"/>
              </a:ext>
            </a:extLst>
          </p:cNvPr>
          <p:cNvPicPr>
            <a:picLocks noChangeAspect="1"/>
          </p:cNvPicPr>
          <p:nvPr/>
        </p:nvPicPr>
        <p:blipFill>
          <a:blip r:embed="rId3"/>
          <a:stretch>
            <a:fillRect/>
          </a:stretch>
        </p:blipFill>
        <p:spPr>
          <a:xfrm>
            <a:off x="618800" y="6207085"/>
            <a:ext cx="4648849" cy="285790"/>
          </a:xfrm>
          <a:prstGeom prst="rect">
            <a:avLst/>
          </a:prstGeom>
        </p:spPr>
      </p:pic>
    </p:spTree>
    <p:extLst>
      <p:ext uri="{BB962C8B-B14F-4D97-AF65-F5344CB8AC3E}">
        <p14:creationId xmlns:p14="http://schemas.microsoft.com/office/powerpoint/2010/main" val="388139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F34D-C864-FB81-F9CD-6DF445348B1E}"/>
              </a:ext>
            </a:extLst>
          </p:cNvPr>
          <p:cNvSpPr>
            <a:spLocks noGrp="1"/>
          </p:cNvSpPr>
          <p:nvPr>
            <p:ph type="title"/>
          </p:nvPr>
        </p:nvSpPr>
        <p:spPr/>
        <p:txBody>
          <a:bodyPr/>
          <a:lstStyle/>
          <a:p>
            <a:r>
              <a:rPr lang="en-US" dirty="0"/>
              <a:t>Evaluation – Custom CNN</a:t>
            </a:r>
            <a:endParaRPr lang="en-GB" dirty="0"/>
          </a:p>
        </p:txBody>
      </p:sp>
      <p:sp>
        <p:nvSpPr>
          <p:cNvPr id="10" name="TextBox 9">
            <a:extLst>
              <a:ext uri="{FF2B5EF4-FFF2-40B4-BE49-F238E27FC236}">
                <a16:creationId xmlns:a16="http://schemas.microsoft.com/office/drawing/2014/main" id="{9CE1C65E-4A8A-C29B-FA0A-049E0ECDA0C4}"/>
              </a:ext>
            </a:extLst>
          </p:cNvPr>
          <p:cNvSpPr txBox="1"/>
          <p:nvPr/>
        </p:nvSpPr>
        <p:spPr>
          <a:xfrm>
            <a:off x="745835" y="1506022"/>
            <a:ext cx="4645316" cy="1754326"/>
          </a:xfrm>
          <a:prstGeom prst="rect">
            <a:avLst/>
          </a:prstGeom>
          <a:noFill/>
        </p:spPr>
        <p:txBody>
          <a:bodyPr wrap="square" rtlCol="0">
            <a:spAutoFit/>
          </a:bodyPr>
          <a:lstStyle/>
          <a:p>
            <a:r>
              <a:rPr lang="en-US" dirty="0" err="1"/>
              <a:t>Consitently</a:t>
            </a:r>
            <a:r>
              <a:rPr lang="en-US" dirty="0"/>
              <a:t> high training Accuracy ~95%</a:t>
            </a:r>
          </a:p>
          <a:p>
            <a:r>
              <a:rPr lang="en-GB" dirty="0"/>
              <a:t>Constant training Loss</a:t>
            </a:r>
          </a:p>
          <a:p>
            <a:r>
              <a:rPr lang="en-GB" dirty="0"/>
              <a:t>Training very low, constant across epochs</a:t>
            </a:r>
          </a:p>
          <a:p>
            <a:r>
              <a:rPr lang="en-GB" dirty="0"/>
              <a:t>Validation loss starts high but decreases significantly.</a:t>
            </a:r>
          </a:p>
          <a:p>
            <a:endParaRPr lang="en-GB" dirty="0"/>
          </a:p>
        </p:txBody>
      </p:sp>
      <p:pic>
        <p:nvPicPr>
          <p:cNvPr id="6" name="Picture 5">
            <a:extLst>
              <a:ext uri="{FF2B5EF4-FFF2-40B4-BE49-F238E27FC236}">
                <a16:creationId xmlns:a16="http://schemas.microsoft.com/office/drawing/2014/main" id="{439840CF-912E-61C6-9709-0FB739603101}"/>
              </a:ext>
            </a:extLst>
          </p:cNvPr>
          <p:cNvPicPr>
            <a:picLocks noChangeAspect="1"/>
          </p:cNvPicPr>
          <p:nvPr/>
        </p:nvPicPr>
        <p:blipFill rotWithShape="1">
          <a:blip r:embed="rId2"/>
          <a:srcRect l="739" t="1894" r="975" b="2614"/>
          <a:stretch/>
        </p:blipFill>
        <p:spPr>
          <a:xfrm>
            <a:off x="990600" y="3429000"/>
            <a:ext cx="9753600" cy="2924175"/>
          </a:xfrm>
          <a:prstGeom prst="rect">
            <a:avLst/>
          </a:prstGeom>
        </p:spPr>
      </p:pic>
      <p:sp>
        <p:nvSpPr>
          <p:cNvPr id="7" name="TextBox 6">
            <a:extLst>
              <a:ext uri="{FF2B5EF4-FFF2-40B4-BE49-F238E27FC236}">
                <a16:creationId xmlns:a16="http://schemas.microsoft.com/office/drawing/2014/main" id="{BC8D3100-07AE-93AA-3095-F1DBC67B35DD}"/>
              </a:ext>
            </a:extLst>
          </p:cNvPr>
          <p:cNvSpPr txBox="1"/>
          <p:nvPr/>
        </p:nvSpPr>
        <p:spPr>
          <a:xfrm>
            <a:off x="6708484" y="1404283"/>
            <a:ext cx="4645316" cy="1200329"/>
          </a:xfrm>
          <a:prstGeom prst="rect">
            <a:avLst/>
          </a:prstGeom>
          <a:noFill/>
        </p:spPr>
        <p:txBody>
          <a:bodyPr wrap="square" rtlCol="0">
            <a:spAutoFit/>
          </a:bodyPr>
          <a:lstStyle/>
          <a:p>
            <a:r>
              <a:rPr lang="en-US" dirty="0"/>
              <a:t>Suggests overfitting because of the high training accuracy and low rate of loss, with the fluctuating validation accuracy and </a:t>
            </a:r>
            <a:r>
              <a:rPr lang="en-US"/>
              <a:t>higher validation loss.</a:t>
            </a:r>
            <a:endParaRPr lang="en-GB" dirty="0"/>
          </a:p>
        </p:txBody>
      </p:sp>
    </p:spTree>
    <p:extLst>
      <p:ext uri="{BB962C8B-B14F-4D97-AF65-F5344CB8AC3E}">
        <p14:creationId xmlns:p14="http://schemas.microsoft.com/office/powerpoint/2010/main" val="1965083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5469</TotalTime>
  <Words>886</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Datamining and Foundations of AI: Assessment 2</vt:lpstr>
      <vt:lpstr>Disclaimer</vt:lpstr>
      <vt:lpstr>Solution Development</vt:lpstr>
      <vt:lpstr>Using Pretrained Models for Solutions</vt:lpstr>
      <vt:lpstr>ResNet50, EfficientNetB0, InceptionV3 Results</vt:lpstr>
      <vt:lpstr>Findings ResNet50, EfficientNetB0, InceptionV3</vt:lpstr>
      <vt:lpstr>Custom CNN Architecture</vt:lpstr>
      <vt:lpstr>Evaluations – Custom CNN Soution</vt:lpstr>
      <vt:lpstr>Evaluation – Custom CNN</vt:lpstr>
      <vt:lpstr>Evaluations – Custom CNN Model</vt:lpstr>
      <vt:lpstr>Evaluation with XAI (LIME)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Datamining and Foundations of AI: Assessment 2</dc:title>
  <dc:creator>Alfie Freeman</dc:creator>
  <cp:lastModifiedBy>Alfie Freeman</cp:lastModifiedBy>
  <cp:revision>1</cp:revision>
  <dcterms:created xsi:type="dcterms:W3CDTF">2024-05-15T12:45:23Z</dcterms:created>
  <dcterms:modified xsi:type="dcterms:W3CDTF">2024-05-20T10:09:37Z</dcterms:modified>
</cp:coreProperties>
</file>