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87C"/>
    <a:srgbClr val="FFFFFF"/>
    <a:srgbClr val="13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4A169-7E99-4391-82E6-13A81F986F26}" v="33" dt="2022-05-20T16:27:51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l, Sonia" userId="9235fb07-70c6-481f-b095-55d61f056752" providerId="ADAL" clId="{8034A169-7E99-4391-82E6-13A81F986F26}"/>
    <pc:docChg chg="undo custSel addSld modSld">
      <pc:chgData name="Hall, Sonia" userId="9235fb07-70c6-481f-b095-55d61f056752" providerId="ADAL" clId="{8034A169-7E99-4391-82E6-13A81F986F26}" dt="2022-05-20T16:35:12.405" v="2033" actId="20577"/>
      <pc:docMkLst>
        <pc:docMk/>
      </pc:docMkLst>
      <pc:sldChg chg="addSp delSp modSp mod">
        <pc:chgData name="Hall, Sonia" userId="9235fb07-70c6-481f-b095-55d61f056752" providerId="ADAL" clId="{8034A169-7E99-4391-82E6-13A81F986F26}" dt="2022-05-20T15:55:07.112" v="427" actId="207"/>
        <pc:sldMkLst>
          <pc:docMk/>
          <pc:sldMk cId="1125642400" sldId="257"/>
        </pc:sldMkLst>
        <pc:spChg chg="del mod">
          <ac:chgData name="Hall, Sonia" userId="9235fb07-70c6-481f-b095-55d61f056752" providerId="ADAL" clId="{8034A169-7E99-4391-82E6-13A81F986F26}" dt="2022-05-20T15:35:27.869" v="245" actId="478"/>
          <ac:spMkLst>
            <pc:docMk/>
            <pc:sldMk cId="1125642400" sldId="257"/>
            <ac:spMk id="8" creationId="{BF7A1D13-2E6B-F7F1-DD20-DA2CFB806E4A}"/>
          </ac:spMkLst>
        </pc:spChg>
        <pc:spChg chg="mod">
          <ac:chgData name="Hall, Sonia" userId="9235fb07-70c6-481f-b095-55d61f056752" providerId="ADAL" clId="{8034A169-7E99-4391-82E6-13A81F986F26}" dt="2022-05-20T15:35:32.770" v="259" actId="1036"/>
          <ac:spMkLst>
            <pc:docMk/>
            <pc:sldMk cId="1125642400" sldId="257"/>
            <ac:spMk id="9" creationId="{5B5F2A12-89F2-FCD3-F650-488E5202E3DB}"/>
          </ac:spMkLst>
        </pc:spChg>
        <pc:spChg chg="mod">
          <ac:chgData name="Hall, Sonia" userId="9235fb07-70c6-481f-b095-55d61f056752" providerId="ADAL" clId="{8034A169-7E99-4391-82E6-13A81F986F26}" dt="2022-05-20T15:55:02.023" v="426" actId="207"/>
          <ac:spMkLst>
            <pc:docMk/>
            <pc:sldMk cId="1125642400" sldId="257"/>
            <ac:spMk id="10" creationId="{53041745-FA0A-E509-6025-0FECCF7C5F31}"/>
          </ac:spMkLst>
        </pc:spChg>
        <pc:spChg chg="mod">
          <ac:chgData name="Hall, Sonia" userId="9235fb07-70c6-481f-b095-55d61f056752" providerId="ADAL" clId="{8034A169-7E99-4391-82E6-13A81F986F26}" dt="2022-05-20T15:54:52.297" v="423" actId="207"/>
          <ac:spMkLst>
            <pc:docMk/>
            <pc:sldMk cId="1125642400" sldId="257"/>
            <ac:spMk id="11" creationId="{58741458-75A1-463F-9608-C30324C3970A}"/>
          </ac:spMkLst>
        </pc:spChg>
        <pc:spChg chg="mod">
          <ac:chgData name="Hall, Sonia" userId="9235fb07-70c6-481f-b095-55d61f056752" providerId="ADAL" clId="{8034A169-7E99-4391-82E6-13A81F986F26}" dt="2022-05-20T15:55:07.112" v="427" actId="207"/>
          <ac:spMkLst>
            <pc:docMk/>
            <pc:sldMk cId="1125642400" sldId="257"/>
            <ac:spMk id="12" creationId="{10D9F840-DD93-3271-3511-719ED0B50187}"/>
          </ac:spMkLst>
        </pc:spChg>
        <pc:picChg chg="mod">
          <ac:chgData name="Hall, Sonia" userId="9235fb07-70c6-481f-b095-55d61f056752" providerId="ADAL" clId="{8034A169-7E99-4391-82E6-13A81F986F26}" dt="2022-05-20T15:35:32.770" v="259" actId="1036"/>
          <ac:picMkLst>
            <pc:docMk/>
            <pc:sldMk cId="1125642400" sldId="257"/>
            <ac:picMk id="2" creationId="{ED4F613A-4BDC-1C83-D9F2-A391BFB8E0B7}"/>
          </ac:picMkLst>
        </pc:picChg>
        <pc:picChg chg="mod">
          <ac:chgData name="Hall, Sonia" userId="9235fb07-70c6-481f-b095-55d61f056752" providerId="ADAL" clId="{8034A169-7E99-4391-82E6-13A81F986F26}" dt="2022-05-20T15:35:32.770" v="259" actId="1036"/>
          <ac:picMkLst>
            <pc:docMk/>
            <pc:sldMk cId="1125642400" sldId="257"/>
            <ac:picMk id="3" creationId="{7967F824-A6F1-FEB8-4F90-47B5557BB692}"/>
          </ac:picMkLst>
        </pc:picChg>
        <pc:picChg chg="mod">
          <ac:chgData name="Hall, Sonia" userId="9235fb07-70c6-481f-b095-55d61f056752" providerId="ADAL" clId="{8034A169-7E99-4391-82E6-13A81F986F26}" dt="2022-05-20T15:35:32.770" v="259" actId="1036"/>
          <ac:picMkLst>
            <pc:docMk/>
            <pc:sldMk cId="1125642400" sldId="257"/>
            <ac:picMk id="4" creationId="{CCC2F14C-ABE6-C35F-ED34-2C1932CFE44B}"/>
          </ac:picMkLst>
        </pc:picChg>
        <pc:picChg chg="mod">
          <ac:chgData name="Hall, Sonia" userId="9235fb07-70c6-481f-b095-55d61f056752" providerId="ADAL" clId="{8034A169-7E99-4391-82E6-13A81F986F26}" dt="2022-05-20T15:35:41.894" v="274" actId="1036"/>
          <ac:picMkLst>
            <pc:docMk/>
            <pc:sldMk cId="1125642400" sldId="257"/>
            <ac:picMk id="5" creationId="{C33314FE-2285-C817-914C-C972449E4A2B}"/>
          </ac:picMkLst>
        </pc:picChg>
        <pc:picChg chg="mod">
          <ac:chgData name="Hall, Sonia" userId="9235fb07-70c6-481f-b095-55d61f056752" providerId="ADAL" clId="{8034A169-7E99-4391-82E6-13A81F986F26}" dt="2022-05-20T15:35:41.894" v="274" actId="1036"/>
          <ac:picMkLst>
            <pc:docMk/>
            <pc:sldMk cId="1125642400" sldId="257"/>
            <ac:picMk id="6" creationId="{BE5DBA80-44CF-1A37-BFB7-C707FC356739}"/>
          </ac:picMkLst>
        </pc:picChg>
        <pc:picChg chg="mod">
          <ac:chgData name="Hall, Sonia" userId="9235fb07-70c6-481f-b095-55d61f056752" providerId="ADAL" clId="{8034A169-7E99-4391-82E6-13A81F986F26}" dt="2022-05-20T15:35:41.894" v="274" actId="1036"/>
          <ac:picMkLst>
            <pc:docMk/>
            <pc:sldMk cId="1125642400" sldId="257"/>
            <ac:picMk id="7" creationId="{AC516C48-85DE-27A5-B3D8-F36387F388D3}"/>
          </ac:picMkLst>
        </pc:picChg>
        <pc:picChg chg="add del mod">
          <ac:chgData name="Hall, Sonia" userId="9235fb07-70c6-481f-b095-55d61f056752" providerId="ADAL" clId="{8034A169-7E99-4391-82E6-13A81F986F26}" dt="2022-05-20T15:54:55.422" v="424" actId="478"/>
          <ac:picMkLst>
            <pc:docMk/>
            <pc:sldMk cId="1125642400" sldId="257"/>
            <ac:picMk id="13" creationId="{384AC1D6-2E8A-5DB2-A2F0-1EBF3A600AF4}"/>
          </ac:picMkLst>
        </pc:picChg>
      </pc:sldChg>
      <pc:sldChg chg="addSp delSp modSp new mod">
        <pc:chgData name="Hall, Sonia" userId="9235fb07-70c6-481f-b095-55d61f056752" providerId="ADAL" clId="{8034A169-7E99-4391-82E6-13A81F986F26}" dt="2022-05-20T15:35:16.983" v="243" actId="14100"/>
        <pc:sldMkLst>
          <pc:docMk/>
          <pc:sldMk cId="2092992987" sldId="258"/>
        </pc:sldMkLst>
        <pc:spChg chg="add mod">
          <ac:chgData name="Hall, Sonia" userId="9235fb07-70c6-481f-b095-55d61f056752" providerId="ADAL" clId="{8034A169-7E99-4391-82E6-13A81F986F26}" dt="2022-05-20T15:35:16.983" v="243" actId="14100"/>
          <ac:spMkLst>
            <pc:docMk/>
            <pc:sldMk cId="2092992987" sldId="258"/>
            <ac:spMk id="2" creationId="{46250C3F-A9C0-0431-D86B-3B33AFBC21DE}"/>
          </ac:spMkLst>
        </pc:spChg>
        <pc:graphicFrameChg chg="add del mod">
          <ac:chgData name="Hall, Sonia" userId="9235fb07-70c6-481f-b095-55d61f056752" providerId="ADAL" clId="{8034A169-7E99-4391-82E6-13A81F986F26}" dt="2022-05-20T15:31:53.483" v="104"/>
          <ac:graphicFrameMkLst>
            <pc:docMk/>
            <pc:sldMk cId="2092992987" sldId="258"/>
            <ac:graphicFrameMk id="3" creationId="{ED621BF1-91C9-ED4A-0742-BEF1FE998C4D}"/>
          </ac:graphicFrameMkLst>
        </pc:graphicFrameChg>
        <pc:picChg chg="mod">
          <ac:chgData name="Hall, Sonia" userId="9235fb07-70c6-481f-b095-55d61f056752" providerId="ADAL" clId="{8034A169-7E99-4391-82E6-13A81F986F26}" dt="2022-05-20T15:34:09.864" v="159" actId="1038"/>
          <ac:picMkLst>
            <pc:docMk/>
            <pc:sldMk cId="2092992987" sldId="258"/>
            <ac:picMk id="4" creationId="{6784560C-4DC8-95E0-9E73-3C59F4748976}"/>
          </ac:picMkLst>
        </pc:picChg>
        <pc:picChg chg="mod">
          <ac:chgData name="Hall, Sonia" userId="9235fb07-70c6-481f-b095-55d61f056752" providerId="ADAL" clId="{8034A169-7E99-4391-82E6-13A81F986F26}" dt="2022-05-20T15:34:09.864" v="159" actId="1038"/>
          <ac:picMkLst>
            <pc:docMk/>
            <pc:sldMk cId="2092992987" sldId="258"/>
            <ac:picMk id="5" creationId="{242363B2-63EA-65C5-EC87-DD32FD0033F8}"/>
          </ac:picMkLst>
        </pc:picChg>
        <pc:picChg chg="mod">
          <ac:chgData name="Hall, Sonia" userId="9235fb07-70c6-481f-b095-55d61f056752" providerId="ADAL" clId="{8034A169-7E99-4391-82E6-13A81F986F26}" dt="2022-05-20T15:34:09.864" v="159" actId="1038"/>
          <ac:picMkLst>
            <pc:docMk/>
            <pc:sldMk cId="2092992987" sldId="258"/>
            <ac:picMk id="6" creationId="{737974AC-3739-1408-6A85-674687D0B80E}"/>
          </ac:picMkLst>
        </pc:picChg>
        <pc:picChg chg="mod">
          <ac:chgData name="Hall, Sonia" userId="9235fb07-70c6-481f-b095-55d61f056752" providerId="ADAL" clId="{8034A169-7E99-4391-82E6-13A81F986F26}" dt="2022-05-20T15:34:09.864" v="159" actId="1038"/>
          <ac:picMkLst>
            <pc:docMk/>
            <pc:sldMk cId="2092992987" sldId="258"/>
            <ac:picMk id="7" creationId="{3385046F-5BCD-20AA-3BD5-61E90B9BFA8A}"/>
          </ac:picMkLst>
        </pc:picChg>
        <pc:picChg chg="mod">
          <ac:chgData name="Hall, Sonia" userId="9235fb07-70c6-481f-b095-55d61f056752" providerId="ADAL" clId="{8034A169-7E99-4391-82E6-13A81F986F26}" dt="2022-05-20T15:34:09.864" v="159" actId="1038"/>
          <ac:picMkLst>
            <pc:docMk/>
            <pc:sldMk cId="2092992987" sldId="258"/>
            <ac:picMk id="8" creationId="{25528FB9-606B-6823-3AE7-97B9EBB88B35}"/>
          </ac:picMkLst>
        </pc:picChg>
        <pc:picChg chg="mod">
          <ac:chgData name="Hall, Sonia" userId="9235fb07-70c6-481f-b095-55d61f056752" providerId="ADAL" clId="{8034A169-7E99-4391-82E6-13A81F986F26}" dt="2022-05-20T15:34:09.864" v="159" actId="1038"/>
          <ac:picMkLst>
            <pc:docMk/>
            <pc:sldMk cId="2092992987" sldId="258"/>
            <ac:picMk id="9" creationId="{B82C2B68-7F42-AC6B-88E4-CB3ED14E79C2}"/>
          </ac:picMkLst>
        </pc:picChg>
      </pc:sldChg>
      <pc:sldChg chg="addSp delSp modSp new mod">
        <pc:chgData name="Hall, Sonia" userId="9235fb07-70c6-481f-b095-55d61f056752" providerId="ADAL" clId="{8034A169-7E99-4391-82E6-13A81F986F26}" dt="2022-05-20T15:54:13.702" v="420" actId="1076"/>
        <pc:sldMkLst>
          <pc:docMk/>
          <pc:sldMk cId="44295865" sldId="259"/>
        </pc:sldMkLst>
        <pc:spChg chg="add mod">
          <ac:chgData name="Hall, Sonia" userId="9235fb07-70c6-481f-b095-55d61f056752" providerId="ADAL" clId="{8034A169-7E99-4391-82E6-13A81F986F26}" dt="2022-05-20T15:52:29.900" v="388" actId="552"/>
          <ac:spMkLst>
            <pc:docMk/>
            <pc:sldMk cId="44295865" sldId="259"/>
            <ac:spMk id="7" creationId="{5AEB5CDA-0B9C-51F4-5F03-C132EF6E4C97}"/>
          </ac:spMkLst>
        </pc:spChg>
        <pc:spChg chg="add mod">
          <ac:chgData name="Hall, Sonia" userId="9235fb07-70c6-481f-b095-55d61f056752" providerId="ADAL" clId="{8034A169-7E99-4391-82E6-13A81F986F26}" dt="2022-05-20T15:52:31.694" v="389" actId="465"/>
          <ac:spMkLst>
            <pc:docMk/>
            <pc:sldMk cId="44295865" sldId="259"/>
            <ac:spMk id="8" creationId="{BCF5F8C8-518C-F7F4-D63B-EF6E35502693}"/>
          </ac:spMkLst>
        </pc:spChg>
        <pc:spChg chg="add mod">
          <ac:chgData name="Hall, Sonia" userId="9235fb07-70c6-481f-b095-55d61f056752" providerId="ADAL" clId="{8034A169-7E99-4391-82E6-13A81F986F26}" dt="2022-05-20T15:52:31.694" v="389" actId="465"/>
          <ac:spMkLst>
            <pc:docMk/>
            <pc:sldMk cId="44295865" sldId="259"/>
            <ac:spMk id="9" creationId="{795EF540-4CE6-0AC2-4BE2-1638192BA5EA}"/>
          </ac:spMkLst>
        </pc:spChg>
        <pc:spChg chg="add mod">
          <ac:chgData name="Hall, Sonia" userId="9235fb07-70c6-481f-b095-55d61f056752" providerId="ADAL" clId="{8034A169-7E99-4391-82E6-13A81F986F26}" dt="2022-05-20T15:52:31.694" v="389" actId="465"/>
          <ac:spMkLst>
            <pc:docMk/>
            <pc:sldMk cId="44295865" sldId="259"/>
            <ac:spMk id="10" creationId="{26CCB1A6-CC30-A91C-F3DA-6092363FA9FA}"/>
          </ac:spMkLst>
        </pc:spChg>
        <pc:spChg chg="add mod">
          <ac:chgData name="Hall, Sonia" userId="9235fb07-70c6-481f-b095-55d61f056752" providerId="ADAL" clId="{8034A169-7E99-4391-82E6-13A81F986F26}" dt="2022-05-20T15:52:31.694" v="389" actId="465"/>
          <ac:spMkLst>
            <pc:docMk/>
            <pc:sldMk cId="44295865" sldId="259"/>
            <ac:spMk id="11" creationId="{9162B2E2-3395-4D43-52C0-9346308E65E0}"/>
          </ac:spMkLst>
        </pc:spChg>
        <pc:spChg chg="add mod">
          <ac:chgData name="Hall, Sonia" userId="9235fb07-70c6-481f-b095-55d61f056752" providerId="ADAL" clId="{8034A169-7E99-4391-82E6-13A81F986F26}" dt="2022-05-20T15:52:29.900" v="388" actId="552"/>
          <ac:spMkLst>
            <pc:docMk/>
            <pc:sldMk cId="44295865" sldId="259"/>
            <ac:spMk id="12" creationId="{5C114A96-62D5-C676-A0EC-1034FB5D6A62}"/>
          </ac:spMkLst>
        </pc:spChg>
        <pc:spChg chg="add mod">
          <ac:chgData name="Hall, Sonia" userId="9235fb07-70c6-481f-b095-55d61f056752" providerId="ADAL" clId="{8034A169-7E99-4391-82E6-13A81F986F26}" dt="2022-05-20T15:54:02.847" v="419" actId="1076"/>
          <ac:spMkLst>
            <pc:docMk/>
            <pc:sldMk cId="44295865" sldId="259"/>
            <ac:spMk id="13" creationId="{C250301C-C438-03D4-2A01-AAE5B740E5A7}"/>
          </ac:spMkLst>
        </pc:spChg>
        <pc:spChg chg="add mod">
          <ac:chgData name="Hall, Sonia" userId="9235fb07-70c6-481f-b095-55d61f056752" providerId="ADAL" clId="{8034A169-7E99-4391-82E6-13A81F986F26}" dt="2022-05-20T15:54:13.702" v="420" actId="1076"/>
          <ac:spMkLst>
            <pc:docMk/>
            <pc:sldMk cId="44295865" sldId="259"/>
            <ac:spMk id="14" creationId="{090CDE8C-C6B8-4F03-A24F-1EC2FDE9BC18}"/>
          </ac:spMkLst>
        </pc:spChg>
        <pc:picChg chg="del mod">
          <ac:chgData name="Hall, Sonia" userId="9235fb07-70c6-481f-b095-55d61f056752" providerId="ADAL" clId="{8034A169-7E99-4391-82E6-13A81F986F26}" dt="2022-05-20T15:46:14.009" v="282" actId="478"/>
          <ac:picMkLst>
            <pc:docMk/>
            <pc:sldMk cId="44295865" sldId="259"/>
            <ac:picMk id="2" creationId="{8CEB0EB4-28D1-D0D9-E3CF-76F52AC1EBD8}"/>
          </ac:picMkLst>
        </pc:picChg>
        <pc:picChg chg="del mod">
          <ac:chgData name="Hall, Sonia" userId="9235fb07-70c6-481f-b095-55d61f056752" providerId="ADAL" clId="{8034A169-7E99-4391-82E6-13A81F986F26}" dt="2022-05-20T15:44:53.039" v="279" actId="478"/>
          <ac:picMkLst>
            <pc:docMk/>
            <pc:sldMk cId="44295865" sldId="259"/>
            <ac:picMk id="3" creationId="{A2C287B1-7AAA-13D6-B8A5-7908F247256D}"/>
          </ac:picMkLst>
        </pc:picChg>
        <pc:picChg chg="del mod">
          <ac:chgData name="Hall, Sonia" userId="9235fb07-70c6-481f-b095-55d61f056752" providerId="ADAL" clId="{8034A169-7E99-4391-82E6-13A81F986F26}" dt="2022-05-20T15:46:08.111" v="281" actId="478"/>
          <ac:picMkLst>
            <pc:docMk/>
            <pc:sldMk cId="44295865" sldId="259"/>
            <ac:picMk id="4" creationId="{A99DC480-16AA-B42F-49C4-3E6707B27316}"/>
          </ac:picMkLst>
        </pc:picChg>
        <pc:picChg chg="mod modCrop">
          <ac:chgData name="Hall, Sonia" userId="9235fb07-70c6-481f-b095-55d61f056752" providerId="ADAL" clId="{8034A169-7E99-4391-82E6-13A81F986F26}" dt="2022-05-20T15:53:51.061" v="417" actId="732"/>
          <ac:picMkLst>
            <pc:docMk/>
            <pc:sldMk cId="44295865" sldId="259"/>
            <ac:picMk id="5" creationId="{C2B23731-F2B8-ACC9-4203-44951781E107}"/>
          </ac:picMkLst>
        </pc:picChg>
        <pc:picChg chg="mod ord modCrop">
          <ac:chgData name="Hall, Sonia" userId="9235fb07-70c6-481f-b095-55d61f056752" providerId="ADAL" clId="{8034A169-7E99-4391-82E6-13A81F986F26}" dt="2022-05-20T15:53:56.968" v="418" actId="732"/>
          <ac:picMkLst>
            <pc:docMk/>
            <pc:sldMk cId="44295865" sldId="259"/>
            <ac:picMk id="6" creationId="{89F31F64-801F-2070-C33E-84390CC82B94}"/>
          </ac:picMkLst>
        </pc:picChg>
      </pc:sldChg>
      <pc:sldChg chg="addSp modSp new mod">
        <pc:chgData name="Hall, Sonia" userId="9235fb07-70c6-481f-b095-55d61f056752" providerId="ADAL" clId="{8034A169-7E99-4391-82E6-13A81F986F26}" dt="2022-05-20T16:27:42.097" v="1259" actId="207"/>
        <pc:sldMkLst>
          <pc:docMk/>
          <pc:sldMk cId="2511623016" sldId="260"/>
        </pc:sldMkLst>
        <pc:spChg chg="add mod">
          <ac:chgData name="Hall, Sonia" userId="9235fb07-70c6-481f-b095-55d61f056752" providerId="ADAL" clId="{8034A169-7E99-4391-82E6-13A81F986F26}" dt="2022-05-20T16:22:19.483" v="969" actId="207"/>
          <ac:spMkLst>
            <pc:docMk/>
            <pc:sldMk cId="2511623016" sldId="260"/>
            <ac:spMk id="2" creationId="{76B3CC58-077F-042E-A24A-3E71CB4F9F70}"/>
          </ac:spMkLst>
        </pc:spChg>
        <pc:spChg chg="add mod">
          <ac:chgData name="Hall, Sonia" userId="9235fb07-70c6-481f-b095-55d61f056752" providerId="ADAL" clId="{8034A169-7E99-4391-82E6-13A81F986F26}" dt="2022-05-20T16:25:24.944" v="1095" actId="207"/>
          <ac:spMkLst>
            <pc:docMk/>
            <pc:sldMk cId="2511623016" sldId="260"/>
            <ac:spMk id="3" creationId="{4673A6D6-CB3E-8AD4-A942-084C6A46CEA3}"/>
          </ac:spMkLst>
        </pc:spChg>
        <pc:spChg chg="add mod">
          <ac:chgData name="Hall, Sonia" userId="9235fb07-70c6-481f-b095-55d61f056752" providerId="ADAL" clId="{8034A169-7E99-4391-82E6-13A81F986F26}" dt="2022-05-20T16:16:45.879" v="492" actId="122"/>
          <ac:spMkLst>
            <pc:docMk/>
            <pc:sldMk cId="2511623016" sldId="260"/>
            <ac:spMk id="4" creationId="{D97F6476-B14E-B781-A722-90358F64BE49}"/>
          </ac:spMkLst>
        </pc:spChg>
        <pc:spChg chg="add mod">
          <ac:chgData name="Hall, Sonia" userId="9235fb07-70c6-481f-b095-55d61f056752" providerId="ADAL" clId="{8034A169-7E99-4391-82E6-13A81F986F26}" dt="2022-05-20T16:24:49.491" v="1091" actId="1076"/>
          <ac:spMkLst>
            <pc:docMk/>
            <pc:sldMk cId="2511623016" sldId="260"/>
            <ac:spMk id="5" creationId="{EC6C7839-B347-C477-E6D2-2A7CC0264C2E}"/>
          </ac:spMkLst>
        </pc:spChg>
        <pc:spChg chg="add mod">
          <ac:chgData name="Hall, Sonia" userId="9235fb07-70c6-481f-b095-55d61f056752" providerId="ADAL" clId="{8034A169-7E99-4391-82E6-13A81F986F26}" dt="2022-05-20T16:24:55.389" v="1092" actId="1076"/>
          <ac:spMkLst>
            <pc:docMk/>
            <pc:sldMk cId="2511623016" sldId="260"/>
            <ac:spMk id="6" creationId="{E6A2F609-4189-8D11-B1C5-81BABED33D14}"/>
          </ac:spMkLst>
        </pc:spChg>
        <pc:spChg chg="add mod">
          <ac:chgData name="Hall, Sonia" userId="9235fb07-70c6-481f-b095-55d61f056752" providerId="ADAL" clId="{8034A169-7E99-4391-82E6-13A81F986F26}" dt="2022-05-20T16:27:42.097" v="1259" actId="207"/>
          <ac:spMkLst>
            <pc:docMk/>
            <pc:sldMk cId="2511623016" sldId="260"/>
            <ac:spMk id="7" creationId="{5C86163B-4731-30CD-BA40-B0C2C315D065}"/>
          </ac:spMkLst>
        </pc:spChg>
      </pc:sldChg>
      <pc:sldChg chg="delSp modSp add mod">
        <pc:chgData name="Hall, Sonia" userId="9235fb07-70c6-481f-b095-55d61f056752" providerId="ADAL" clId="{8034A169-7E99-4391-82E6-13A81F986F26}" dt="2022-05-20T16:35:12.405" v="2033" actId="20577"/>
        <pc:sldMkLst>
          <pc:docMk/>
          <pc:sldMk cId="4189302526" sldId="261"/>
        </pc:sldMkLst>
        <pc:spChg chg="mod">
          <ac:chgData name="Hall, Sonia" userId="9235fb07-70c6-481f-b095-55d61f056752" providerId="ADAL" clId="{8034A169-7E99-4391-82E6-13A81F986F26}" dt="2022-05-20T16:35:12.405" v="2033" actId="20577"/>
          <ac:spMkLst>
            <pc:docMk/>
            <pc:sldMk cId="4189302526" sldId="261"/>
            <ac:spMk id="2" creationId="{76B3CC58-077F-042E-A24A-3E71CB4F9F70}"/>
          </ac:spMkLst>
        </pc:spChg>
        <pc:spChg chg="del">
          <ac:chgData name="Hall, Sonia" userId="9235fb07-70c6-481f-b095-55d61f056752" providerId="ADAL" clId="{8034A169-7E99-4391-82E6-13A81F986F26}" dt="2022-05-20T16:28:28.389" v="1263" actId="478"/>
          <ac:spMkLst>
            <pc:docMk/>
            <pc:sldMk cId="4189302526" sldId="261"/>
            <ac:spMk id="3" creationId="{4673A6D6-CB3E-8AD4-A942-084C6A46CEA3}"/>
          </ac:spMkLst>
        </pc:spChg>
        <pc:spChg chg="mod">
          <ac:chgData name="Hall, Sonia" userId="9235fb07-70c6-481f-b095-55d61f056752" providerId="ADAL" clId="{8034A169-7E99-4391-82E6-13A81F986F26}" dt="2022-05-20T16:28:20.807" v="1262" actId="20577"/>
          <ac:spMkLst>
            <pc:docMk/>
            <pc:sldMk cId="4189302526" sldId="261"/>
            <ac:spMk id="4" creationId="{D97F6476-B14E-B781-A722-90358F64BE49}"/>
          </ac:spMkLst>
        </pc:spChg>
        <pc:spChg chg="del">
          <ac:chgData name="Hall, Sonia" userId="9235fb07-70c6-481f-b095-55d61f056752" providerId="ADAL" clId="{8034A169-7E99-4391-82E6-13A81F986F26}" dt="2022-05-20T16:28:28.389" v="1263" actId="478"/>
          <ac:spMkLst>
            <pc:docMk/>
            <pc:sldMk cId="4189302526" sldId="261"/>
            <ac:spMk id="5" creationId="{EC6C7839-B347-C477-E6D2-2A7CC0264C2E}"/>
          </ac:spMkLst>
        </pc:spChg>
        <pc:spChg chg="del">
          <ac:chgData name="Hall, Sonia" userId="9235fb07-70c6-481f-b095-55d61f056752" providerId="ADAL" clId="{8034A169-7E99-4391-82E6-13A81F986F26}" dt="2022-05-20T16:28:28.389" v="1263" actId="478"/>
          <ac:spMkLst>
            <pc:docMk/>
            <pc:sldMk cId="4189302526" sldId="261"/>
            <ac:spMk id="6" creationId="{E6A2F609-4189-8D11-B1C5-81BABED33D14}"/>
          </ac:spMkLst>
        </pc:spChg>
        <pc:spChg chg="del">
          <ac:chgData name="Hall, Sonia" userId="9235fb07-70c6-481f-b095-55d61f056752" providerId="ADAL" clId="{8034A169-7E99-4391-82E6-13A81F986F26}" dt="2022-05-20T16:28:28.389" v="1263" actId="478"/>
          <ac:spMkLst>
            <pc:docMk/>
            <pc:sldMk cId="4189302526" sldId="261"/>
            <ac:spMk id="7" creationId="{5C86163B-4731-30CD-BA40-B0C2C315D0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368C-6B7C-D0A5-82C6-E405F266B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FA142-E0A7-A20C-7EFC-27590915B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90E6E-639B-45C4-A3D8-31EEB317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1FC5-EE77-4BBF-AEE9-7DA7750F0B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AA262-45BF-E447-E7B2-98DD2333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88192-B382-574A-E9DC-1474DBA9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67A6-E42B-4443-963D-F9424C31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2675-89E1-0B0E-04FE-1D696DAA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FC106-DB48-D58C-A44C-92B320361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474E-0245-9BC4-A01A-4FCB76A6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1FC5-EE77-4BBF-AEE9-7DA7750F0B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FEE71-2F15-7272-2B15-DFA60E88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1C599-4173-4D73-3594-C6CF6DF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67A6-E42B-4443-963D-F9424C31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DFBED-3203-C5EF-3933-A68B8CF79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C25BA-ABDF-B4AA-55DD-46B5DFAD7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B7D7A-8952-1660-2AD1-1BDC2AA4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1FC5-EE77-4BBF-AEE9-7DA7750F0B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47FC-BDCB-8DD1-7F0E-EE5F53FA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7C10C-5BC5-E193-4CBA-3D36E7E5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67A6-E42B-4443-963D-F9424C31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7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2AFE-9254-7E50-C3DE-9AB7877E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1F1C-8A15-7112-58F0-1C2DC07F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A005-4C9F-ABCE-6DC0-9C178FCC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1FC5-EE77-4BBF-AEE9-7DA7750F0B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F2B1-9C72-A835-ACCF-350F09ED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26D2-3FA8-9996-D4B1-42E95C11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67A6-E42B-4443-963D-F9424C31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1B10-09B0-A339-E654-0FD82193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B0BEF-0715-97B1-8078-E455F7C25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9A312-86E2-6FE7-BFDA-B7917C38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1FC5-EE77-4BBF-AEE9-7DA7750F0B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1EDEF-EF6B-FD3A-91EA-83491DA5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3697-099E-AF6D-24D3-314EDCD1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67A6-E42B-4443-963D-F9424C31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02C9-595A-F812-38DB-1C065ACB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7306-C2F1-974B-B77B-7020C0666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43E5A-B324-2E1F-3764-B867C333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E21EA-6FF1-B16C-65D1-A0C01DB9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1FC5-EE77-4BBF-AEE9-7DA7750F0B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8DC87-C069-A600-B737-C4273FCD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53AD0-7D25-E59C-9FC7-1E8825FB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67A6-E42B-4443-963D-F9424C31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7FD1-A331-6648-2836-CEE35D02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7D1B3-99FF-467B-0D3A-9095F1615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0C58F-4DF2-B116-AC51-CC6F0D034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7E96F-B8B4-8522-B545-0D18B68F1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50FF9-9A39-A33A-FF6B-782E5DAD3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C7AEA-A36D-DAF7-CA5F-4943D955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1FC5-EE77-4BBF-AEE9-7DA7750F0B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44FA6-BF30-5878-97D9-F0A076AC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9693B-15FB-78EF-3A0B-7295D392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67A6-E42B-4443-963D-F9424C31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9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4888-1A5E-A8C8-F28C-A4D47690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820BC-5523-2A98-FC6B-1B7CC681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1FC5-EE77-4BBF-AEE9-7DA7750F0B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77AA1-47DD-6F1B-23B0-91242CEF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914D6-0103-60FB-2754-A44AEF34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67A6-E42B-4443-963D-F9424C31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0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4CB739-6F03-70A7-AE03-470E6492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1FC5-EE77-4BBF-AEE9-7DA7750F0B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B6DF7-9D7B-AAB2-0F16-ADA97032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26DEB-4795-9452-4684-CA4EA1BF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67A6-E42B-4443-963D-F9424C31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7415-807F-AC8B-F5FC-5774330C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A9C3-E816-4997-C245-7BC14C82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15E20-7B73-B44D-FCB1-986F032ED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31878-8165-4FA1-A7D5-2D175854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1FC5-EE77-4BBF-AEE9-7DA7750F0B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82D6A-45B6-E7AC-11CA-FC80A436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6A4C0-0D0D-9D37-B42A-169A3A76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67A6-E42B-4443-963D-F9424C31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6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AB6D-6A5B-143A-37F4-40C89F61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BFF3F-8A19-3243-F241-B02824971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A9458-5D46-705B-8C09-A8232E8D5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8DB39-146E-C93E-19F3-4D0BFE9D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1FC5-EE77-4BBF-AEE9-7DA7750F0B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A26E7-5E9A-99C1-AF44-BE33DCCE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0EED5-8D3C-AD20-7154-239D3693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67A6-E42B-4443-963D-F9424C31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3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CD9C6-BC00-D7FD-C198-4507B66D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DC526-0206-B3A5-50D1-0F038441D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01F81-79CB-07A5-F0AC-25C86B34F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1FC5-EE77-4BBF-AEE9-7DA7750F0B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6074-E543-F957-09CF-35C167CEF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D5C7F-FA67-6C32-B96F-5EC8DB7B0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867A6-E42B-4443-963D-F9424C31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429BF-21D4-12AD-5420-BCC8DE76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66" y="426720"/>
            <a:ext cx="4579620" cy="3002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2DB40-26F8-ED6A-5DC9-B6D400156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999" y="426720"/>
            <a:ext cx="4579620" cy="3002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B207EE-F8AF-55BB-8940-FCF78810A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999" y="3572173"/>
            <a:ext cx="4572000" cy="3002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09F509-0454-7D15-C29F-215FA139D9BB}"/>
              </a:ext>
            </a:extLst>
          </p:cNvPr>
          <p:cNvSpPr txBox="1"/>
          <p:nvPr/>
        </p:nvSpPr>
        <p:spPr>
          <a:xfrm>
            <a:off x="704066" y="3927575"/>
            <a:ext cx="45796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Survey respondents: 30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out of the 8 Universities (missing NM Tech)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faculty, though some students and some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approved charters in our Google drive represented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1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F31F64-801F-2070-C33E-84390CC82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53" t="6947"/>
          <a:stretch/>
        </p:blipFill>
        <p:spPr>
          <a:xfrm>
            <a:off x="7297782" y="696743"/>
            <a:ext cx="5199783" cy="5825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23731-F2B8-ACC9-4203-44951781E1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95" t="7868" r="9373"/>
          <a:stretch/>
        </p:blipFill>
        <p:spPr>
          <a:xfrm>
            <a:off x="3124038" y="783771"/>
            <a:ext cx="4014651" cy="5704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EB5CDA-0B9C-51F4-5F03-C132EF6E4C97}"/>
              </a:ext>
            </a:extLst>
          </p:cNvPr>
          <p:cNvSpPr txBox="1"/>
          <p:nvPr/>
        </p:nvSpPr>
        <p:spPr>
          <a:xfrm>
            <a:off x="747117" y="5744290"/>
            <a:ext cx="1678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5F8C8-518C-F7F4-D63B-EF6E35502693}"/>
              </a:ext>
            </a:extLst>
          </p:cNvPr>
          <p:cNvSpPr txBox="1"/>
          <p:nvPr/>
        </p:nvSpPr>
        <p:spPr>
          <a:xfrm>
            <a:off x="747117" y="4864828"/>
            <a:ext cx="1678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INDIGENOUS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EF540-4CE6-0AC2-4BE2-1638192BA5EA}"/>
              </a:ext>
            </a:extLst>
          </p:cNvPr>
          <p:cNvSpPr txBox="1"/>
          <p:nvPr/>
        </p:nvSpPr>
        <p:spPr>
          <a:xfrm>
            <a:off x="747117" y="3985364"/>
            <a:ext cx="1678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EXTENSION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CCB1A6-CC30-A91C-F3DA-6092363FA9FA}"/>
              </a:ext>
            </a:extLst>
          </p:cNvPr>
          <p:cNvSpPr txBox="1"/>
          <p:nvPr/>
        </p:nvSpPr>
        <p:spPr>
          <a:xfrm>
            <a:off x="747117" y="3105900"/>
            <a:ext cx="1678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AGENCIES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2B2E2-3395-4D43-52C0-9346308E65E0}"/>
              </a:ext>
            </a:extLst>
          </p:cNvPr>
          <p:cNvSpPr txBox="1"/>
          <p:nvPr/>
        </p:nvSpPr>
        <p:spPr>
          <a:xfrm>
            <a:off x="747117" y="2226436"/>
            <a:ext cx="1678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POLICY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14A96-62D5-C676-A0EC-1034FB5D6A62}"/>
              </a:ext>
            </a:extLst>
          </p:cNvPr>
          <p:cNvSpPr txBox="1"/>
          <p:nvPr/>
        </p:nvSpPr>
        <p:spPr>
          <a:xfrm>
            <a:off x="747117" y="1346972"/>
            <a:ext cx="221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CORPORATE/NGO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50301C-C438-03D4-2A01-AAE5B740E5A7}"/>
              </a:ext>
            </a:extLst>
          </p:cNvPr>
          <p:cNvSpPr txBox="1"/>
          <p:nvPr/>
        </p:nvSpPr>
        <p:spPr>
          <a:xfrm>
            <a:off x="4417779" y="248978"/>
            <a:ext cx="1678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36467"/>
                </a:solidFill>
              </a:rPr>
              <a:t>INTEREST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CDE8C-C6B8-4F03-A24F-1EC2FDE9BC18}"/>
              </a:ext>
            </a:extLst>
          </p:cNvPr>
          <p:cNvSpPr txBox="1"/>
          <p:nvPr/>
        </p:nvSpPr>
        <p:spPr>
          <a:xfrm>
            <a:off x="8902531" y="248978"/>
            <a:ext cx="1678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36467"/>
                </a:solidFill>
              </a:rPr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4429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50C3F-A9C0-0431-D86B-3B33AFBC21DE}"/>
              </a:ext>
            </a:extLst>
          </p:cNvPr>
          <p:cNvSpPr txBox="1"/>
          <p:nvPr/>
        </p:nvSpPr>
        <p:spPr>
          <a:xfrm>
            <a:off x="890808" y="440769"/>
            <a:ext cx="101841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ALL STAKEHOLDER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 weighed to high values for all groups – mostly above 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significant proportion of respondents have low experience, especially with Indigenous communities…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 and significant proportions of respondents have high experience, especially with communities and agencies.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4560C-4DC8-95E0-9E73-3C59F474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08" y="2297527"/>
            <a:ext cx="3289151" cy="1377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363B2-63EA-65C5-EC87-DD32FD00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4" y="2297525"/>
            <a:ext cx="3289151" cy="1377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7974AC-3739-1408-6A85-674687D0B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40" y="2297525"/>
            <a:ext cx="3289151" cy="1377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85046F-5BCD-20AA-3BD5-61E90B9BF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808" y="4357064"/>
            <a:ext cx="3289151" cy="1377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528FB9-606B-6823-3AE7-97B9EBB88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324" y="4357064"/>
            <a:ext cx="3289151" cy="1377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2C2B68-7F42-AC6B-88E4-CB3ED14E7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840" y="4357063"/>
            <a:ext cx="3289151" cy="137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9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0D9F840-DD93-3271-3511-719ED0B50187}"/>
              </a:ext>
            </a:extLst>
          </p:cNvPr>
          <p:cNvSpPr/>
          <p:nvPr/>
        </p:nvSpPr>
        <p:spPr>
          <a:xfrm>
            <a:off x="239282" y="3570530"/>
            <a:ext cx="11878654" cy="2754470"/>
          </a:xfrm>
          <a:prstGeom prst="rect">
            <a:avLst/>
          </a:prstGeom>
          <a:solidFill>
            <a:srgbClr val="3688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741458-75A1-463F-9608-C30324C3970A}"/>
              </a:ext>
            </a:extLst>
          </p:cNvPr>
          <p:cNvSpPr/>
          <p:nvPr/>
        </p:nvSpPr>
        <p:spPr>
          <a:xfrm>
            <a:off x="239282" y="444188"/>
            <a:ext cx="11878654" cy="2754470"/>
          </a:xfrm>
          <a:prstGeom prst="rect">
            <a:avLst/>
          </a:prstGeom>
          <a:solidFill>
            <a:srgbClr val="3688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4F613A-4BDC-1C83-D9F2-A391BFB8E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4" y="533685"/>
            <a:ext cx="2964180" cy="2560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67F824-A6F1-FEB8-4F90-47B5557BB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942" y="533685"/>
            <a:ext cx="2964180" cy="2560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C2F14C-ABE6-C35F-ED34-2C1932CFE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061" y="533685"/>
            <a:ext cx="2971800" cy="2560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3314FE-2285-C817-914C-C972449E4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74" y="3678538"/>
            <a:ext cx="2971800" cy="2560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DBA80-44CF-1A37-BFB7-C707FC356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942" y="3678538"/>
            <a:ext cx="2971800" cy="256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516C48-85DE-27A5-B3D8-F36387F38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3061" y="3678538"/>
            <a:ext cx="2971800" cy="2560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5F2A12-89F2-FCD3-F650-488E5202E3DB}"/>
              </a:ext>
            </a:extLst>
          </p:cNvPr>
          <p:cNvSpPr txBox="1"/>
          <p:nvPr/>
        </p:nvSpPr>
        <p:spPr>
          <a:xfrm>
            <a:off x="9424260" y="533685"/>
            <a:ext cx="27677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Subgroup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Interest matched with expertise at high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people with little expertise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Can we help each other, pair experts with new people?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41745-FA0A-E509-6025-0FECCF7C5F31}"/>
              </a:ext>
            </a:extLst>
          </p:cNvPr>
          <p:cNvSpPr txBox="1"/>
          <p:nvPr/>
        </p:nvSpPr>
        <p:spPr>
          <a:xfrm>
            <a:off x="9424260" y="3678538"/>
            <a:ext cx="27677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Subgroup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Interest outpaces expertise at high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people with little expertise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Are these priorities for   TN-wide resources and training?</a:t>
            </a:r>
          </a:p>
        </p:txBody>
      </p:sp>
    </p:spTree>
    <p:extLst>
      <p:ext uri="{BB962C8B-B14F-4D97-AF65-F5344CB8AC3E}">
        <p14:creationId xmlns:p14="http://schemas.microsoft.com/office/powerpoint/2010/main" val="112564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B3CC58-077F-042E-A24A-3E71CB4F9F70}"/>
              </a:ext>
            </a:extLst>
          </p:cNvPr>
          <p:cNvSpPr txBox="1"/>
          <p:nvPr/>
        </p:nvSpPr>
        <p:spPr>
          <a:xfrm>
            <a:off x="373132" y="1123415"/>
            <a:ext cx="556610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Aspects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practices, including objectives of engagement, tools, and effectiveness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increase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Science communications (including data visualization)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Stakeholders’ pressing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Integrating partners into research plans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3A6D6-CB3E-8AD4-A942-084C6A46CEA3}"/>
              </a:ext>
            </a:extLst>
          </p:cNvPr>
          <p:cNvSpPr txBox="1"/>
          <p:nvPr/>
        </p:nvSpPr>
        <p:spPr>
          <a:xfrm>
            <a:off x="6139536" y="1103396"/>
            <a:ext cx="55661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Stakeholders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International collaborators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Underrepresented groups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F6476-B14E-B781-A722-90358F64BE49}"/>
              </a:ext>
            </a:extLst>
          </p:cNvPr>
          <p:cNvSpPr txBox="1"/>
          <p:nvPr/>
        </p:nvSpPr>
        <p:spPr>
          <a:xfrm>
            <a:off x="373132" y="235140"/>
            <a:ext cx="11332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Which of aspects of community engagement are you most interested in or have the most need in learning about through the TN?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C7839-B347-C477-E6D2-2A7CC0264C2E}"/>
              </a:ext>
            </a:extLst>
          </p:cNvPr>
          <p:cNvSpPr txBox="1"/>
          <p:nvPr/>
        </p:nvSpPr>
        <p:spPr>
          <a:xfrm>
            <a:off x="373132" y="3950682"/>
            <a:ext cx="55661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Topics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Water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Food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Food sovereignty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Equity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2F609-4189-8D11-B1C5-81BABED33D14}"/>
              </a:ext>
            </a:extLst>
          </p:cNvPr>
          <p:cNvSpPr txBox="1"/>
          <p:nvPr/>
        </p:nvSpPr>
        <p:spPr>
          <a:xfrm>
            <a:off x="6139535" y="4604657"/>
            <a:ext cx="5566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Other interesting comments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Connecting with other TN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Addressing power imbalances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to post-colonize science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6163B-4731-30CD-BA40-B0C2C315D065}"/>
              </a:ext>
            </a:extLst>
          </p:cNvPr>
          <p:cNvSpPr txBox="1"/>
          <p:nvPr/>
        </p:nvSpPr>
        <p:spPr>
          <a:xfrm>
            <a:off x="69669" y="6429248"/>
            <a:ext cx="12043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Black: 4-5 comments		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Dark gray: 2-3 comments </a:t>
            </a:r>
            <a:r>
              <a:rPr lang="en-US" sz="1200" dirty="0"/>
              <a:t>	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Light gray: 1 comment 	</a:t>
            </a:r>
            <a:r>
              <a:rPr lang="en-US" sz="1200" dirty="0"/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Light blue: additional groups not in survey</a:t>
            </a:r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2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B3CC58-077F-042E-A24A-3E71CB4F9F70}"/>
              </a:ext>
            </a:extLst>
          </p:cNvPr>
          <p:cNvSpPr txBox="1"/>
          <p:nvPr/>
        </p:nvSpPr>
        <p:spPr>
          <a:xfrm>
            <a:off x="373132" y="1410798"/>
            <a:ext cx="113325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Watershed organizations in the Intermountain West – Courtney Flint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transition/biofuels - </a:t>
            </a:r>
            <a:r>
              <a:rPr lang="en-US" dirty="0" err="1"/>
              <a:t>Renia</a:t>
            </a:r>
            <a:r>
              <a:rPr lang="en-US" dirty="0"/>
              <a:t> </a:t>
            </a:r>
            <a:r>
              <a:rPr lang="en-US" dirty="0" err="1"/>
              <a:t>Ehrenfeucht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Considering settlement/resettlement/development patterns - </a:t>
            </a:r>
            <a:r>
              <a:rPr lang="en-US" dirty="0" err="1"/>
              <a:t>Renia</a:t>
            </a:r>
            <a:r>
              <a:rPr lang="en-US" dirty="0"/>
              <a:t> </a:t>
            </a:r>
            <a:r>
              <a:rPr lang="en-US" dirty="0" err="1"/>
              <a:t>Ehrenfeucht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(part of previous one?)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Small-scale sustainable off-grid FEW systems - Kelly Simmons-Potter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(already submitted, waiting for response)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Regenerative agriculture – Jan Boll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Effects of conversion from semi-arid rangeland to urban low impact development on streamflow and watershed topography in Parker, CO - Aditi Bhaskar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History of how water resources engineering further settler colonialism in CO - Aditi Bhaskar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Economic issues related to resilience in the West – Dale Manning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co-production of knowledge to build regenerative food systems – </a:t>
            </a:r>
            <a:r>
              <a:rPr lang="en-US"/>
              <a:t>Philip Moffatt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F6476-B14E-B781-A722-90358F64BE49}"/>
              </a:ext>
            </a:extLst>
          </p:cNvPr>
          <p:cNvSpPr txBox="1"/>
          <p:nvPr/>
        </p:nvSpPr>
        <p:spPr>
          <a:xfrm>
            <a:off x="373132" y="235140"/>
            <a:ext cx="11332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Please use the space below to list any other projects within the TN or future Project Charter(s) that you are working on</a:t>
            </a:r>
          </a:p>
        </p:txBody>
      </p:sp>
    </p:spTree>
    <p:extLst>
      <p:ext uri="{BB962C8B-B14F-4D97-AF65-F5344CB8AC3E}">
        <p14:creationId xmlns:p14="http://schemas.microsoft.com/office/powerpoint/2010/main" val="418930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394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Hall, Sonia</dc:creator>
  <cp:lastModifiedBy>Hall, Sonia</cp:lastModifiedBy>
  <cp:revision>1</cp:revision>
  <dcterms:created xsi:type="dcterms:W3CDTF">2022-05-19T19:18:41Z</dcterms:created>
  <dcterms:modified xsi:type="dcterms:W3CDTF">2022-05-20T16:35:14Z</dcterms:modified>
</cp:coreProperties>
</file>