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5AD40-223C-43FF-808B-44CC1AA7E48A}" v="10" dt="2020-05-16T03:34:57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2" d="100"/>
          <a:sy n="102" d="100"/>
        </p:scale>
        <p:origin x="8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binson" userId="46617c75-fcfb-48bd-a19a-9a363a5c0d74" providerId="ADAL" clId="{83C5AD40-223C-43FF-808B-44CC1AA7E48A}"/>
    <pc:docChg chg="custSel addSld modSld">
      <pc:chgData name="Nicholas Robinson" userId="46617c75-fcfb-48bd-a19a-9a363a5c0d74" providerId="ADAL" clId="{83C5AD40-223C-43FF-808B-44CC1AA7E48A}" dt="2020-05-16T03:35:35.664" v="643" actId="20577"/>
      <pc:docMkLst>
        <pc:docMk/>
      </pc:docMkLst>
      <pc:sldChg chg="modSp mod">
        <pc:chgData name="Nicholas Robinson" userId="46617c75-fcfb-48bd-a19a-9a363a5c0d74" providerId="ADAL" clId="{83C5AD40-223C-43FF-808B-44CC1AA7E48A}" dt="2020-05-16T02:36:38.023" v="14" actId="20577"/>
        <pc:sldMkLst>
          <pc:docMk/>
          <pc:sldMk cId="3133305719" sldId="258"/>
        </pc:sldMkLst>
        <pc:spChg chg="mod">
          <ac:chgData name="Nicholas Robinson" userId="46617c75-fcfb-48bd-a19a-9a363a5c0d74" providerId="ADAL" clId="{83C5AD40-223C-43FF-808B-44CC1AA7E48A}" dt="2020-05-16T02:36:35.042" v="13" actId="20577"/>
          <ac:spMkLst>
            <pc:docMk/>
            <pc:sldMk cId="3133305719" sldId="258"/>
            <ac:spMk id="2" creationId="{6D063414-7261-4988-9510-F3573AC83883}"/>
          </ac:spMkLst>
        </pc:spChg>
        <pc:spChg chg="mod">
          <ac:chgData name="Nicholas Robinson" userId="46617c75-fcfb-48bd-a19a-9a363a5c0d74" providerId="ADAL" clId="{83C5AD40-223C-43FF-808B-44CC1AA7E48A}" dt="2020-05-16T02:36:38.023" v="14" actId="20577"/>
          <ac:spMkLst>
            <pc:docMk/>
            <pc:sldMk cId="3133305719" sldId="258"/>
            <ac:spMk id="3" creationId="{F0507BBA-4187-44C7-B04A-593EC05E417D}"/>
          </ac:spMkLst>
        </pc:spChg>
      </pc:sldChg>
      <pc:sldChg chg="addSp modSp new mod">
        <pc:chgData name="Nicholas Robinson" userId="46617c75-fcfb-48bd-a19a-9a363a5c0d74" providerId="ADAL" clId="{83C5AD40-223C-43FF-808B-44CC1AA7E48A}" dt="2020-05-16T02:52:59.108" v="199" actId="1076"/>
        <pc:sldMkLst>
          <pc:docMk/>
          <pc:sldMk cId="2226093413" sldId="259"/>
        </pc:sldMkLst>
        <pc:spChg chg="mod">
          <ac:chgData name="Nicholas Robinson" userId="46617c75-fcfb-48bd-a19a-9a363a5c0d74" providerId="ADAL" clId="{83C5AD40-223C-43FF-808B-44CC1AA7E48A}" dt="2020-05-16T02:36:57.357" v="59" actId="20577"/>
          <ac:spMkLst>
            <pc:docMk/>
            <pc:sldMk cId="2226093413" sldId="259"/>
            <ac:spMk id="2" creationId="{8FEE29E2-5BFD-4C8A-9231-28D98220547F}"/>
          </ac:spMkLst>
        </pc:spChg>
        <pc:spChg chg="mod">
          <ac:chgData name="Nicholas Robinson" userId="46617c75-fcfb-48bd-a19a-9a363a5c0d74" providerId="ADAL" clId="{83C5AD40-223C-43FF-808B-44CC1AA7E48A}" dt="2020-05-16T02:37:28.901" v="192" actId="14100"/>
          <ac:spMkLst>
            <pc:docMk/>
            <pc:sldMk cId="2226093413" sldId="259"/>
            <ac:spMk id="3" creationId="{4CB026AA-E55C-4FC9-8016-C90BD3C367CD}"/>
          </ac:spMkLst>
        </pc:spChg>
        <pc:picChg chg="add mod">
          <ac:chgData name="Nicholas Robinson" userId="46617c75-fcfb-48bd-a19a-9a363a5c0d74" providerId="ADAL" clId="{83C5AD40-223C-43FF-808B-44CC1AA7E48A}" dt="2020-05-16T02:52:59.108" v="199" actId="1076"/>
          <ac:picMkLst>
            <pc:docMk/>
            <pc:sldMk cId="2226093413" sldId="259"/>
            <ac:picMk id="4" creationId="{EB2A257F-9692-48DA-BF7E-437B32D85B0D}"/>
          </ac:picMkLst>
        </pc:picChg>
      </pc:sldChg>
      <pc:sldChg chg="addSp delSp modSp new mod">
        <pc:chgData name="Nicholas Robinson" userId="46617c75-fcfb-48bd-a19a-9a363a5c0d74" providerId="ADAL" clId="{83C5AD40-223C-43FF-808B-44CC1AA7E48A}" dt="2020-05-16T03:14:18.937" v="237" actId="1076"/>
        <pc:sldMkLst>
          <pc:docMk/>
          <pc:sldMk cId="404926009" sldId="260"/>
        </pc:sldMkLst>
        <pc:spChg chg="mod">
          <ac:chgData name="Nicholas Robinson" userId="46617c75-fcfb-48bd-a19a-9a363a5c0d74" providerId="ADAL" clId="{83C5AD40-223C-43FF-808B-44CC1AA7E48A}" dt="2020-05-16T03:12:35.175" v="223" actId="20577"/>
          <ac:spMkLst>
            <pc:docMk/>
            <pc:sldMk cId="404926009" sldId="260"/>
            <ac:spMk id="2" creationId="{ACAE741B-A4E0-4EFF-ACCA-FB8690007D80}"/>
          </ac:spMkLst>
        </pc:spChg>
        <pc:spChg chg="del">
          <ac:chgData name="Nicholas Robinson" userId="46617c75-fcfb-48bd-a19a-9a363a5c0d74" providerId="ADAL" clId="{83C5AD40-223C-43FF-808B-44CC1AA7E48A}" dt="2020-05-16T03:12:37.303" v="224"/>
          <ac:spMkLst>
            <pc:docMk/>
            <pc:sldMk cId="404926009" sldId="260"/>
            <ac:spMk id="3" creationId="{1166D344-9FFF-476B-B297-39EAC2128A2E}"/>
          </ac:spMkLst>
        </pc:spChg>
        <pc:picChg chg="add mod">
          <ac:chgData name="Nicholas Robinson" userId="46617c75-fcfb-48bd-a19a-9a363a5c0d74" providerId="ADAL" clId="{83C5AD40-223C-43FF-808B-44CC1AA7E48A}" dt="2020-05-16T03:14:18.937" v="237" actId="1076"/>
          <ac:picMkLst>
            <pc:docMk/>
            <pc:sldMk cId="404926009" sldId="260"/>
            <ac:picMk id="4" creationId="{579B8051-5336-4595-93D9-F7D5A392584E}"/>
          </ac:picMkLst>
        </pc:picChg>
        <pc:picChg chg="add mod">
          <ac:chgData name="Nicholas Robinson" userId="46617c75-fcfb-48bd-a19a-9a363a5c0d74" providerId="ADAL" clId="{83C5AD40-223C-43FF-808B-44CC1AA7E48A}" dt="2020-05-16T03:14:18.937" v="237" actId="1076"/>
          <ac:picMkLst>
            <pc:docMk/>
            <pc:sldMk cId="404926009" sldId="260"/>
            <ac:picMk id="5" creationId="{102A6287-B02C-4F0C-A9D4-C554EA4CB626}"/>
          </ac:picMkLst>
        </pc:picChg>
        <pc:picChg chg="add mod">
          <ac:chgData name="Nicholas Robinson" userId="46617c75-fcfb-48bd-a19a-9a363a5c0d74" providerId="ADAL" clId="{83C5AD40-223C-43FF-808B-44CC1AA7E48A}" dt="2020-05-16T03:14:18.937" v="237" actId="1076"/>
          <ac:picMkLst>
            <pc:docMk/>
            <pc:sldMk cId="404926009" sldId="260"/>
            <ac:picMk id="6" creationId="{D5F0E8F6-025C-4514-8E13-DC793CFBD1B4}"/>
          </ac:picMkLst>
        </pc:picChg>
      </pc:sldChg>
      <pc:sldChg chg="addSp delSp modSp new mod">
        <pc:chgData name="Nicholas Robinson" userId="46617c75-fcfb-48bd-a19a-9a363a5c0d74" providerId="ADAL" clId="{83C5AD40-223C-43FF-808B-44CC1AA7E48A}" dt="2020-05-16T03:16:17.139" v="254"/>
        <pc:sldMkLst>
          <pc:docMk/>
          <pc:sldMk cId="1811252440" sldId="261"/>
        </pc:sldMkLst>
        <pc:spChg chg="mod">
          <ac:chgData name="Nicholas Robinson" userId="46617c75-fcfb-48bd-a19a-9a363a5c0d74" providerId="ADAL" clId="{83C5AD40-223C-43FF-808B-44CC1AA7E48A}" dt="2020-05-16T03:14:54.436" v="253" actId="20577"/>
          <ac:spMkLst>
            <pc:docMk/>
            <pc:sldMk cId="1811252440" sldId="261"/>
            <ac:spMk id="2" creationId="{E04D2D73-69C7-4D58-8DBA-12D19E1441FB}"/>
          </ac:spMkLst>
        </pc:spChg>
        <pc:spChg chg="del">
          <ac:chgData name="Nicholas Robinson" userId="46617c75-fcfb-48bd-a19a-9a363a5c0d74" providerId="ADAL" clId="{83C5AD40-223C-43FF-808B-44CC1AA7E48A}" dt="2020-05-16T03:16:17.139" v="254"/>
          <ac:spMkLst>
            <pc:docMk/>
            <pc:sldMk cId="1811252440" sldId="261"/>
            <ac:spMk id="3" creationId="{02C87CCB-015E-434C-81E7-C828BAB5E53A}"/>
          </ac:spMkLst>
        </pc:spChg>
        <pc:picChg chg="add mod">
          <ac:chgData name="Nicholas Robinson" userId="46617c75-fcfb-48bd-a19a-9a363a5c0d74" providerId="ADAL" clId="{83C5AD40-223C-43FF-808B-44CC1AA7E48A}" dt="2020-05-16T03:16:17.139" v="254"/>
          <ac:picMkLst>
            <pc:docMk/>
            <pc:sldMk cId="1811252440" sldId="261"/>
            <ac:picMk id="4" creationId="{789DB797-45F9-4010-BE47-F9F50C071B2D}"/>
          </ac:picMkLst>
        </pc:picChg>
      </pc:sldChg>
      <pc:sldChg chg="addSp delSp modSp new mod">
        <pc:chgData name="Nicholas Robinson" userId="46617c75-fcfb-48bd-a19a-9a363a5c0d74" providerId="ADAL" clId="{83C5AD40-223C-43FF-808B-44CC1AA7E48A}" dt="2020-05-16T03:19:49.352" v="275" actId="1076"/>
        <pc:sldMkLst>
          <pc:docMk/>
          <pc:sldMk cId="1686186324" sldId="262"/>
        </pc:sldMkLst>
        <pc:spChg chg="mod">
          <ac:chgData name="Nicholas Robinson" userId="46617c75-fcfb-48bd-a19a-9a363a5c0d74" providerId="ADAL" clId="{83C5AD40-223C-43FF-808B-44CC1AA7E48A}" dt="2020-05-16T03:19:29.047" v="269" actId="20577"/>
          <ac:spMkLst>
            <pc:docMk/>
            <pc:sldMk cId="1686186324" sldId="262"/>
            <ac:spMk id="2" creationId="{56A8CB76-9614-4549-878E-F192485D07B2}"/>
          </ac:spMkLst>
        </pc:spChg>
        <pc:spChg chg="del">
          <ac:chgData name="Nicholas Robinson" userId="46617c75-fcfb-48bd-a19a-9a363a5c0d74" providerId="ADAL" clId="{83C5AD40-223C-43FF-808B-44CC1AA7E48A}" dt="2020-05-16T03:19:31.060" v="270"/>
          <ac:spMkLst>
            <pc:docMk/>
            <pc:sldMk cId="1686186324" sldId="262"/>
            <ac:spMk id="3" creationId="{26BAEF89-1C83-47FC-ACD0-CBF8F64B98C0}"/>
          </ac:spMkLst>
        </pc:spChg>
        <pc:picChg chg="add mod">
          <ac:chgData name="Nicholas Robinson" userId="46617c75-fcfb-48bd-a19a-9a363a5c0d74" providerId="ADAL" clId="{83C5AD40-223C-43FF-808B-44CC1AA7E48A}" dt="2020-05-16T03:19:49.352" v="275" actId="1076"/>
          <ac:picMkLst>
            <pc:docMk/>
            <pc:sldMk cId="1686186324" sldId="262"/>
            <ac:picMk id="4" creationId="{EC85DCE8-3317-4C5A-A062-E2CFB19CA0B9}"/>
          </ac:picMkLst>
        </pc:picChg>
      </pc:sldChg>
      <pc:sldChg chg="addSp modSp new mod">
        <pc:chgData name="Nicholas Robinson" userId="46617c75-fcfb-48bd-a19a-9a363a5c0d74" providerId="ADAL" clId="{83C5AD40-223C-43FF-808B-44CC1AA7E48A}" dt="2020-05-16T03:35:35.664" v="643" actId="20577"/>
        <pc:sldMkLst>
          <pc:docMk/>
          <pc:sldMk cId="924514404" sldId="263"/>
        </pc:sldMkLst>
        <pc:spChg chg="mod">
          <ac:chgData name="Nicholas Robinson" userId="46617c75-fcfb-48bd-a19a-9a363a5c0d74" providerId="ADAL" clId="{83C5AD40-223C-43FF-808B-44CC1AA7E48A}" dt="2020-05-16T03:20:37.777" v="314" actId="20577"/>
          <ac:spMkLst>
            <pc:docMk/>
            <pc:sldMk cId="924514404" sldId="263"/>
            <ac:spMk id="2" creationId="{2532D090-292B-4D70-AA48-5C585E9E9D49}"/>
          </ac:spMkLst>
        </pc:spChg>
        <pc:spChg chg="mod">
          <ac:chgData name="Nicholas Robinson" userId="46617c75-fcfb-48bd-a19a-9a363a5c0d74" providerId="ADAL" clId="{83C5AD40-223C-43FF-808B-44CC1AA7E48A}" dt="2020-05-16T03:35:35.664" v="643" actId="20577"/>
          <ac:spMkLst>
            <pc:docMk/>
            <pc:sldMk cId="924514404" sldId="263"/>
            <ac:spMk id="3" creationId="{810897DD-1A57-405C-B49A-6B16266A28DB}"/>
          </ac:spMkLst>
        </pc:spChg>
        <pc:picChg chg="add mod">
          <ac:chgData name="Nicholas Robinson" userId="46617c75-fcfb-48bd-a19a-9a363a5c0d74" providerId="ADAL" clId="{83C5AD40-223C-43FF-808B-44CC1AA7E48A}" dt="2020-05-16T03:34:28.560" v="600" actId="1076"/>
          <ac:picMkLst>
            <pc:docMk/>
            <pc:sldMk cId="924514404" sldId="263"/>
            <ac:picMk id="5" creationId="{0D209D5C-DA99-43CF-9CA7-A8B97E7DAE8A}"/>
          </ac:picMkLst>
        </pc:picChg>
      </pc:sldChg>
      <pc:sldChg chg="addSp delSp modSp new mod">
        <pc:chgData name="Nicholas Robinson" userId="46617c75-fcfb-48bd-a19a-9a363a5c0d74" providerId="ADAL" clId="{83C5AD40-223C-43FF-808B-44CC1AA7E48A}" dt="2020-05-16T03:35:07.223" v="631" actId="1076"/>
        <pc:sldMkLst>
          <pc:docMk/>
          <pc:sldMk cId="2483420858" sldId="264"/>
        </pc:sldMkLst>
        <pc:spChg chg="mod">
          <ac:chgData name="Nicholas Robinson" userId="46617c75-fcfb-48bd-a19a-9a363a5c0d74" providerId="ADAL" clId="{83C5AD40-223C-43FF-808B-44CC1AA7E48A}" dt="2020-05-16T03:34:44.130" v="625" actId="20577"/>
          <ac:spMkLst>
            <pc:docMk/>
            <pc:sldMk cId="2483420858" sldId="264"/>
            <ac:spMk id="2" creationId="{7B7A9F6B-C155-4B15-BEB0-45AF3038104C}"/>
          </ac:spMkLst>
        </pc:spChg>
        <pc:spChg chg="del">
          <ac:chgData name="Nicholas Robinson" userId="46617c75-fcfb-48bd-a19a-9a363a5c0d74" providerId="ADAL" clId="{83C5AD40-223C-43FF-808B-44CC1AA7E48A}" dt="2020-05-16T03:34:57.075" v="626" actId="931"/>
          <ac:spMkLst>
            <pc:docMk/>
            <pc:sldMk cId="2483420858" sldId="264"/>
            <ac:spMk id="3" creationId="{2A1F4C79-A71C-4887-8D26-62EF45B133D2}"/>
          </ac:spMkLst>
        </pc:spChg>
        <pc:picChg chg="add mod">
          <ac:chgData name="Nicholas Robinson" userId="46617c75-fcfb-48bd-a19a-9a363a5c0d74" providerId="ADAL" clId="{83C5AD40-223C-43FF-808B-44CC1AA7E48A}" dt="2020-05-16T03:35:07.223" v="631" actId="1076"/>
          <ac:picMkLst>
            <pc:docMk/>
            <pc:sldMk cId="2483420858" sldId="264"/>
            <ac:picMk id="5" creationId="{B21C03A5-9374-4F92-A73A-2D5B34BE52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0ED-B3C6-4176-B675-E89F52EEE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7B4D9-84CB-4C05-BFFA-4EE2CCD2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9A0C-CAD1-4294-9586-A5B5D4F4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ABD3-2960-4EDD-8C37-1BB972BA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FA36-A83F-43A5-8E7F-6A3CAED7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9D3-904D-4905-BDA0-2F8D941B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BADA8-3A4E-4CB8-B781-BB011D22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62ED-287A-42D6-90C0-3D710275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5B64-83EE-4F4C-9690-320703F0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4B9F-763C-4ADD-87DF-092F2C1B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32E8A-911F-4A01-B6EA-E853A767B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F44E9-E5B4-413E-8CC5-7B0B0DF0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CDCB-9BD2-4EEE-A037-4971ACCD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0DE9-4832-45D4-865E-DE5147C2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5589-A2C6-4B90-8703-8C0333ED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9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D6EF-DD30-45BB-B072-6054D919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4E21-DAFB-41CC-A75D-B3D940ED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EC94-59EB-4C69-80F9-A105553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FB88-9283-4A02-B45E-72D50E05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E303-E8F0-4830-9821-30D7A68C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03F-0E62-47CF-846F-84C0FCE8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194F2-A2FF-4218-8EEC-060D8457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46C0-D08C-4DB8-A84F-0662654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014D-8392-4B41-BE06-27242847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9ED3-4EBC-4314-A6B0-6416BCDC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870-A224-4F95-9A4E-5EE55BC1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FBCD-61FC-4838-B3FC-C2658B789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BDFA-3CF4-4DA3-8CC6-CD8F35349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1CE2-FFA6-4472-A868-41549C00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F8B-2FCB-40CE-B797-DDE5AD21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8D26B-383B-421D-BB65-36B6CE2B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5049-7DB6-462A-B247-7BDCF43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77021-3BFD-4604-99C5-3F592752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9434-E9BC-4293-8D08-132AE98C6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CB0C0-E8AF-47AA-8E91-CAF80F1EE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4D39A-FDF4-4A94-9124-7F4336C48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2D4F-5A4E-42C4-BCFB-4F9EC3AD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31E2E-D2C8-405E-8F52-1EEC53EF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4E357-2831-4688-ADCC-8EABAEB9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723F-0670-42B8-93E6-79DCD677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4E6C4-5E53-41B9-A16D-6DF606C5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CE353-7AF6-46CB-BC63-314C973F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F812A-DCDD-4A9A-8F0F-F3EFB4CC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E07F2-352F-43AF-ABEC-B45D68AA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9ABEA-91DD-419D-A91B-EB20C5F0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11BB-D4B0-4411-A695-CCCB521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190C-E289-4C5B-9938-3057445A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F6A1-E2A1-41EA-AFF9-782554D8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C6555-45CB-456F-A3F2-4A6364CC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08DF9-207C-4F71-A461-67BE1901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01E-42B7-475F-B8D2-AA3F028C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CD46E-23C7-47E1-AF91-8DA7F86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3BA8-11FC-4D1D-AFC9-EDB9A96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091E8-F316-483A-81AC-A81CF997A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B4EE8-EB57-4EA6-9E10-6C9F45DC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7A01-66A0-4803-981B-40D6C10D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384B-9E9B-4AE8-9864-C458D551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8F49-DA68-4FFC-8848-D35CE6C6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B72E1-234D-40E3-AB6A-4FA6FE2A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B0E2-9BFB-477F-B181-0351A477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4105-5091-47E0-A2DE-DDB1BD67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0D0A-557C-4725-B082-C4DB43D49F0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6A55-5244-4DFF-84BF-D7D0D536F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4263-940E-4502-8236-97BFF33B9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4098-7E79-4F9A-B6B6-15B6B718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927" TargetMode="External"/><Relationship Id="rId2" Type="http://schemas.openxmlformats.org/officeDocument/2006/relationships/hyperlink" Target="https://www.adafruit.com/product/3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lianov/modbus-esp8266" TargetMode="External"/><Relationship Id="rId2" Type="http://schemas.openxmlformats.org/officeDocument/2006/relationships/hyperlink" Target="https://github.com/adafruit/Adafruit_Motor_Shield_V2_Libr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78D5-DC3F-4593-A8A4-86A386AEB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VFD “Like” DC Motor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B3799-B793-45AD-8F35-552FA9A46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Setup for Ignition Scada</a:t>
            </a:r>
          </a:p>
          <a:p>
            <a:r>
              <a:rPr lang="en-US" dirty="0"/>
              <a:t>Nicholas Robinson</a:t>
            </a:r>
          </a:p>
          <a:p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May2020</a:t>
            </a:r>
          </a:p>
        </p:txBody>
      </p:sp>
    </p:spTree>
    <p:extLst>
      <p:ext uri="{BB962C8B-B14F-4D97-AF65-F5344CB8AC3E}">
        <p14:creationId xmlns:p14="http://schemas.microsoft.com/office/powerpoint/2010/main" val="9141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5530-C030-4410-973F-14C18FEC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39A2-75B3-4ED2-B362-5F654F85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8843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Adafruit ESP32 Feather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https://www.adafruit.com/product/3619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Adafruit Feather Motor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https://www.adafruit.com/product/2927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DC motor </a:t>
            </a:r>
          </a:p>
          <a:p>
            <a:pPr>
              <a:lnSpc>
                <a:spcPct val="150000"/>
              </a:lnSpc>
            </a:pPr>
            <a:r>
              <a:rPr lang="en-US" dirty="0"/>
              <a:t>9V battery harness</a:t>
            </a:r>
          </a:p>
          <a:p>
            <a:pPr>
              <a:lnSpc>
                <a:spcPct val="150000"/>
              </a:lnSpc>
            </a:pPr>
            <a:r>
              <a:rPr lang="en-US" dirty="0"/>
              <a:t>LiPo battery (optional)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2D774228-16F0-4DD6-A6A4-A27416E90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52712" y="2369542"/>
            <a:ext cx="4351339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414-7261-4988-9510-F3573AC8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7BBA-4187-44C7-B04A-593EC05E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Adafruit Motorshield V2 Library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https://github.com/adafruit/Adafruit_Motor_Shield_V2_Library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Modbus-esp8266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https://github.com/emelianov/modbus-esp8266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29E2-5BFD-4C8A-9231-28D98220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IP Address from 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26AA-E55C-4FC9-8016-C90BD3C3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709"/>
          </a:xfrm>
        </p:spPr>
        <p:txBody>
          <a:bodyPr/>
          <a:lstStyle/>
          <a:p>
            <a:r>
              <a:rPr lang="en-US" dirty="0"/>
              <a:t>After programming and while connected to serial, press reset on the board and wait for the IP address to appear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A257F-9692-48DA-BF7E-437B32D8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80" y="2829065"/>
            <a:ext cx="8171639" cy="36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9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741B-A4E0-4EFF-ACCA-FB869000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 Device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B8051-5336-4595-93D9-F7D5A3925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99" y="1883357"/>
            <a:ext cx="441007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A6287-B02C-4F0C-A9D4-C554EA4C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71" y="3536411"/>
            <a:ext cx="3838575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0E8F6-025C-4514-8E13-DC793CFBD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34" y="5241320"/>
            <a:ext cx="5953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2D73-69C7-4D58-8DBA-12D19E1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Mapping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9DB797-45F9-4010-BE47-F9F50C071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077"/>
            <a:ext cx="10515600" cy="41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CB76-9614-4549-878E-F192485D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85DCE8-3317-4C5A-A062-E2CFB19CA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7988" y="265088"/>
            <a:ext cx="7263416" cy="63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D090-292B-4D70-AA48-5C585E9E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97DD-1A57-405C-B49A-6B16266A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562601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Current speed is not actual RPM, just </a:t>
            </a:r>
            <a:r>
              <a:rPr lang="en-US"/>
              <a:t>for simulation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Slider is bound to Target Speed</a:t>
            </a:r>
          </a:p>
          <a:p>
            <a:pPr>
              <a:lnSpc>
                <a:spcPct val="160000"/>
              </a:lnSpc>
            </a:pPr>
            <a:r>
              <a:rPr lang="en-US" dirty="0"/>
              <a:t>Radio buttons with values 50, 25, and 1 are bound to Ramp Speed</a:t>
            </a:r>
          </a:p>
          <a:p>
            <a:pPr>
              <a:lnSpc>
                <a:spcPct val="160000"/>
              </a:lnSpc>
            </a:pPr>
            <a:r>
              <a:rPr lang="en-US" dirty="0"/>
              <a:t>Buttons are bound to run/stop and </a:t>
            </a:r>
            <a:r>
              <a:rPr lang="en-US" dirty="0" err="1"/>
              <a:t>fwd</a:t>
            </a:r>
            <a:r>
              <a:rPr lang="en-US" dirty="0"/>
              <a:t>/rev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209D5C-DA99-43CF-9CA7-A8B97E7D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90" y="443060"/>
            <a:ext cx="4478910" cy="59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9F6B-C155-4B15-BEB0-45AF3038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C03A5-9374-4F92-A73A-2D5B34BE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61" y="365125"/>
            <a:ext cx="4595812" cy="6127750"/>
          </a:xfr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2074B6D7E804D91EAD77229F2A266" ma:contentTypeVersion="13" ma:contentTypeDescription="Create a new document." ma:contentTypeScope="" ma:versionID="be882a3f3c13ab9f084e6c82b2b5513d">
  <xsd:schema xmlns:xsd="http://www.w3.org/2001/XMLSchema" xmlns:xs="http://www.w3.org/2001/XMLSchema" xmlns:p="http://schemas.microsoft.com/office/2006/metadata/properties" xmlns:ns3="0dd57c15-0b01-4dd9-8e56-b7fa0b534ccd" xmlns:ns4="cfea0ddb-7dae-4d4e-aea9-764e1fd76d15" targetNamespace="http://schemas.microsoft.com/office/2006/metadata/properties" ma:root="true" ma:fieldsID="30a9aae4695c7961ed8846fc9e5dc8f8" ns3:_="" ns4:_="">
    <xsd:import namespace="0dd57c15-0b01-4dd9-8e56-b7fa0b534ccd"/>
    <xsd:import namespace="cfea0ddb-7dae-4d4e-aea9-764e1fd76d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57c15-0b01-4dd9-8e56-b7fa0b534c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a0ddb-7dae-4d4e-aea9-764e1fd76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2630A-A253-4254-A78F-23B8070EA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d57c15-0b01-4dd9-8e56-b7fa0b534ccd"/>
    <ds:schemaRef ds:uri="cfea0ddb-7dae-4d4e-aea9-764e1fd76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CC90DA-A847-4D32-928C-57FFD827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EA381-4938-48B1-8033-3A709DBA403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VFD “Like” DC Motor</vt:lpstr>
      <vt:lpstr>Hardware</vt:lpstr>
      <vt:lpstr>Needed Arduino Libraries</vt:lpstr>
      <vt:lpstr>Get IP Address from serial monitor</vt:lpstr>
      <vt:lpstr>Gateway Device Settings</vt:lpstr>
      <vt:lpstr>Address Mapping</vt:lpstr>
      <vt:lpstr>User Data Type</vt:lpstr>
      <vt:lpstr>Control View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VFD “Like” DC Motor</dc:title>
  <dc:creator>Nicholas Robinson</dc:creator>
  <cp:lastModifiedBy>Nicholas Robinson</cp:lastModifiedBy>
  <cp:revision>2</cp:revision>
  <dcterms:created xsi:type="dcterms:W3CDTF">2020-05-16T02:20:51Z</dcterms:created>
  <dcterms:modified xsi:type="dcterms:W3CDTF">2020-05-16T03:35:43Z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0x010100B2C2074B6D7E804D91EAD77229F2A266</vt:lpwstr>
  </property>
</Properties>
</file>