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2186A1-624E-4A3B-8017-BC57B60FF5E3}" v="7" dt="2020-04-06T18:28:25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Robinson" userId="5ace4d69b49caead" providerId="LiveId" clId="{ED2186A1-624E-4A3B-8017-BC57B60FF5E3}"/>
    <pc:docChg chg="undo custSel mod addSld modSld sldOrd">
      <pc:chgData name="Nick Robinson" userId="5ace4d69b49caead" providerId="LiveId" clId="{ED2186A1-624E-4A3B-8017-BC57B60FF5E3}" dt="2020-04-06T18:28:33.585" v="124" actId="1076"/>
      <pc:docMkLst>
        <pc:docMk/>
      </pc:docMkLst>
      <pc:sldChg chg="ord">
        <pc:chgData name="Nick Robinson" userId="5ace4d69b49caead" providerId="LiveId" clId="{ED2186A1-624E-4A3B-8017-BC57B60FF5E3}" dt="2020-04-06T18:21:32.187" v="109"/>
        <pc:sldMkLst>
          <pc:docMk/>
          <pc:sldMk cId="579485156" sldId="257"/>
        </pc:sldMkLst>
      </pc:sldChg>
      <pc:sldChg chg="modSp mod ord">
        <pc:chgData name="Nick Robinson" userId="5ace4d69b49caead" providerId="LiveId" clId="{ED2186A1-624E-4A3B-8017-BC57B60FF5E3}" dt="2020-04-06T18:21:25.760" v="107" actId="20577"/>
        <pc:sldMkLst>
          <pc:docMk/>
          <pc:sldMk cId="11056657" sldId="259"/>
        </pc:sldMkLst>
        <pc:spChg chg="mod">
          <ac:chgData name="Nick Robinson" userId="5ace4d69b49caead" providerId="LiveId" clId="{ED2186A1-624E-4A3B-8017-BC57B60FF5E3}" dt="2020-04-06T18:21:25.760" v="107" actId="20577"/>
          <ac:spMkLst>
            <pc:docMk/>
            <pc:sldMk cId="11056657" sldId="259"/>
            <ac:spMk id="2" creationId="{296B7D0C-7048-4838-9BB5-9B2CAB24D489}"/>
          </ac:spMkLst>
        </pc:spChg>
        <pc:spChg chg="mod">
          <ac:chgData name="Nick Robinson" userId="5ace4d69b49caead" providerId="LiveId" clId="{ED2186A1-624E-4A3B-8017-BC57B60FF5E3}" dt="2020-04-06T18:17:19.995" v="63"/>
          <ac:spMkLst>
            <pc:docMk/>
            <pc:sldMk cId="11056657" sldId="259"/>
            <ac:spMk id="3" creationId="{5A53BF6B-B72B-4F53-A3A9-C62ACEABE342}"/>
          </ac:spMkLst>
        </pc:spChg>
      </pc:sldChg>
      <pc:sldChg chg="modSp mod">
        <pc:chgData name="Nick Robinson" userId="5ace4d69b49caead" providerId="LiveId" clId="{ED2186A1-624E-4A3B-8017-BC57B60FF5E3}" dt="2020-04-06T18:13:31.306" v="14" actId="14100"/>
        <pc:sldMkLst>
          <pc:docMk/>
          <pc:sldMk cId="2214424875" sldId="260"/>
        </pc:sldMkLst>
        <pc:spChg chg="mod">
          <ac:chgData name="Nick Robinson" userId="5ace4d69b49caead" providerId="LiveId" clId="{ED2186A1-624E-4A3B-8017-BC57B60FF5E3}" dt="2020-04-06T18:13:19.726" v="8" actId="20577"/>
          <ac:spMkLst>
            <pc:docMk/>
            <pc:sldMk cId="2214424875" sldId="260"/>
            <ac:spMk id="2" creationId="{B99BD434-218D-4DED-8600-6A13E01C7179}"/>
          </ac:spMkLst>
        </pc:spChg>
        <pc:spChg chg="mod">
          <ac:chgData name="Nick Robinson" userId="5ace4d69b49caead" providerId="LiveId" clId="{ED2186A1-624E-4A3B-8017-BC57B60FF5E3}" dt="2020-04-06T18:13:31.306" v="14" actId="14100"/>
          <ac:spMkLst>
            <pc:docMk/>
            <pc:sldMk cId="2214424875" sldId="260"/>
            <ac:spMk id="3" creationId="{BBBA45C8-BED4-4BBF-AAE0-82F58283BCC8}"/>
          </ac:spMkLst>
        </pc:spChg>
      </pc:sldChg>
      <pc:sldChg chg="addSp delSp modSp add mod">
        <pc:chgData name="Nick Robinson" userId="5ace4d69b49caead" providerId="LiveId" clId="{ED2186A1-624E-4A3B-8017-BC57B60FF5E3}" dt="2020-04-06T18:15:41.647" v="23" actId="20577"/>
        <pc:sldMkLst>
          <pc:docMk/>
          <pc:sldMk cId="2848801109" sldId="261"/>
        </pc:sldMkLst>
        <pc:spChg chg="mod">
          <ac:chgData name="Nick Robinson" userId="5ace4d69b49caead" providerId="LiveId" clId="{ED2186A1-624E-4A3B-8017-BC57B60FF5E3}" dt="2020-04-06T18:13:25.996" v="13" actId="20577"/>
          <ac:spMkLst>
            <pc:docMk/>
            <pc:sldMk cId="2848801109" sldId="261"/>
            <ac:spMk id="2" creationId="{C0B13D12-C796-4F5A-B986-05BB745274BA}"/>
          </ac:spMkLst>
        </pc:spChg>
        <pc:spChg chg="del">
          <ac:chgData name="Nick Robinson" userId="5ace4d69b49caead" providerId="LiveId" clId="{ED2186A1-624E-4A3B-8017-BC57B60FF5E3}" dt="2020-04-06T18:13:35.832" v="15" actId="478"/>
          <ac:spMkLst>
            <pc:docMk/>
            <pc:sldMk cId="2848801109" sldId="261"/>
            <ac:spMk id="3" creationId="{313491B5-2BBB-4951-8B08-E1B9C24024D0}"/>
          </ac:spMkLst>
        </pc:spChg>
        <pc:spChg chg="add mod">
          <ac:chgData name="Nick Robinson" userId="5ace4d69b49caead" providerId="LiveId" clId="{ED2186A1-624E-4A3B-8017-BC57B60FF5E3}" dt="2020-04-06T18:15:41.647" v="23" actId="20577"/>
          <ac:spMkLst>
            <pc:docMk/>
            <pc:sldMk cId="2848801109" sldId="261"/>
            <ac:spMk id="4" creationId="{F5CFC5CF-ED03-4A9F-B3C8-A1507A45F851}"/>
          </ac:spMkLst>
        </pc:spChg>
        <pc:picChg chg="add mod">
          <ac:chgData name="Nick Robinson" userId="5ace4d69b49caead" providerId="LiveId" clId="{ED2186A1-624E-4A3B-8017-BC57B60FF5E3}" dt="2020-04-06T18:15:32.059" v="18" actId="1076"/>
          <ac:picMkLst>
            <pc:docMk/>
            <pc:sldMk cId="2848801109" sldId="261"/>
            <ac:picMk id="5" creationId="{01AD8147-31FF-4EC9-AD7B-E215CB872053}"/>
          </ac:picMkLst>
        </pc:picChg>
      </pc:sldChg>
      <pc:sldChg chg="addSp delSp modSp add mod ord setBg">
        <pc:chgData name="Nick Robinson" userId="5ace4d69b49caead" providerId="LiveId" clId="{ED2186A1-624E-4A3B-8017-BC57B60FF5E3}" dt="2020-04-06T18:28:33.585" v="124" actId="1076"/>
        <pc:sldMkLst>
          <pc:docMk/>
          <pc:sldMk cId="88632458" sldId="262"/>
        </pc:sldMkLst>
        <pc:spChg chg="mod ord">
          <ac:chgData name="Nick Robinson" userId="5ace4d69b49caead" providerId="LiveId" clId="{ED2186A1-624E-4A3B-8017-BC57B60FF5E3}" dt="2020-04-06T18:27:48.307" v="116" actId="26606"/>
          <ac:spMkLst>
            <pc:docMk/>
            <pc:sldMk cId="88632458" sldId="262"/>
            <ac:spMk id="2" creationId="{E03C4716-D9EA-4DCC-B1D0-C0747EFD9617}"/>
          </ac:spMkLst>
        </pc:spChg>
        <pc:spChg chg="del">
          <ac:chgData name="Nick Robinson" userId="5ace4d69b49caead" providerId="LiveId" clId="{ED2186A1-624E-4A3B-8017-BC57B60FF5E3}" dt="2020-04-06T18:27:33.425" v="112" actId="931"/>
          <ac:spMkLst>
            <pc:docMk/>
            <pc:sldMk cId="88632458" sldId="262"/>
            <ac:spMk id="3" creationId="{07609197-8758-40F3-98D1-A0957677B3FC}"/>
          </ac:spMkLst>
        </pc:spChg>
        <pc:spChg chg="add del mod">
          <ac:chgData name="Nick Robinson" userId="5ace4d69b49caead" providerId="LiveId" clId="{ED2186A1-624E-4A3B-8017-BC57B60FF5E3}" dt="2020-04-06T18:28:25.535" v="121"/>
          <ac:spMkLst>
            <pc:docMk/>
            <pc:sldMk cId="88632458" sldId="262"/>
            <ac:spMk id="7" creationId="{67FDBBEB-C545-4B54-BA54-C6CBCAA8009D}"/>
          </ac:spMkLst>
        </pc:spChg>
        <pc:spChg chg="add del">
          <ac:chgData name="Nick Robinson" userId="5ace4d69b49caead" providerId="LiveId" clId="{ED2186A1-624E-4A3B-8017-BC57B60FF5E3}" dt="2020-04-06T18:27:48.307" v="116" actId="26606"/>
          <ac:spMkLst>
            <pc:docMk/>
            <pc:sldMk cId="88632458" sldId="262"/>
            <ac:spMk id="10" creationId="{B9951BD9-0868-4CDB-ACD6-9C4209B5E412}"/>
          </ac:spMkLst>
        </pc:spChg>
        <pc:picChg chg="add del mod">
          <ac:chgData name="Nick Robinson" userId="5ace4d69b49caead" providerId="LiveId" clId="{ED2186A1-624E-4A3B-8017-BC57B60FF5E3}" dt="2020-04-06T18:28:01.626" v="120" actId="478"/>
          <ac:picMkLst>
            <pc:docMk/>
            <pc:sldMk cId="88632458" sldId="262"/>
            <ac:picMk id="5" creationId="{4C0BB3C8-78A1-4A4D-A0BF-7CDFA18FCD77}"/>
          </ac:picMkLst>
        </pc:picChg>
        <pc:picChg chg="add mod">
          <ac:chgData name="Nick Robinson" userId="5ace4d69b49caead" providerId="LiveId" clId="{ED2186A1-624E-4A3B-8017-BC57B60FF5E3}" dt="2020-04-06T18:28:33.585" v="124" actId="1076"/>
          <ac:picMkLst>
            <pc:docMk/>
            <pc:sldMk cId="88632458" sldId="262"/>
            <ac:picMk id="8" creationId="{466ACF7B-2657-4975-B52B-A189D01EE74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89EB-7D10-493F-9DF3-EB02DD96F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B18D2-9E60-4B7C-836C-69CB87DD8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2DB9A-F16B-4AE2-B57D-4304E89D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F0BB-1B1C-48EE-9F1C-FB166BA16F4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15C14-24FF-464E-8082-0B3BD839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66C76-F14F-40A6-A21B-16BF26B4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1F42-F2FA-497D-98CD-0E4D6DDC2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5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CBD6-DD60-42E1-A19E-660346B4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BBD4E-486B-4F1A-ABEA-58731DBF1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F0D05-700E-44F2-81B1-7DA564CB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F0BB-1B1C-48EE-9F1C-FB166BA16F4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17330-C3DF-4A3A-951A-CBB6020F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80945-E488-4C7D-9AC1-18B07975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1F42-F2FA-497D-98CD-0E4D6DDC2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9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A56D8-96CD-4E42-85C4-523895D97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CE31F-5FFD-45BD-BAD6-0A8222C92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38523-E5F8-4190-B1C1-51074CFE8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F0BB-1B1C-48EE-9F1C-FB166BA16F4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B0725-8397-43DF-9951-404757D1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4F2FD-10B5-4F3B-99F1-67733B65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1F42-F2FA-497D-98CD-0E4D6DDC2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4D6B-E387-49DC-9DD9-08894F25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4BABC-1A83-472F-9259-2480A1AA2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5795E-E045-48B2-A337-D4E8DA20E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F0BB-1B1C-48EE-9F1C-FB166BA16F4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8B3CF-DD21-4B0D-9EB9-A6ED7433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D608E-5301-4BFD-853B-39C471A7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1F42-F2FA-497D-98CD-0E4D6DDC2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4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4697-3007-41A2-B575-876B10F7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28680-CE98-49AA-927B-ABB145F21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E71C3-16F1-4E7A-AE51-D8D9A51A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F0BB-1B1C-48EE-9F1C-FB166BA16F4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1F679-BEA5-43C0-BE9E-EC75F1370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4D811-906C-4D75-B738-538F7C4A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1F42-F2FA-497D-98CD-0E4D6DDC2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9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F244-9D79-41A4-A0AF-B076BACCB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B41D5-5F00-4F17-8037-6EB5FB392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25F3E-9CDE-4389-9BEC-981BFCAD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6338E-D472-48F8-B0ED-A245AAC13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F0BB-1B1C-48EE-9F1C-FB166BA16F4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42829-22E9-4B67-9CFE-6C74DDAD3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68BC5-A937-47A9-B4D4-65ACF1D2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1F42-F2FA-497D-98CD-0E4D6DDC2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9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0961-BF55-4B98-8BF1-9C0DB175A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EBFF1-175C-4917-A9A2-53DAB8CF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541CA-E26D-40D9-8577-3EF42AF45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9C9109-E60D-41E7-B013-244915229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C3A17E-57C2-49AB-8C11-3E87AEF95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DCB182-4698-4A32-9DAE-DC8CE058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F0BB-1B1C-48EE-9F1C-FB166BA16F4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911462-BBE0-468C-83B7-DE301A60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9C4ABA-3951-4A21-9BD3-7BAAE507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1F42-F2FA-497D-98CD-0E4D6DDC2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1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06FE-6A0A-45B2-91E3-78D2AD3A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DCCF08-250B-4537-966B-63F99287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F0BB-1B1C-48EE-9F1C-FB166BA16F4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A28CB-AC81-486A-9AAD-DD3B8EA8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1A255-40C6-4D8E-A7A1-DE63D1EA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1F42-F2FA-497D-98CD-0E4D6DDC2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5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B82518-9106-40F4-99E7-AAA91DEA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F0BB-1B1C-48EE-9F1C-FB166BA16F4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4B4BF-6B79-4C8B-BE09-BBA4EEDB7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8BA8D-3EAF-4E1F-8D6A-44372293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1F42-F2FA-497D-98CD-0E4D6DDC2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6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28FC-259C-468D-B895-5F90D180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BD01D-743F-486B-BA1C-B2AD55D15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53081-E3B0-45B4-92BC-187924E7D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81CB9-A6AC-481D-A364-8F72E207C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F0BB-1B1C-48EE-9F1C-FB166BA16F4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C5B64-E56A-4876-974F-D8C6A8B8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6370C-4CF1-4B2D-9468-44BF10BE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1F42-F2FA-497D-98CD-0E4D6DDC2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5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0E15-9314-4133-BCBA-9291CBD26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B7E6C-75BD-4773-941E-36849C6DB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BB61B-2C95-4085-AD70-1A22BC166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BE078-40E6-4393-BD29-0F6F30BC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F0BB-1B1C-48EE-9F1C-FB166BA16F4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6AABB-5478-4B92-92E1-7E5927E4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4141D-7FEC-4D8E-8329-DC471B8D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1F42-F2FA-497D-98CD-0E4D6DDC2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2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76DA3-D9D6-4ED1-BF6D-F83A8A186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E40E2-0081-4BF8-A6A7-B92811E48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EE17A-8204-4453-AC2F-F7983A113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CF0BB-1B1C-48EE-9F1C-FB166BA16F4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F3C40-8B33-4609-B7FA-D5B1761AB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DB7AA-5585-4E4F-B286-1A9B905C3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E1F42-F2FA-497D-98CD-0E4D6DDC2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product/3191" TargetMode="External"/><Relationship Id="rId2" Type="http://schemas.openxmlformats.org/officeDocument/2006/relationships/hyperlink" Target="https://www.adafruit.com/product/282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o.adafruit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o.adafruit.com/api/docs/" TargetMode="External"/><Relationship Id="rId2" Type="http://schemas.openxmlformats.org/officeDocument/2006/relationships/hyperlink" Target="https://github.com/Freeno83/MQTT-Learn-from-hom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ivemq.com/blog/mqtt-client-library-paho-python/" TargetMode="External"/><Relationship Id="rId4" Type="http://schemas.openxmlformats.org/officeDocument/2006/relationships/hyperlink" Target="https://requests.readthedocs.io/en/master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arn.adafruit.com/mqtt-adafruit-io-and-you?view=al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DE0B-90AF-4104-BD12-65ED67B82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MQTT: Learn From Home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CEBA-F09F-4CAC-ADC6-35E35D881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Nicholas Robinson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April 2020</a:t>
            </a:r>
          </a:p>
        </p:txBody>
      </p:sp>
    </p:spTree>
    <p:extLst>
      <p:ext uri="{BB962C8B-B14F-4D97-AF65-F5344CB8AC3E}">
        <p14:creationId xmlns:p14="http://schemas.microsoft.com/office/powerpoint/2010/main" val="417137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F677-86F1-44E8-A6DC-0646A325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FCE7D-72EF-4E81-9A8E-503B54AAB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These slides will show an example which can be done at home: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Publish / Subscribe from a Wi-Fi microcontroller to MQTT broker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Publish / Subscribe to an MQTT broker from python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Speed comparison between HTTP and MQTT</a:t>
            </a:r>
          </a:p>
          <a:p>
            <a:pPr>
              <a:lnSpc>
                <a:spcPct val="150000"/>
              </a:lnSpc>
            </a:pPr>
            <a:r>
              <a:rPr lang="en-US" dirty="0"/>
              <a:t>Hardware used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ESP8266 HUZZAH Feather (</a:t>
            </a:r>
            <a:r>
              <a:rPr lang="en-US" dirty="0">
                <a:hlinkClick r:id="rId2"/>
              </a:rPr>
              <a:t>https://www.adafruit.com/product/2821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Feather Relay (</a:t>
            </a:r>
            <a:r>
              <a:rPr lang="en-US" dirty="0">
                <a:hlinkClick r:id="rId3"/>
              </a:rPr>
              <a:t>https://www.adafruit.com/product/3191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MQTT Broker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hlinkClick r:id="rId4"/>
              </a:rPr>
              <a:t>https://io.adafruit.com/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8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4716-D9EA-4DCC-B1D0-C0747EFD9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“Lab” Setup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66ACF7B-2657-4975-B52B-A189D01EE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337" y="1690688"/>
            <a:ext cx="5779326" cy="441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7D0C-7048-4838-9BB5-9B2CAB24D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BF6B-B72B-4F53-A3A9-C62ACEABE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All Code for this example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hlinkClick r:id="rId2"/>
              </a:rPr>
              <a:t>https://github.com/Freeno83/MQTT-Learn-from-home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Adafruit IO API (HTTP and MQTT)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hlinkClick r:id="rId3"/>
              </a:rPr>
              <a:t>https://io.adafruit.com/api/docs/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Requests Library explanation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hlinkClick r:id="rId4"/>
              </a:rPr>
              <a:t>https://requests.readthedocs.io/en/master/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Paho MQTT Library explanation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hlinkClick r:id="rId5"/>
              </a:rPr>
              <a:t>https://www.hivemq.com/blog/mqtt-client-library-paho-python/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10CE-0DAB-495C-9AF7-A2C668B6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the Microcontroller + Setup a Feed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C541D-FD2F-4C24-AC4C-70F84ED72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7330"/>
            <a:ext cx="11115261" cy="277287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Start with this tutorial: </a:t>
            </a:r>
            <a:r>
              <a:rPr lang="en-US" dirty="0">
                <a:hlinkClick r:id="rId2"/>
              </a:rPr>
              <a:t>learn.adafruit.com/mqtt-adafruit-io-and-you?view=all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Based off Adafruit MQTT Example sketch ‘MQTT_esp8266’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 this case, pin 14 controls the relay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 string compare to make on/off decision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CF7BD4-147F-4CB9-A6A5-45E3CD369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421" y="4227767"/>
            <a:ext cx="5817158" cy="249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58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BD434-218D-4DED-8600-6A13E01C7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A45C8-BED4-4BBF-AAE0-82F58283B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83087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Run from python shell</a:t>
            </a:r>
          </a:p>
          <a:p>
            <a:pPr>
              <a:lnSpc>
                <a:spcPct val="150000"/>
              </a:lnSpc>
            </a:pPr>
            <a:r>
              <a:rPr lang="en-US" dirty="0"/>
              <a:t>Send to response: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Average 0.281 s for 6 transactions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329DC-5EF3-45F6-8321-B3686DFF1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238" y="517730"/>
            <a:ext cx="421005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24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3D12-C796-4F5A-B986-05BB7452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CFC5CF-ED03-4A9F-B3C8-A1507A45F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83087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Run from python shell</a:t>
            </a:r>
          </a:p>
          <a:p>
            <a:pPr>
              <a:lnSpc>
                <a:spcPct val="150000"/>
              </a:lnSpc>
            </a:pPr>
            <a:r>
              <a:rPr lang="en-US" dirty="0"/>
              <a:t>Send to response: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Average 0.090 s for 6 transactions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AD8147-31FF-4EC9-AD7B-E215CB872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672962"/>
            <a:ext cx="48006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0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245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MQTT: Learn From Home</vt:lpstr>
      <vt:lpstr>Overview</vt:lpstr>
      <vt:lpstr>The “Lab” Setup</vt:lpstr>
      <vt:lpstr>Reference</vt:lpstr>
      <vt:lpstr>Program the Microcontroller + Setup a Feed</vt:lpstr>
      <vt:lpstr>HTTP</vt:lpstr>
      <vt:lpstr>MQTT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MQTT: Learn From Home</dc:title>
  <dc:creator>Nick Robinson</dc:creator>
  <cp:lastModifiedBy>Nick Robinson</cp:lastModifiedBy>
  <cp:revision>5</cp:revision>
  <dcterms:created xsi:type="dcterms:W3CDTF">2020-04-06T17:22:46Z</dcterms:created>
  <dcterms:modified xsi:type="dcterms:W3CDTF">2020-04-06T18:28:35Z</dcterms:modified>
</cp:coreProperties>
</file>