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1" r:id="rId4"/>
    <p:sldId id="266" r:id="rId6"/>
    <p:sldId id="259" r:id="rId7"/>
    <p:sldId id="262" r:id="rId8"/>
    <p:sldId id="260" r:id="rId9"/>
    <p:sldId id="273" r:id="rId10"/>
    <p:sldId id="277" r:id="rId11"/>
    <p:sldId id="274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单元结构" id="{2D0401DF-451A-49BB-B3D4-3F588B2CDD9E}">
          <p14:sldIdLst>
            <p14:sldId id="257"/>
            <p14:sldId id="261"/>
            <p14:sldId id="266"/>
            <p14:sldId id="259"/>
            <p14:sldId id="262"/>
            <p14:sldId id="260"/>
            <p14:sldId id="273"/>
            <p14:sldId id="277"/>
            <p14:sldId id="274"/>
          </p14:sldIdLst>
        </p14:section>
        <p14:section name="二极管参数" id="{249478C2-24B5-4587-994D-1C7FD36010E1}">
          <p14:sldIdLst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 韶华" initials="岳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7B45-01C2-4AF6-B187-986183820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6DD6-45CA-4AB6-A3F0-8ABE4961A0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A6DD6-45CA-4AB6-A3F0-8ABE4961A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6DD6-45CA-4AB6-A3F0-8ABE4961A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0146-D42B-4A97-95F5-74D228742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F0CF-F782-4929-8A56-B5A5193489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729" y="349446"/>
            <a:ext cx="57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总体结构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7729" y="1050314"/>
            <a:ext cx="57677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单元尺寸：边长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8mm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935" y="1050290"/>
            <a:ext cx="5863590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4148" t="4578" r="7117" b="23992"/>
          <a:stretch>
            <a:fillRect/>
          </a:stretch>
        </p:blipFill>
        <p:spPr>
          <a:xfrm>
            <a:off x="7671674" y="1273775"/>
            <a:ext cx="4158772" cy="37821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405" y="454835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二极管：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MADP-000907-14020x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258847"/>
            <a:ext cx="2708802" cy="463266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0490679" y="3556985"/>
            <a:ext cx="267646" cy="21704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401420" y="3665509"/>
            <a:ext cx="4351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178061" y="3865155"/>
            <a:ext cx="6096" cy="1302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391261" y="3738880"/>
            <a:ext cx="10159" cy="1428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836579" y="3738880"/>
            <a:ext cx="10159" cy="1445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694034" y="3799332"/>
            <a:ext cx="668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694034" y="3582416"/>
            <a:ext cx="668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271852" y="1258847"/>
          <a:ext cx="3895871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619"/>
                <a:gridCol w="1330126"/>
                <a:gridCol w="133012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Value(mm)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Value(mm)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连接符 33"/>
          <p:cNvCxnSpPr/>
          <p:nvPr/>
        </p:nvCxnSpPr>
        <p:spPr>
          <a:xfrm flipH="1">
            <a:off x="9833020" y="3818057"/>
            <a:ext cx="6096" cy="25813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9851480" y="3324281"/>
            <a:ext cx="6096" cy="258135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0178061" y="4854291"/>
            <a:ext cx="237997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401421" y="5049811"/>
            <a:ext cx="435158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929205" y="5084029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372224" y="5085403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162611" y="3547014"/>
            <a:ext cx="58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229664" y="4557039"/>
          <a:ext cx="38958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85"/>
                <a:gridCol w="20196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5440" y="815975"/>
            <a:ext cx="2531110" cy="43053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7564014" y="4952880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407895" y="4943552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03635" y="4981860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419927" y="4989422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75465" y="5522880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6439" y="5522880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362801" y="5437149"/>
            <a:ext cx="23799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790180" y="5402475"/>
            <a:ext cx="629747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65111" y="472969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04150" y="472969"/>
            <a:ext cx="0" cy="541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48162" y="164338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7544319" y="546864"/>
            <a:ext cx="180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7729" y="1214265"/>
          <a:ext cx="60855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873"/>
                <a:gridCol w="14556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介质层厚度（材料）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h1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RO4350B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FR4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h3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RO4350B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3689" y="3776572"/>
          <a:ext cx="60855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873"/>
                <a:gridCol w="14556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金属层厚度（铜）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金属顶层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金属地层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0.105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金属底层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373176" y="344633"/>
            <a:ext cx="16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金属顶层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117665" y="6118668"/>
            <a:ext cx="16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金属地层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595001" y="1100783"/>
            <a:ext cx="11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金属底层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700283" y="4989423"/>
            <a:ext cx="24037" cy="1130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509519" y="684767"/>
            <a:ext cx="229491" cy="416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72196" y="1470115"/>
            <a:ext cx="171943" cy="92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7172" y="1682879"/>
            <a:ext cx="3498810" cy="34739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3362" y="562229"/>
            <a:ext cx="57677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16409" y="4968276"/>
            <a:ext cx="3464253" cy="845880"/>
            <a:chOff x="8148675" y="3957442"/>
            <a:chExt cx="2568484" cy="84588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148675" y="3957442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717159" y="3972536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282873" y="4403212"/>
              <a:ext cx="497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8172697" y="4387478"/>
              <a:ext cx="2507936" cy="6928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420003" y="4185966"/>
            <a:ext cx="2480281" cy="1978309"/>
            <a:chOff x="6559293" y="4076094"/>
            <a:chExt cx="2480281" cy="1978309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6825673" y="5854348"/>
              <a:ext cx="1519137" cy="39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6436" y="4513556"/>
              <a:ext cx="9237" cy="133040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412652" y="5654293"/>
              <a:ext cx="626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9293" y="4076094"/>
              <a:ext cx="616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5802" y="2294629"/>
          <a:ext cx="34988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4"/>
                <a:gridCol w="927212"/>
                <a:gridCol w="927212"/>
                <a:gridCol w="927212"/>
              </a:tblGrid>
              <a:tr h="5496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(mm)</a:t>
                      </a:r>
                      <a:endParaRPr lang="zh-CN" altLang="en-US" dirty="0"/>
                    </a:p>
                  </a:txBody>
                  <a:tcPr/>
                </a:tc>
              </a:tr>
              <a:tr h="3141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141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 rot="5400000">
            <a:off x="9089448" y="3119880"/>
            <a:ext cx="3453094" cy="579092"/>
            <a:chOff x="8148675" y="3934464"/>
            <a:chExt cx="2568484" cy="57909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8148675" y="3957442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17159" y="3972536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9297307" y="3934464"/>
              <a:ext cx="497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W1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8172697" y="4387478"/>
              <a:ext cx="2507936" cy="6928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697" y="2294629"/>
            <a:ext cx="545893" cy="2208360"/>
            <a:chOff x="6605689" y="2621406"/>
            <a:chExt cx="957925" cy="1497424"/>
          </a:xfrm>
        </p:grpSpPr>
        <p:cxnSp>
          <p:nvCxnSpPr>
            <p:cNvPr id="117" name="直接连接符 116"/>
            <p:cNvCxnSpPr/>
            <p:nvPr/>
          </p:nvCxnSpPr>
          <p:spPr>
            <a:xfrm flipH="1">
              <a:off x="7057809" y="4098691"/>
              <a:ext cx="505805" cy="14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7044794" y="2621406"/>
              <a:ext cx="5110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176090" y="2621406"/>
              <a:ext cx="0" cy="149742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6605689" y="3206676"/>
              <a:ext cx="747902" cy="80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W2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23293" y="4425038"/>
            <a:ext cx="2215929" cy="714323"/>
            <a:chOff x="7317234" y="3866250"/>
            <a:chExt cx="1508845" cy="920140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7340953" y="3870152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8819848" y="3866250"/>
              <a:ext cx="0" cy="5410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820548" y="4270997"/>
              <a:ext cx="907086" cy="5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 flipH="1">
              <a:off x="7317234" y="4238751"/>
              <a:ext cx="150884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706" y="803597"/>
            <a:ext cx="4752000" cy="475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729" y="349446"/>
            <a:ext cx="57677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金属顶层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41970" y="1728632"/>
            <a:ext cx="0" cy="541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528660" y="1732442"/>
            <a:ext cx="0" cy="541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48675" y="3957442"/>
            <a:ext cx="0" cy="541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17159" y="3972536"/>
            <a:ext cx="0" cy="541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426665" y="3165791"/>
            <a:ext cx="0" cy="757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765689" y="4097176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65689" y="2267595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40861" y="3596071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0609209" y="2781248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01535" y="2982331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82873" y="4403212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9225130" y="1207164"/>
            <a:ext cx="398039" cy="26942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368505" y="1325924"/>
            <a:ext cx="34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875882" y="2286339"/>
            <a:ext cx="0" cy="181083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172697" y="4387478"/>
            <a:ext cx="2507936" cy="692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103211" y="1947534"/>
            <a:ext cx="243839" cy="152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524850" y="1947534"/>
            <a:ext cx="23368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40480" y="1636429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W_line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422966" y="3776467"/>
            <a:ext cx="601576" cy="165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500177" y="3376916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152284" y="3118401"/>
            <a:ext cx="58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031276" y="2795032"/>
            <a:ext cx="317" cy="787256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379040" y="3122149"/>
            <a:ext cx="95250" cy="952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0015750" y="3382441"/>
            <a:ext cx="0" cy="541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1387" y="1207164"/>
          <a:ext cx="49329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751"/>
                <a:gridCol w="1273215"/>
                <a:gridCol w="1203767"/>
                <a:gridCol w="12732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W_line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9396413" y="1293051"/>
            <a:ext cx="103764" cy="140292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179410" y="954748"/>
            <a:ext cx="34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3048" y="3652951"/>
            <a:ext cx="5767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1.91mm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1.59mm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6825673" y="5854348"/>
            <a:ext cx="1519137" cy="3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16436" y="4513556"/>
            <a:ext cx="9237" cy="133040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412652" y="5654293"/>
            <a:ext cx="62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293" y="4076094"/>
            <a:ext cx="61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4760" y="814504"/>
            <a:ext cx="4752000" cy="475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729" y="349446"/>
            <a:ext cx="57677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金属顶层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6825673" y="5854348"/>
            <a:ext cx="1519137" cy="3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16436" y="4513556"/>
            <a:ext cx="9237" cy="133040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412652" y="5654293"/>
            <a:ext cx="62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293" y="4076094"/>
            <a:ext cx="61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10003200" y="3143468"/>
            <a:ext cx="6096" cy="1302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201995" y="3196390"/>
            <a:ext cx="5079" cy="1252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500911" y="3196390"/>
            <a:ext cx="10159" cy="1445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9496089" y="3280321"/>
            <a:ext cx="668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9499009" y="3081254"/>
            <a:ext cx="668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9833020" y="3272932"/>
            <a:ext cx="6096" cy="25813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851480" y="2779156"/>
            <a:ext cx="6096" cy="258135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9972790" y="4285878"/>
            <a:ext cx="237997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0193204" y="4179373"/>
            <a:ext cx="317388" cy="161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869753" y="4390765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4055" y="4657409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559708" y="2370044"/>
            <a:ext cx="58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07729" y="1227054"/>
          <a:ext cx="38958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85"/>
                <a:gridCol w="20196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303048" y="3652951"/>
            <a:ext cx="5767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1.91mm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1.59mm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9426665" y="3165791"/>
            <a:ext cx="0" cy="757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9422966" y="3776467"/>
            <a:ext cx="601576" cy="165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500177" y="3851703"/>
            <a:ext cx="49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379040" y="3122149"/>
            <a:ext cx="95250" cy="952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0" y="468980"/>
            <a:ext cx="3962400" cy="281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729" y="349446"/>
            <a:ext cx="57677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金属底层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880869" y="1125903"/>
            <a:ext cx="0" cy="20574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880869" y="810943"/>
            <a:ext cx="0" cy="21336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744560" y="509052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W_line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7729" y="1374111"/>
          <a:ext cx="2477135" cy="2298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/>
                <a:gridCol w="1273022"/>
              </a:tblGrid>
              <a:tr h="3829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82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1.4355</a:t>
                      </a:r>
                      <a:endParaRPr lang="zh-CN" altLang="en-US" dirty="0"/>
                    </a:p>
                  </a:txBody>
                  <a:tcPr/>
                </a:tc>
              </a:tr>
              <a:tr h="382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W_line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82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  <a:tr h="382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</a:tr>
              <a:tr h="382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r3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75718" y="3865041"/>
            <a:ext cx="576775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1.91mm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2.5mm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1.91mm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1.59mm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扇形：圆心坐标（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1.77mm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78670" y="1758297"/>
            <a:ext cx="2360930" cy="1930400"/>
            <a:chOff x="9646" y="6219"/>
            <a:chExt cx="3718" cy="3040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10633" y="9219"/>
              <a:ext cx="2493" cy="4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26" y="7124"/>
              <a:ext cx="15" cy="2095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2394" y="6219"/>
              <a:ext cx="97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646" y="8629"/>
              <a:ext cx="98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 flipH="1">
            <a:off x="10259695" y="1134110"/>
            <a:ext cx="233680" cy="127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0859135" y="2292350"/>
            <a:ext cx="233680" cy="127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0376535" y="1259840"/>
            <a:ext cx="607695" cy="102743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562229" y="684248"/>
            <a:ext cx="890735" cy="8997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68615" y="2518410"/>
            <a:ext cx="799465" cy="7886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41305" y="2802111"/>
            <a:ext cx="220133" cy="2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012430" y="2908935"/>
            <a:ext cx="671830" cy="7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8253582" y="2802111"/>
            <a:ext cx="78105" cy="187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351478" y="2760904"/>
            <a:ext cx="42165" cy="3033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805795" y="1534160"/>
            <a:ext cx="34544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7558" y="2118521"/>
            <a:ext cx="75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7648" y="3064366"/>
            <a:ext cx="5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59290" y="1166471"/>
            <a:ext cx="1339215" cy="1213485"/>
            <a:chOff x="9483090" y="1205865"/>
            <a:chExt cx="1339215" cy="1213485"/>
          </a:xfrm>
        </p:grpSpPr>
        <p:sp>
          <p:nvSpPr>
            <p:cNvPr id="31" name="椭圆 30"/>
            <p:cNvSpPr/>
            <p:nvPr/>
          </p:nvSpPr>
          <p:spPr>
            <a:xfrm>
              <a:off x="10115550" y="1205865"/>
              <a:ext cx="95250" cy="95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9483090" y="1275080"/>
              <a:ext cx="664210" cy="11442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184130" y="1270635"/>
              <a:ext cx="638175" cy="11487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直接箭头连接符 33"/>
          <p:cNvCxnSpPr>
            <a:stCxn id="6" idx="0"/>
            <a:endCxn id="6" idx="4"/>
          </p:cNvCxnSpPr>
          <p:nvPr/>
        </p:nvCxnSpPr>
        <p:spPr>
          <a:xfrm>
            <a:off x="8007597" y="684248"/>
            <a:ext cx="0" cy="899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89199" y="909162"/>
            <a:ext cx="7523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9203" y="3402576"/>
            <a:ext cx="8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332983" y="316098"/>
            <a:ext cx="8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5913" y="388938"/>
            <a:ext cx="8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8246" y="381178"/>
            <a:ext cx="57677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金属地层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7729" y="1374111"/>
          <a:ext cx="24769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767"/>
                <a:gridCol w="12732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303048" y="3652951"/>
            <a:ext cx="576775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1.91mm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），打孔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1.59mm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），打孔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H="1">
            <a:off x="6825673" y="5854348"/>
            <a:ext cx="1519137" cy="3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816436" y="4513556"/>
            <a:ext cx="9237" cy="133040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59293" y="4076094"/>
            <a:ext cx="61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412652" y="5654293"/>
            <a:ext cx="62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15432" y="654389"/>
            <a:ext cx="5758948" cy="57538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335" t="9039" r="9754" b="8513"/>
          <a:stretch>
            <a:fillRect/>
          </a:stretch>
        </p:blipFill>
        <p:spPr>
          <a:xfrm>
            <a:off x="6336035" y="1705232"/>
            <a:ext cx="3414757" cy="340280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27655" y="2420512"/>
            <a:ext cx="1195622" cy="473660"/>
            <a:chOff x="7912528" y="2386013"/>
            <a:chExt cx="1082687" cy="473660"/>
          </a:xfrm>
        </p:grpSpPr>
        <p:grpSp>
          <p:nvGrpSpPr>
            <p:cNvPr id="97" name="组合 96"/>
            <p:cNvGrpSpPr/>
            <p:nvPr/>
          </p:nvGrpSpPr>
          <p:grpSpPr>
            <a:xfrm>
              <a:off x="7912528" y="2460893"/>
              <a:ext cx="1082687" cy="398780"/>
              <a:chOff x="9343677" y="1169548"/>
              <a:chExt cx="1082687" cy="39878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9608569" y="1169548"/>
                <a:ext cx="81779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DD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9343677" y="1394953"/>
                <a:ext cx="287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直接连接符 135"/>
            <p:cNvCxnSpPr/>
            <p:nvPr/>
          </p:nvCxnSpPr>
          <p:spPr>
            <a:xfrm>
              <a:off x="8191517" y="2386013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915990" y="2395280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直接连接符 137"/>
          <p:cNvCxnSpPr/>
          <p:nvPr/>
        </p:nvCxnSpPr>
        <p:spPr>
          <a:xfrm flipH="1">
            <a:off x="7687005" y="2724477"/>
            <a:ext cx="3360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7687986" y="3397333"/>
            <a:ext cx="3360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7864975" y="2734963"/>
            <a:ext cx="0" cy="65992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460556" y="2817496"/>
            <a:ext cx="81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L6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221781" y="4830502"/>
            <a:ext cx="2480281" cy="1978309"/>
            <a:chOff x="6559293" y="4076094"/>
            <a:chExt cx="2480281" cy="1978309"/>
          </a:xfrm>
        </p:grpSpPr>
        <p:cxnSp>
          <p:nvCxnSpPr>
            <p:cNvPr id="96" name="直接连接符 95"/>
            <p:cNvCxnSpPr/>
            <p:nvPr/>
          </p:nvCxnSpPr>
          <p:spPr>
            <a:xfrm flipH="1">
              <a:off x="6825673" y="5854348"/>
              <a:ext cx="1519137" cy="39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816436" y="4513556"/>
              <a:ext cx="9237" cy="133040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8412652" y="5654293"/>
              <a:ext cx="626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559293" y="4076094"/>
              <a:ext cx="616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7350699" y="1978419"/>
            <a:ext cx="91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焊盘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7998714" y="2250096"/>
            <a:ext cx="670945" cy="474938"/>
            <a:chOff x="7903823" y="2296187"/>
            <a:chExt cx="1004624" cy="47493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7903823" y="2296187"/>
              <a:ext cx="1004624" cy="400110"/>
              <a:chOff x="9334972" y="1004842"/>
              <a:chExt cx="1004624" cy="40011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9521801" y="1004842"/>
                <a:ext cx="817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9334972" y="1248836"/>
                <a:ext cx="287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>
              <a:off x="8191517" y="2386013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915990" y="2395280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同心圆 13"/>
          <p:cNvSpPr/>
          <p:nvPr/>
        </p:nvSpPr>
        <p:spPr>
          <a:xfrm>
            <a:off x="8928100" y="3293745"/>
            <a:ext cx="194945" cy="20701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28354" y="3501046"/>
            <a:ext cx="670945" cy="474938"/>
            <a:chOff x="7903823" y="2296187"/>
            <a:chExt cx="1004624" cy="474938"/>
          </a:xfrm>
        </p:grpSpPr>
        <p:grpSp>
          <p:nvGrpSpPr>
            <p:cNvPr id="17" name="组合 16"/>
            <p:cNvGrpSpPr/>
            <p:nvPr/>
          </p:nvGrpSpPr>
          <p:grpSpPr>
            <a:xfrm>
              <a:off x="7903823" y="2296187"/>
              <a:ext cx="1004624" cy="400110"/>
              <a:chOff x="9334972" y="1004842"/>
              <a:chExt cx="1004624" cy="40011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521801" y="1004842"/>
                <a:ext cx="817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flipH="1">
                <a:off x="9334972" y="1248836"/>
                <a:ext cx="287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9"/>
            <p:cNvCxnSpPr/>
            <p:nvPr/>
          </p:nvCxnSpPr>
          <p:spPr>
            <a:xfrm>
              <a:off x="8191517" y="2386013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915990" y="2395280"/>
              <a:ext cx="0" cy="375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327192" y="551519"/>
            <a:ext cx="5758948" cy="57538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729" y="349446"/>
            <a:ext cx="57677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介质层（对应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中间的两通孔内径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外径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之间是铜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67015" y="2647454"/>
            <a:ext cx="974030" cy="400110"/>
            <a:chOff x="9213810" y="1169548"/>
            <a:chExt cx="974030" cy="400110"/>
          </a:xfrm>
        </p:grpSpPr>
        <p:sp>
          <p:nvSpPr>
            <p:cNvPr id="61" name="文本框 60"/>
            <p:cNvSpPr txBox="1"/>
            <p:nvPr/>
          </p:nvSpPr>
          <p:spPr>
            <a:xfrm>
              <a:off x="9608570" y="1169548"/>
              <a:ext cx="579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/>
            <p:cNvCxnSpPr>
              <a:stCxn id="61" idx="1"/>
            </p:cNvCxnSpPr>
            <p:nvPr/>
          </p:nvCxnSpPr>
          <p:spPr>
            <a:xfrm flipH="1">
              <a:off x="9213810" y="1369434"/>
              <a:ext cx="394970" cy="762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107580" y="4049892"/>
            <a:ext cx="34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21781" y="4830502"/>
            <a:ext cx="2480281" cy="1978309"/>
            <a:chOff x="6559293" y="4076094"/>
            <a:chExt cx="2480281" cy="1978309"/>
          </a:xfrm>
        </p:grpSpPr>
        <p:cxnSp>
          <p:nvCxnSpPr>
            <p:cNvPr id="88" name="直接连接符 87"/>
            <p:cNvCxnSpPr/>
            <p:nvPr/>
          </p:nvCxnSpPr>
          <p:spPr>
            <a:xfrm flipH="1">
              <a:off x="6825673" y="5854348"/>
              <a:ext cx="1519137" cy="39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6436" y="4513556"/>
              <a:ext cx="9237" cy="133040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8412652" y="5654293"/>
              <a:ext cx="626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59293" y="4076094"/>
              <a:ext cx="616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7" name="表格 9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1825625"/>
          <a:ext cx="2455966" cy="11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/>
                <a:gridCol w="1272961"/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4810" y="3534410"/>
            <a:ext cx="3519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1.91mm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1.59mm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5" name="同心圆 4"/>
          <p:cNvSpPr/>
          <p:nvPr/>
        </p:nvSpPr>
        <p:spPr>
          <a:xfrm>
            <a:off x="7891145" y="2356485"/>
            <a:ext cx="346710" cy="357505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9051925" y="3325495"/>
            <a:ext cx="346710" cy="357505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07805" y="3858895"/>
            <a:ext cx="233045" cy="1524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307507" y="552154"/>
            <a:ext cx="5758948" cy="5753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729" y="349446"/>
            <a:ext cx="57677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介质层（对应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中间的两通孔内径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外径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之间是铜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67015" y="2647454"/>
            <a:ext cx="974030" cy="400110"/>
            <a:chOff x="9213810" y="1169548"/>
            <a:chExt cx="974030" cy="400110"/>
          </a:xfrm>
        </p:grpSpPr>
        <p:sp>
          <p:nvSpPr>
            <p:cNvPr id="61" name="文本框 60"/>
            <p:cNvSpPr txBox="1"/>
            <p:nvPr/>
          </p:nvSpPr>
          <p:spPr>
            <a:xfrm>
              <a:off x="9608570" y="1169548"/>
              <a:ext cx="579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/>
            <p:cNvCxnSpPr>
              <a:stCxn id="61" idx="1"/>
            </p:cNvCxnSpPr>
            <p:nvPr/>
          </p:nvCxnSpPr>
          <p:spPr>
            <a:xfrm flipH="1">
              <a:off x="9213810" y="1369434"/>
              <a:ext cx="394970" cy="762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161857" y="3946947"/>
            <a:ext cx="39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21781" y="4830502"/>
            <a:ext cx="2480281" cy="1978309"/>
            <a:chOff x="6559293" y="4076094"/>
            <a:chExt cx="2480281" cy="1978309"/>
          </a:xfrm>
        </p:grpSpPr>
        <p:cxnSp>
          <p:nvCxnSpPr>
            <p:cNvPr id="88" name="直接连接符 87"/>
            <p:cNvCxnSpPr/>
            <p:nvPr/>
          </p:nvCxnSpPr>
          <p:spPr>
            <a:xfrm flipH="1">
              <a:off x="6825673" y="5854348"/>
              <a:ext cx="1519137" cy="39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6436" y="4513556"/>
              <a:ext cx="9237" cy="133040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8412652" y="5654293"/>
              <a:ext cx="626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59293" y="4076094"/>
              <a:ext cx="616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7" name="表格 9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1825625"/>
          <a:ext cx="2455966" cy="11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/>
                <a:gridCol w="1272961"/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4810" y="3534410"/>
            <a:ext cx="3519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1.91mm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：圆心坐标（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1.59mm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0mm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5" name="同心圆 4"/>
          <p:cNvSpPr/>
          <p:nvPr/>
        </p:nvSpPr>
        <p:spPr>
          <a:xfrm>
            <a:off x="7891145" y="2356485"/>
            <a:ext cx="346710" cy="357505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9161526" y="3467887"/>
            <a:ext cx="346710" cy="357505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218358" y="3932021"/>
            <a:ext cx="233045" cy="1524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fa5deed-371c-41d1-b19f-5f5138566536}"/>
</p:tagLst>
</file>

<file path=ppt/tags/tag2.xml><?xml version="1.0" encoding="utf-8"?>
<p:tagLst xmlns:p="http://schemas.openxmlformats.org/presentationml/2006/main">
  <p:tag name="KSO_WM_UNIT_TABLE_BEAUTIFY" val="smartTable{8fa5deed-371c-41d1-b19f-5f5138566536}"/>
</p:tagLst>
</file>

<file path=ppt/tags/tag3.xml><?xml version="1.0" encoding="utf-8"?>
<p:tagLst xmlns:p="http://schemas.openxmlformats.org/presentationml/2006/main">
  <p:tag name="KSO_WM_UNIT_TABLE_BEAUTIFY" val="smartTable{26718d96-5b9b-4ff9-b9b9-a27b53147613}"/>
</p:tagLst>
</file>

<file path=ppt/tags/tag4.xml><?xml version="1.0" encoding="utf-8"?>
<p:tagLst xmlns:p="http://schemas.openxmlformats.org/presentationml/2006/main">
  <p:tag name="KSO_WM_UNIT_TABLE_BEAUTIFY" val="smartTable{40c28a3c-9df2-4076-9748-01428c65068d}"/>
</p:tagLst>
</file>

<file path=ppt/tags/tag5.xml><?xml version="1.0" encoding="utf-8"?>
<p:tagLst xmlns:p="http://schemas.openxmlformats.org/presentationml/2006/main">
  <p:tag name="KSO_WM_UNIT_TABLE_BEAUTIFY" val="smartTable{90ff21be-b9fb-415e-9fd3-4fd2ef4828e2}"/>
</p:tagLst>
</file>

<file path=ppt/tags/tag6.xml><?xml version="1.0" encoding="utf-8"?>
<p:tagLst xmlns:p="http://schemas.openxmlformats.org/presentationml/2006/main">
  <p:tag name="KSO_WM_UNIT_TABLE_BEAUTIFY" val="smartTable{90ff21be-b9fb-415e-9fd3-4fd2ef4828e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宽屏</PresentationFormat>
  <Paragraphs>389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jiahao</dc:creator>
  <cp:lastModifiedBy>Furuihahaha</cp:lastModifiedBy>
  <cp:revision>42</cp:revision>
  <dcterms:created xsi:type="dcterms:W3CDTF">2022-01-26T06:34:00Z</dcterms:created>
  <dcterms:modified xsi:type="dcterms:W3CDTF">2022-04-14T06:04:41Z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B4E2BDEA3BAF42D9B7B841C3C9E1EA50</vt:lpwstr>
  </property>
  <property fmtid="{D5CDD505-2E9C-101B-9397-08002B2CF9AE}" pid="3" name="KSOProductBuildVer">
    <vt:lpwstr>2052-11.1.0.11566</vt:lpwstr>
  </property>
</Properties>
</file>