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73C5-7165-46EB-BF09-99EFC206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73193-628D-402E-9409-3A2CAFC7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E81F-AD02-47AC-BA3F-7D10C89E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3659-8BE9-443D-AB52-CAC4A605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85783-70F3-4519-A44C-EC739F3E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12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C986-648E-4F68-8CAA-D2D35A47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A1692-AE18-4066-9F9F-E1973D589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8CF15-CD41-4180-BD98-18586BDC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D70D-872F-4177-9438-A83B20E5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BB1-3559-4692-A8FB-48B571E4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9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D3E23-A7A9-4924-BE00-531F09F7E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85C0-F177-4F20-8066-1CB078A6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E83A-F5B9-4CDA-BD5C-3ACED084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0565-A4B1-4C6A-B7B4-3DC5E9F4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7E3C-AC77-43E0-B44C-9855DB12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93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E833-ABE8-47CC-893F-C2D667F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C0F3-2C6A-4226-9F50-5EDFEA374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B65B-0801-4FD6-AA61-772ECB84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AE62-8A6D-4E7D-9D55-5D29ED61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44EC-34C2-4BBC-B6B4-0A5F14BE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6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8508-56DA-49EE-9CE4-06D898BC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2E76-B859-47E3-9D2D-5E8F41BD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CF6C-94BC-41D5-9F77-3BF75A76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4B6CE-861B-4C90-AEC6-E70ABA3B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ABD5-FEFE-4FE3-96D3-D3FF7DF9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16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F299-C47A-4554-BB97-0A058A69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122A-BCD2-42AB-A67F-B3D3FC517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16F26-39DC-403D-A5BF-F3301A4F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44B0-30FB-4919-9E37-09DF66A3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5C3D3-C25F-4DF8-B218-5713F7B9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3C2D8-0863-46C3-AED1-347BE861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34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6F81-71B7-4653-AB2D-87522C35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47B4C-CFFC-42DB-A952-22A9FC82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B6432-DC2A-4A9E-B0F7-F61C4BC6F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443CA-FB3F-4CB5-A387-0BDA24FCF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DCCFE-2EC6-4AE8-AEA0-0101FEAD2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854-B399-484B-8858-26293CBD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4BBEC-9FA3-4D59-A63B-2FDE4FAF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C1B0-5116-424B-8364-84E8022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88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7BA8-C2F5-4391-A394-87AD1E02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DD9EB-41E9-4DB2-A98F-5EFAAC27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04FF9-3A43-4CC5-83D6-BAD3A3B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56961-CE7B-41B6-B0F6-2BFAB7F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83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E7F0-1548-4466-88E2-06324BD1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31091-FD58-46BF-88C8-791A72A1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447-9C23-4136-8923-325EED6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85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EB3E-C6BE-48FB-8468-208D75AA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0EF9-4B7D-447A-A28C-0EFCD595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4BE4-9BDA-4E09-BACD-2238EA630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2179A-3945-4E89-9B66-ED1EBBC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9F28-43C5-459C-B00F-A1103826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C5B82-2025-4A90-AD7B-24BCDF7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8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994B-7B61-4436-9AF7-BDA58594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1F94B-F325-4419-9E3E-0824D4234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5AFA6-A62F-4F8E-898F-852E5523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B9AA-0BF5-477A-A67A-C0E5A64F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AA56C-A338-429A-B9D9-23E38D5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FC9EE-FBFC-42D3-99F3-2A72C7C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19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32B7-3D28-4E41-AF23-4D18A426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08EDE-2607-49F3-8FF8-259B173DF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3150-1829-4CE9-9A63-F3571EE3B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35D5B-A383-438C-8804-2B971EB9CE67}" type="datetimeFigureOut">
              <a:rPr lang="en-CA" smtClean="0"/>
              <a:t>2021-05-06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AA72-9F34-43FF-8488-B7081E045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19EE-FD1D-4612-9D9A-51A3706C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A6AD-14A3-46AB-B913-05F6220D7A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12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DAEA-3AB3-48FB-94AB-D395679B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4F3-DEC1-4A06-AC65-1DC9E599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OpenGL 3D API: c, like 99% of “C++” APIs</a:t>
            </a:r>
          </a:p>
          <a:p>
            <a:r>
              <a:rPr lang="en-CA" dirty="0"/>
              <a:t>Not specific to an OS, so doesn’t “know” most things we’d expect.</a:t>
            </a:r>
          </a:p>
          <a:p>
            <a:pPr lvl="1"/>
            <a:r>
              <a:rPr lang="en-CA" dirty="0"/>
              <a:t>Doesn’t even know how to “draw to the screen” because it doesn’t know what a “screen” is.</a:t>
            </a:r>
          </a:p>
          <a:p>
            <a:r>
              <a:rPr lang="en-CA" dirty="0"/>
              <a:t>DirectX (windows specific: v12 is a nightmare*, v11 requires an SDK to be installed)</a:t>
            </a:r>
          </a:p>
          <a:p>
            <a:r>
              <a:rPr lang="en-CA" dirty="0"/>
              <a:t>Vulkan (like OpenGL, same committee and it’s a nightmare*)</a:t>
            </a:r>
          </a:p>
          <a:p>
            <a:r>
              <a:rPr lang="en-CA" dirty="0"/>
              <a:t>**For beginners</a:t>
            </a:r>
          </a:p>
        </p:txBody>
      </p:sp>
    </p:spTree>
    <p:extLst>
      <p:ext uri="{BB962C8B-B14F-4D97-AF65-F5344CB8AC3E}">
        <p14:creationId xmlns:p14="http://schemas.microsoft.com/office/powerpoint/2010/main" val="7260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DAEA-3AB3-48FB-94AB-D395679B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some 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4F3-DEC1-4A06-AC65-1DC9E599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There’s “library” for OpenGL – the calls are “just there” in the OS</a:t>
            </a:r>
          </a:p>
          <a:p>
            <a:r>
              <a:rPr lang="en-CA" dirty="0"/>
              <a:t>In windows, you call </a:t>
            </a:r>
            <a:r>
              <a:rPr lang="en-CA" dirty="0" err="1"/>
              <a:t>getProcAddress</a:t>
            </a:r>
            <a:r>
              <a:rPr lang="en-CA" dirty="0"/>
              <a:t>() </a:t>
            </a:r>
          </a:p>
          <a:p>
            <a:r>
              <a:rPr lang="en-CA" dirty="0"/>
              <a:t>Or use an “extension manager”: glad  (GLEW)</a:t>
            </a:r>
          </a:p>
          <a:p>
            <a:pPr lvl="1"/>
            <a:r>
              <a:rPr lang="en-CA" dirty="0" err="1"/>
              <a:t>glad.h</a:t>
            </a:r>
            <a:r>
              <a:rPr lang="en-CA" dirty="0"/>
              <a:t>, </a:t>
            </a:r>
            <a:r>
              <a:rPr lang="en-CA" dirty="0" err="1"/>
              <a:t>glad.c</a:t>
            </a:r>
            <a:endParaRPr lang="en-CA" dirty="0"/>
          </a:p>
          <a:p>
            <a:r>
              <a:rPr lang="en-CA" dirty="0"/>
              <a:t>There’s also a windows manager: GLFW (there’s other ones)</a:t>
            </a:r>
          </a:p>
          <a:p>
            <a:pPr lvl="1"/>
            <a:r>
              <a:rPr lang="en-CA" dirty="0"/>
              <a:t>Creates windows, handles keyboard, mouse, etc.</a:t>
            </a:r>
          </a:p>
          <a:p>
            <a:pPr lvl="1"/>
            <a:r>
              <a:rPr lang="en-CA" dirty="0"/>
              <a:t>Have to build this, </a:t>
            </a:r>
            <a:r>
              <a:rPr lang="en-CA" dirty="0" err="1"/>
              <a:t>Cmake</a:t>
            </a:r>
            <a:r>
              <a:rPr lang="en-CA" dirty="0"/>
              <a:t> to create the make files/whatever</a:t>
            </a:r>
          </a:p>
          <a:p>
            <a:pPr lvl="1"/>
            <a:r>
              <a:rPr lang="en-CA" dirty="0"/>
              <a:t>VERY careful about the run-time (VS19), the platform (32/64), and the library (debug, release, whatever)</a:t>
            </a:r>
          </a:p>
          <a:p>
            <a:r>
              <a:rPr lang="en-CA" dirty="0"/>
              <a:t>Any 3D stuff relies on a lot of math, and </a:t>
            </a:r>
            <a:r>
              <a:rPr lang="en-CA" dirty="0" err="1"/>
              <a:t>glm</a:t>
            </a:r>
            <a:r>
              <a:rPr lang="en-CA" dirty="0"/>
              <a:t> is the “go to” library for that</a:t>
            </a:r>
          </a:p>
        </p:txBody>
      </p:sp>
    </p:spTree>
    <p:extLst>
      <p:ext uri="{BB962C8B-B14F-4D97-AF65-F5344CB8AC3E}">
        <p14:creationId xmlns:p14="http://schemas.microsoft.com/office/powerpoint/2010/main" val="8527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DAEA-3AB3-48FB-94AB-D395679B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some 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4F3-DEC1-4A06-AC65-1DC9E599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 there’s the build environment</a:t>
            </a:r>
          </a:p>
          <a:p>
            <a:r>
              <a:rPr lang="en-CA" dirty="0"/>
              <a:t>Lots of nonsense with Visual Studio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27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1</vt:lpstr>
      <vt:lpstr>Add some other things</vt:lpstr>
      <vt:lpstr>Add some other things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Mfeeney</dc:creator>
  <cp:lastModifiedBy>Mfeeney</cp:lastModifiedBy>
  <cp:revision>2</cp:revision>
  <dcterms:created xsi:type="dcterms:W3CDTF">2021-05-06T16:05:22Z</dcterms:created>
  <dcterms:modified xsi:type="dcterms:W3CDTF">2021-05-06T16:20:27Z</dcterms:modified>
</cp:coreProperties>
</file>