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14C1-F31C-4FDD-BC67-041DECCA6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093D5-F4D9-4550-BA72-ADD3C6113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9DD21-54FC-41DE-BC1F-AB8BFD9E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36697-E93C-46D4-BB0A-E0B35F17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06EE0-28F6-4252-BBEC-A9477CAE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168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B7AF-F92E-416E-9ECD-775007B28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94DC7-0038-4F3A-8BEB-F34D8F75B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2942E-7190-4BFA-A790-E12BC6BB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A973E-9E77-4B48-BB46-8192451D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D5A96-2F75-4C03-A110-EA5276EF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419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5BD60-9C76-4424-A816-90B46FC4A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E35A8-0E0D-45B6-A6BE-EC5A88BEB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82C9E-8BB6-465D-87F5-102336211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2DC19-1B16-46B4-AD17-0EBC2993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7A5E1-644F-4B09-B204-7F4AED48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742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4B901-ED8C-4A40-810B-48716D93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6F62-5C09-4639-AF6B-2D034448A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9415E-D1AF-41DC-8213-74C8A242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2F557-D011-4C55-A866-3D7FCBC0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6C37A-2930-41D8-A8F3-13E7512D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56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3C0F-F543-4E23-8CA3-11DF8ED57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21C2C-A50B-442A-B55E-EB540744F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FF990-95F4-4319-8089-ECE292B92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A85B7-A150-4A03-97E5-34606099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E7AAB-AD42-4C64-957A-28AF2FA3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829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786D-4478-4A64-BF3F-470AB155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9AD39-2B29-4277-8E5E-540A0DC39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3C57E-226E-4AC0-B4FE-239A3C3DF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99E31-DFA4-4A62-9AA5-7CC0A152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25200-8EDE-45B3-BCE3-DCDCB639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0DEB8-7121-4C39-9DAC-633C439F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226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86CB-7544-4CA2-A10F-322F0C52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ADB0D-8D5D-4985-A978-33AC833AD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392F4-7280-4286-AF18-75C30F1E8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0FB5A-B90D-44C8-940F-A27ADD619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F09AA5-2122-4488-8DB5-E7AD671CA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F078E-585F-49B7-A56F-0CCF9154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19EE1-EAD7-4C3A-A167-023E2973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E6BCA-B56B-4F09-837C-E5B7CFE7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582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3898-1345-4DEE-B6A2-8CD2CBCD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BB8AB7-ED2B-4D7D-BDFD-2A23B400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3C705-A393-4E3D-8714-ED6FD5E7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C656F-C03D-4578-A4B1-34050A41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683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00E46-2066-40DC-A94E-1B0AE205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BDB2A-0E9D-48F5-862D-AFC8C06C4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32428-FECA-4F05-AECD-0E33F2BE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096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B509-5CDE-4BCF-8533-BC8F15BBB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3E29E-EEE5-4D82-AE77-92D4D6C65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6A68B-3A24-457D-8DCB-CCF767962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8E4CA-04B6-43BA-8B84-03878EE8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0A4B9-52AF-4EEE-9823-17B0F135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7B667-3491-4FE3-B0EB-E5E6E2B1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00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56A3-7B43-467C-B198-02D9E38F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5C6D15-7499-47A3-B69B-E884A4929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C2D3B-9130-48E8-B846-6153B0051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77749-2E54-4B6F-8FD7-349C3D19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A92D5-27D5-449B-807A-4360063B3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E96EB-6FE9-42F6-BC25-E41B484F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385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D3715-F968-4DB7-AA08-072A7559B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814FF-5862-4FB1-904B-BEEDF32AD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5F100-6559-4BE5-8873-E6656CDA7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BF7B5-8CD3-4D87-8075-6B63450ED684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0FAE4-BD91-44FF-976E-130569737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FB646-19DE-4B57-818B-40FEBFF8C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53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300865-4CD3-4976-AFB6-501109152D3F}"/>
              </a:ext>
            </a:extLst>
          </p:cNvPr>
          <p:cNvSpPr/>
          <p:nvPr/>
        </p:nvSpPr>
        <p:spPr>
          <a:xfrm>
            <a:off x="710550" y="2752476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CPU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D3163B-DAD7-4EE6-A5FF-8951E1DE9D73}"/>
              </a:ext>
            </a:extLst>
          </p:cNvPr>
          <p:cNvSpPr/>
          <p:nvPr/>
        </p:nvSpPr>
        <p:spPr>
          <a:xfrm>
            <a:off x="2270589" y="657546"/>
            <a:ext cx="2517169" cy="31849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r>
              <a:rPr lang="en-CA" sz="40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B27BA8-7E67-405D-9946-D9EF0EFC1164}"/>
              </a:ext>
            </a:extLst>
          </p:cNvPr>
          <p:cNvSpPr/>
          <p:nvPr/>
        </p:nvSpPr>
        <p:spPr>
          <a:xfrm>
            <a:off x="7404244" y="2752476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GPU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FB0622-CCE2-4F9E-B49E-7C3B6E2841AA}"/>
              </a:ext>
            </a:extLst>
          </p:cNvPr>
          <p:cNvSpPr/>
          <p:nvPr/>
        </p:nvSpPr>
        <p:spPr>
          <a:xfrm>
            <a:off x="8725708" y="934948"/>
            <a:ext cx="2517169" cy="266100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r>
              <a:rPr lang="en-CA" sz="40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E44932D0-93AA-47DD-A4E2-9A594093E7A7}"/>
              </a:ext>
            </a:extLst>
          </p:cNvPr>
          <p:cNvSpPr/>
          <p:nvPr/>
        </p:nvSpPr>
        <p:spPr>
          <a:xfrm>
            <a:off x="3444030" y="4271006"/>
            <a:ext cx="3883632" cy="1520575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>
                <a:solidFill>
                  <a:schemeClr val="tx1"/>
                </a:solidFill>
              </a:rPr>
              <a:t>OpenGL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92551B-E407-4527-8073-E5A637B132A5}"/>
              </a:ext>
            </a:extLst>
          </p:cNvPr>
          <p:cNvSpPr/>
          <p:nvPr/>
        </p:nvSpPr>
        <p:spPr>
          <a:xfrm>
            <a:off x="3094431" y="776797"/>
            <a:ext cx="1381767" cy="1593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201D68-537C-4E94-840A-A78E0BABFF37}"/>
              </a:ext>
            </a:extLst>
          </p:cNvPr>
          <p:cNvSpPr/>
          <p:nvPr/>
        </p:nvSpPr>
        <p:spPr>
          <a:xfrm>
            <a:off x="9727734" y="1094297"/>
            <a:ext cx="1381767" cy="1593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1275B6-E239-4734-901C-23BFC60E1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454" y="5063800"/>
            <a:ext cx="1664095" cy="14555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73DA2B-BA3A-42E0-840E-5D0B29E66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7454" y="1163547"/>
            <a:ext cx="832047" cy="7274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E743AB-07A5-44F3-B33B-5F73A7465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416" y="820550"/>
            <a:ext cx="921469" cy="80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3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300865-4CD3-4976-AFB6-501109152D3F}"/>
              </a:ext>
            </a:extLst>
          </p:cNvPr>
          <p:cNvSpPr/>
          <p:nvPr/>
        </p:nvSpPr>
        <p:spPr>
          <a:xfrm>
            <a:off x="513708" y="2527443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CPU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D3163B-DAD7-4EE6-A5FF-8951E1DE9D73}"/>
              </a:ext>
            </a:extLst>
          </p:cNvPr>
          <p:cNvSpPr/>
          <p:nvPr/>
        </p:nvSpPr>
        <p:spPr>
          <a:xfrm>
            <a:off x="2270589" y="657546"/>
            <a:ext cx="2517169" cy="31849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r>
              <a:rPr lang="en-CA" sz="40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B27BA8-7E67-405D-9946-D9EF0EFC1164}"/>
              </a:ext>
            </a:extLst>
          </p:cNvPr>
          <p:cNvSpPr/>
          <p:nvPr/>
        </p:nvSpPr>
        <p:spPr>
          <a:xfrm>
            <a:off x="7397393" y="2609636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GPU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FB0622-CCE2-4F9E-B49E-7C3B6E2841AA}"/>
              </a:ext>
            </a:extLst>
          </p:cNvPr>
          <p:cNvSpPr/>
          <p:nvPr/>
        </p:nvSpPr>
        <p:spPr>
          <a:xfrm>
            <a:off x="8725708" y="934948"/>
            <a:ext cx="2517169" cy="31849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r>
              <a:rPr lang="en-CA" sz="40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E44932D0-93AA-47DD-A4E2-9A594093E7A7}"/>
              </a:ext>
            </a:extLst>
          </p:cNvPr>
          <p:cNvSpPr/>
          <p:nvPr/>
        </p:nvSpPr>
        <p:spPr>
          <a:xfrm>
            <a:off x="3444030" y="4271006"/>
            <a:ext cx="3883632" cy="1520575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>
                <a:solidFill>
                  <a:schemeClr val="tx1"/>
                </a:solidFill>
              </a:rPr>
              <a:t>OpenGL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92551B-E407-4527-8073-E5A637B132A5}"/>
              </a:ext>
            </a:extLst>
          </p:cNvPr>
          <p:cNvSpPr/>
          <p:nvPr/>
        </p:nvSpPr>
        <p:spPr>
          <a:xfrm>
            <a:off x="3286167" y="810663"/>
            <a:ext cx="1381767" cy="1593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201D68-537C-4E94-840A-A78E0BABFF37}"/>
              </a:ext>
            </a:extLst>
          </p:cNvPr>
          <p:cNvSpPr/>
          <p:nvPr/>
        </p:nvSpPr>
        <p:spPr>
          <a:xfrm>
            <a:off x="9727735" y="1163548"/>
            <a:ext cx="1381767" cy="1593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</p:spTree>
    <p:extLst>
      <p:ext uri="{BB962C8B-B14F-4D97-AF65-F5344CB8AC3E}">
        <p14:creationId xmlns:p14="http://schemas.microsoft.com/office/powerpoint/2010/main" val="113360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300865-4CD3-4976-AFB6-501109152D3F}"/>
              </a:ext>
            </a:extLst>
          </p:cNvPr>
          <p:cNvSpPr/>
          <p:nvPr/>
        </p:nvSpPr>
        <p:spPr>
          <a:xfrm>
            <a:off x="513708" y="2527443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CPU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D3163B-DAD7-4EE6-A5FF-8951E1DE9D73}"/>
              </a:ext>
            </a:extLst>
          </p:cNvPr>
          <p:cNvSpPr/>
          <p:nvPr/>
        </p:nvSpPr>
        <p:spPr>
          <a:xfrm>
            <a:off x="2167848" y="652408"/>
            <a:ext cx="8969340" cy="31849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B27BA8-7E67-405D-9946-D9EF0EFC1164}"/>
              </a:ext>
            </a:extLst>
          </p:cNvPr>
          <p:cNvSpPr/>
          <p:nvPr/>
        </p:nvSpPr>
        <p:spPr>
          <a:xfrm>
            <a:off x="7397393" y="2609636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GPU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E44932D0-93AA-47DD-A4E2-9A594093E7A7}"/>
              </a:ext>
            </a:extLst>
          </p:cNvPr>
          <p:cNvSpPr/>
          <p:nvPr/>
        </p:nvSpPr>
        <p:spPr>
          <a:xfrm>
            <a:off x="3215811" y="4613097"/>
            <a:ext cx="3883632" cy="1202076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???????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A1F9167-BFE0-41DA-A431-B68E93A86A69}"/>
              </a:ext>
            </a:extLst>
          </p:cNvPr>
          <p:cNvSpPr/>
          <p:nvPr/>
        </p:nvSpPr>
        <p:spPr>
          <a:xfrm>
            <a:off x="2928135" y="1232899"/>
            <a:ext cx="2691829" cy="2013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</p:spTree>
    <p:extLst>
      <p:ext uri="{BB962C8B-B14F-4D97-AF65-F5344CB8AC3E}">
        <p14:creationId xmlns:p14="http://schemas.microsoft.com/office/powerpoint/2010/main" val="257882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8BC129B-D7B1-42C4-955A-BA79312F83A8}"/>
              </a:ext>
            </a:extLst>
          </p:cNvPr>
          <p:cNvSpPr/>
          <p:nvPr/>
        </p:nvSpPr>
        <p:spPr>
          <a:xfrm>
            <a:off x="2806126" y="160179"/>
            <a:ext cx="6186617" cy="618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74128D-ACE3-48C8-AA46-9BA086972AB6}"/>
              </a:ext>
            </a:extLst>
          </p:cNvPr>
          <p:cNvSpPr/>
          <p:nvPr/>
        </p:nvSpPr>
        <p:spPr>
          <a:xfrm>
            <a:off x="5470742" y="2818618"/>
            <a:ext cx="857383" cy="85738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1E35A8-477F-47AE-9386-4DE3436876AB}"/>
              </a:ext>
            </a:extLst>
          </p:cNvPr>
          <p:cNvCxnSpPr>
            <a:cxnSpLocks/>
            <a:stCxn id="5" idx="7"/>
            <a:endCxn id="18" idx="3"/>
          </p:cNvCxnSpPr>
          <p:nvPr/>
        </p:nvCxnSpPr>
        <p:spPr>
          <a:xfrm flipV="1">
            <a:off x="6202564" y="2182996"/>
            <a:ext cx="2354301" cy="761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FC400139-BA5C-4C1E-AA64-48FDCFF328C9}"/>
              </a:ext>
            </a:extLst>
          </p:cNvPr>
          <p:cNvSpPr/>
          <p:nvPr/>
        </p:nvSpPr>
        <p:spPr>
          <a:xfrm>
            <a:off x="5949868" y="1976450"/>
            <a:ext cx="2775603" cy="1270860"/>
          </a:xfrm>
          <a:prstGeom prst="triangle">
            <a:avLst>
              <a:gd name="adj" fmla="val 10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0060EF-A803-481B-8718-EC9AD03E7E9B}"/>
              </a:ext>
            </a:extLst>
          </p:cNvPr>
          <p:cNvSpPr txBox="1"/>
          <p:nvPr/>
        </p:nvSpPr>
        <p:spPr>
          <a:xfrm>
            <a:off x="408779" y="5047505"/>
            <a:ext cx="53463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sqrt(X^2  + y^2)</a:t>
            </a:r>
          </a:p>
          <a:p>
            <a:r>
              <a:rPr lang="en-CA" sz="2800" dirty="0"/>
              <a:t>C^2 = A^2 + B^2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3956B53-07DD-46C2-BFC0-9F67B2A39A73}"/>
              </a:ext>
            </a:extLst>
          </p:cNvPr>
          <p:cNvSpPr/>
          <p:nvPr/>
        </p:nvSpPr>
        <p:spPr>
          <a:xfrm>
            <a:off x="8471311" y="1684350"/>
            <a:ext cx="584200" cy="584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B8C8E7-3AE6-4FDF-9335-92DB85828AC9}"/>
              </a:ext>
            </a:extLst>
          </p:cNvPr>
          <p:cNvSpPr txBox="1"/>
          <p:nvPr/>
        </p:nvSpPr>
        <p:spPr>
          <a:xfrm>
            <a:off x="8763411" y="3792721"/>
            <a:ext cx="36852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“X” = x2-x1</a:t>
            </a:r>
          </a:p>
          <a:p>
            <a:r>
              <a:rPr lang="en-CA" sz="2800" dirty="0"/>
              <a:t>“Y” = y2-y1</a:t>
            </a:r>
          </a:p>
          <a:p>
            <a:r>
              <a:rPr lang="en-CA" sz="2800" dirty="0"/>
              <a:t>“Z” = z2-Z1</a:t>
            </a:r>
          </a:p>
          <a:p>
            <a:endParaRPr lang="en-CA" sz="2800" dirty="0"/>
          </a:p>
          <a:p>
            <a:r>
              <a:rPr lang="en-CA" sz="2800" dirty="0"/>
              <a:t>C^2 = X^2+Y^2+Z^2</a:t>
            </a:r>
          </a:p>
        </p:txBody>
      </p:sp>
    </p:spTree>
    <p:extLst>
      <p:ext uri="{BB962C8B-B14F-4D97-AF65-F5344CB8AC3E}">
        <p14:creationId xmlns:p14="http://schemas.microsoft.com/office/powerpoint/2010/main" val="27762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B96A00-084D-4209-A328-36CA0758048E}"/>
              </a:ext>
            </a:extLst>
          </p:cNvPr>
          <p:cNvSpPr/>
          <p:nvPr/>
        </p:nvSpPr>
        <p:spPr>
          <a:xfrm>
            <a:off x="635000" y="1303866"/>
            <a:ext cx="4859867" cy="4097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Shader program : 99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EB8981E-0106-4A50-BFBE-7098CEE5E3BE}"/>
              </a:ext>
            </a:extLst>
          </p:cNvPr>
          <p:cNvSpPr/>
          <p:nvPr/>
        </p:nvSpPr>
        <p:spPr>
          <a:xfrm>
            <a:off x="1227667" y="2286000"/>
            <a:ext cx="3657600" cy="10668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Vertex : 17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E6D9BEE-A2AA-4951-BADE-0B059D63BD88}"/>
              </a:ext>
            </a:extLst>
          </p:cNvPr>
          <p:cNvSpPr/>
          <p:nvPr/>
        </p:nvSpPr>
        <p:spPr>
          <a:xfrm>
            <a:off x="1227667" y="3488266"/>
            <a:ext cx="3657600" cy="10668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Fragment: 19</a:t>
            </a:r>
          </a:p>
        </p:txBody>
      </p:sp>
    </p:spTree>
    <p:extLst>
      <p:ext uri="{BB962C8B-B14F-4D97-AF65-F5344CB8AC3E}">
        <p14:creationId xmlns:p14="http://schemas.microsoft.com/office/powerpoint/2010/main" val="281013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A921185-E106-42E4-89C9-5F5C2F713B29}"/>
              </a:ext>
            </a:extLst>
          </p:cNvPr>
          <p:cNvSpPr/>
          <p:nvPr/>
        </p:nvSpPr>
        <p:spPr>
          <a:xfrm>
            <a:off x="7217837" y="2158999"/>
            <a:ext cx="2954867" cy="187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Backbuffer</a:t>
            </a:r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6A6FBF-F298-48BD-9390-C0167BC7BC0D}"/>
              </a:ext>
            </a:extLst>
          </p:cNvPr>
          <p:cNvSpPr/>
          <p:nvPr/>
        </p:nvSpPr>
        <p:spPr>
          <a:xfrm>
            <a:off x="10481740" y="2158999"/>
            <a:ext cx="2954867" cy="187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FrontBuffer</a:t>
            </a:r>
            <a:endParaRPr lang="en-C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D68487-665C-4133-BEE5-0BE8C01F4C4D}"/>
              </a:ext>
            </a:extLst>
          </p:cNvPr>
          <p:cNvSpPr/>
          <p:nvPr/>
        </p:nvSpPr>
        <p:spPr>
          <a:xfrm>
            <a:off x="3953934" y="2158999"/>
            <a:ext cx="2954867" cy="187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r>
              <a:rPr lang="en-CA" baseline="30000" dirty="0"/>
              <a:t>nd</a:t>
            </a:r>
            <a:r>
              <a:rPr lang="en-CA" dirty="0"/>
              <a:t> buffer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3222125F-ADA3-45C2-BBB3-2D7DC44F63B3}"/>
              </a:ext>
            </a:extLst>
          </p:cNvPr>
          <p:cNvSpPr/>
          <p:nvPr/>
        </p:nvSpPr>
        <p:spPr>
          <a:xfrm>
            <a:off x="10879548" y="4117703"/>
            <a:ext cx="1413933" cy="1828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877E314E-2D3F-4A1F-A031-7F28BE2D3315}"/>
              </a:ext>
            </a:extLst>
          </p:cNvPr>
          <p:cNvSpPr/>
          <p:nvPr/>
        </p:nvSpPr>
        <p:spPr>
          <a:xfrm>
            <a:off x="4800599" y="4318000"/>
            <a:ext cx="1413933" cy="1828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976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115774-1F96-4364-B7D7-A1BDCB421378}"/>
              </a:ext>
            </a:extLst>
          </p:cNvPr>
          <p:cNvSpPr/>
          <p:nvPr/>
        </p:nvSpPr>
        <p:spPr>
          <a:xfrm>
            <a:off x="15153" y="1744721"/>
            <a:ext cx="1510301" cy="1684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Some file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300865-4CD3-4976-AFB6-501109152D3F}"/>
              </a:ext>
            </a:extLst>
          </p:cNvPr>
          <p:cNvSpPr/>
          <p:nvPr/>
        </p:nvSpPr>
        <p:spPr>
          <a:xfrm>
            <a:off x="2463630" y="3188613"/>
            <a:ext cx="2517169" cy="3410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CPU</a:t>
            </a:r>
          </a:p>
          <a:p>
            <a:pPr algn="ctr"/>
            <a:r>
              <a:rPr lang="en-CA" sz="3600" dirty="0"/>
              <a:t>C/C++</a:t>
            </a:r>
            <a:br>
              <a:rPr lang="en-CA" sz="3600" dirty="0"/>
            </a:br>
            <a:r>
              <a:rPr lang="en-CA" sz="3600" dirty="0"/>
              <a:t>App.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D3163B-DAD7-4EE6-A5FF-8951E1DE9D73}"/>
              </a:ext>
            </a:extLst>
          </p:cNvPr>
          <p:cNvSpPr/>
          <p:nvPr/>
        </p:nvSpPr>
        <p:spPr>
          <a:xfrm>
            <a:off x="2811118" y="572879"/>
            <a:ext cx="1976825" cy="31849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r>
              <a:rPr lang="en-CA" sz="40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B27BA8-7E67-405D-9946-D9EF0EFC1164}"/>
              </a:ext>
            </a:extLst>
          </p:cNvPr>
          <p:cNvSpPr/>
          <p:nvPr/>
        </p:nvSpPr>
        <p:spPr>
          <a:xfrm>
            <a:off x="6690525" y="3572475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GPU</a:t>
            </a:r>
          </a:p>
          <a:p>
            <a:pPr algn="ctr"/>
            <a:r>
              <a:rPr lang="en-CA" sz="3600" dirty="0"/>
              <a:t>GLSL</a:t>
            </a:r>
          </a:p>
          <a:p>
            <a:pPr algn="ctr"/>
            <a:r>
              <a:rPr lang="en-CA" sz="3600" dirty="0"/>
              <a:t>(Shaders)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FB0622-CCE2-4F9E-B49E-7C3B6E2841AA}"/>
              </a:ext>
            </a:extLst>
          </p:cNvPr>
          <p:cNvSpPr/>
          <p:nvPr/>
        </p:nvSpPr>
        <p:spPr>
          <a:xfrm>
            <a:off x="6986596" y="315930"/>
            <a:ext cx="1976825" cy="36293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r>
              <a:rPr lang="en-CA" sz="4000" dirty="0">
                <a:solidFill>
                  <a:schemeClr val="tx1"/>
                </a:solidFill>
              </a:rPr>
              <a:t>VRAM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E44932D0-93AA-47DD-A4E2-9A594093E7A7}"/>
              </a:ext>
            </a:extLst>
          </p:cNvPr>
          <p:cNvSpPr/>
          <p:nvPr/>
        </p:nvSpPr>
        <p:spPr>
          <a:xfrm>
            <a:off x="4775701" y="1908425"/>
            <a:ext cx="2133994" cy="1520575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OpenGL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92551B-E407-4527-8073-E5A637B132A5}"/>
              </a:ext>
            </a:extLst>
          </p:cNvPr>
          <p:cNvSpPr/>
          <p:nvPr/>
        </p:nvSpPr>
        <p:spPr>
          <a:xfrm>
            <a:off x="3286352" y="725996"/>
            <a:ext cx="1381767" cy="1018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201D68-537C-4E94-840A-A78E0BABFF37}"/>
              </a:ext>
            </a:extLst>
          </p:cNvPr>
          <p:cNvSpPr/>
          <p:nvPr/>
        </p:nvSpPr>
        <p:spPr>
          <a:xfrm>
            <a:off x="7582328" y="424104"/>
            <a:ext cx="1381093" cy="2709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12CAF2-B127-473A-A7E7-F4C0C514D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601" y="735883"/>
            <a:ext cx="921469" cy="805627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A83AD1B-ECA9-46A0-A61F-076EAAFA5D3E}"/>
              </a:ext>
            </a:extLst>
          </p:cNvPr>
          <p:cNvSpPr/>
          <p:nvPr/>
        </p:nvSpPr>
        <p:spPr>
          <a:xfrm>
            <a:off x="10277454" y="2213183"/>
            <a:ext cx="1821413" cy="2197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“Back buffer”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9148BA-FE05-4427-88ED-439AE8B58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8689" y="3018810"/>
            <a:ext cx="1417482" cy="12398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90FB95-9AC4-4C8A-BEB1-89B477A85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952" y="449858"/>
            <a:ext cx="921469" cy="805627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AE4EC69F-B0AF-4C8E-BD06-054127984C45}"/>
              </a:ext>
            </a:extLst>
          </p:cNvPr>
          <p:cNvSpPr/>
          <p:nvPr/>
        </p:nvSpPr>
        <p:spPr>
          <a:xfrm>
            <a:off x="8963421" y="2668712"/>
            <a:ext cx="1233398" cy="94038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493239-BA0F-4FAD-807B-E80493862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50" y="2213183"/>
            <a:ext cx="921469" cy="805627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A3BB2F04-54FC-473B-8ACD-5CB1D22DAD37}"/>
              </a:ext>
            </a:extLst>
          </p:cNvPr>
          <p:cNvSpPr/>
          <p:nvPr/>
        </p:nvSpPr>
        <p:spPr>
          <a:xfrm>
            <a:off x="1497085" y="1934195"/>
            <a:ext cx="1400236" cy="94038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2960E74-7197-42A6-AA5D-DD1698AC6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8396" y="3791206"/>
            <a:ext cx="1417482" cy="12398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0FDE44D-7FEA-4E89-856A-77525FEEA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1385" y="4511855"/>
            <a:ext cx="1417482" cy="123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20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115774-1F96-4364-B7D7-A1BDCB421378}"/>
              </a:ext>
            </a:extLst>
          </p:cNvPr>
          <p:cNvSpPr/>
          <p:nvPr/>
        </p:nvSpPr>
        <p:spPr>
          <a:xfrm>
            <a:off x="15153" y="1744721"/>
            <a:ext cx="1510301" cy="1684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Some file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300865-4CD3-4976-AFB6-501109152D3F}"/>
              </a:ext>
            </a:extLst>
          </p:cNvPr>
          <p:cNvSpPr/>
          <p:nvPr/>
        </p:nvSpPr>
        <p:spPr>
          <a:xfrm>
            <a:off x="2463630" y="3188613"/>
            <a:ext cx="2517169" cy="3410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CPU</a:t>
            </a:r>
          </a:p>
          <a:p>
            <a:pPr algn="ctr"/>
            <a:r>
              <a:rPr lang="en-CA" sz="3600" dirty="0"/>
              <a:t>C/C++</a:t>
            </a:r>
            <a:br>
              <a:rPr lang="en-CA" sz="3600" dirty="0"/>
            </a:br>
            <a:r>
              <a:rPr lang="en-CA" sz="3600" dirty="0"/>
              <a:t>App.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D3163B-DAD7-4EE6-A5FF-8951E1DE9D73}"/>
              </a:ext>
            </a:extLst>
          </p:cNvPr>
          <p:cNvSpPr/>
          <p:nvPr/>
        </p:nvSpPr>
        <p:spPr>
          <a:xfrm>
            <a:off x="2811118" y="572879"/>
            <a:ext cx="1976825" cy="31849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r>
              <a:rPr lang="en-CA" sz="40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B27BA8-7E67-405D-9946-D9EF0EFC1164}"/>
              </a:ext>
            </a:extLst>
          </p:cNvPr>
          <p:cNvSpPr/>
          <p:nvPr/>
        </p:nvSpPr>
        <p:spPr>
          <a:xfrm>
            <a:off x="6690525" y="3572475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GPU</a:t>
            </a:r>
          </a:p>
          <a:p>
            <a:pPr algn="ctr"/>
            <a:r>
              <a:rPr lang="en-CA" sz="3600" dirty="0"/>
              <a:t>GLSL</a:t>
            </a:r>
          </a:p>
          <a:p>
            <a:pPr algn="ctr"/>
            <a:r>
              <a:rPr lang="en-CA" sz="3600" dirty="0"/>
              <a:t>(Shaders)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FB0622-CCE2-4F9E-B49E-7C3B6E2841AA}"/>
              </a:ext>
            </a:extLst>
          </p:cNvPr>
          <p:cNvSpPr/>
          <p:nvPr/>
        </p:nvSpPr>
        <p:spPr>
          <a:xfrm>
            <a:off x="6986596" y="315930"/>
            <a:ext cx="1976825" cy="36293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r>
              <a:rPr lang="en-CA" sz="4000" dirty="0">
                <a:solidFill>
                  <a:schemeClr val="tx1"/>
                </a:solidFill>
              </a:rPr>
              <a:t>VRAM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E44932D0-93AA-47DD-A4E2-9A594093E7A7}"/>
              </a:ext>
            </a:extLst>
          </p:cNvPr>
          <p:cNvSpPr/>
          <p:nvPr/>
        </p:nvSpPr>
        <p:spPr>
          <a:xfrm>
            <a:off x="4775701" y="1908425"/>
            <a:ext cx="2133994" cy="1520575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OpenGL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92551B-E407-4527-8073-E5A637B132A5}"/>
              </a:ext>
            </a:extLst>
          </p:cNvPr>
          <p:cNvSpPr/>
          <p:nvPr/>
        </p:nvSpPr>
        <p:spPr>
          <a:xfrm>
            <a:off x="3286352" y="725996"/>
            <a:ext cx="1381767" cy="1018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201D68-537C-4E94-840A-A78E0BABFF37}"/>
              </a:ext>
            </a:extLst>
          </p:cNvPr>
          <p:cNvSpPr/>
          <p:nvPr/>
        </p:nvSpPr>
        <p:spPr>
          <a:xfrm>
            <a:off x="7582328" y="424104"/>
            <a:ext cx="1381093" cy="1241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12CAF2-B127-473A-A7E7-F4C0C514D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601" y="735883"/>
            <a:ext cx="921469" cy="805627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A83AD1B-ECA9-46A0-A61F-076EAAFA5D3E}"/>
              </a:ext>
            </a:extLst>
          </p:cNvPr>
          <p:cNvSpPr/>
          <p:nvPr/>
        </p:nvSpPr>
        <p:spPr>
          <a:xfrm>
            <a:off x="10277454" y="2213183"/>
            <a:ext cx="1821413" cy="2197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“Back buffer”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9148BA-FE05-4427-88ED-439AE8B58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335" y="3052556"/>
            <a:ext cx="1417482" cy="12398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90FB95-9AC4-4C8A-BEB1-89B477A85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952" y="686694"/>
            <a:ext cx="921469" cy="805627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AE4EC69F-B0AF-4C8E-BD06-054127984C45}"/>
              </a:ext>
            </a:extLst>
          </p:cNvPr>
          <p:cNvSpPr/>
          <p:nvPr/>
        </p:nvSpPr>
        <p:spPr>
          <a:xfrm>
            <a:off x="8963421" y="2668712"/>
            <a:ext cx="1233398" cy="94038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493239-BA0F-4FAD-807B-E80493862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50" y="2213183"/>
            <a:ext cx="921469" cy="805627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A3BB2F04-54FC-473B-8ACD-5CB1D22DAD37}"/>
              </a:ext>
            </a:extLst>
          </p:cNvPr>
          <p:cNvSpPr/>
          <p:nvPr/>
        </p:nvSpPr>
        <p:spPr>
          <a:xfrm>
            <a:off x="1497085" y="1934195"/>
            <a:ext cx="1400236" cy="94038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A6B7AD-9677-41B1-A0EA-F8B4EF68260C}"/>
              </a:ext>
            </a:extLst>
          </p:cNvPr>
          <p:cNvSpPr/>
          <p:nvPr/>
        </p:nvSpPr>
        <p:spPr>
          <a:xfrm>
            <a:off x="-28706" y="3765574"/>
            <a:ext cx="1510301" cy="1684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Some file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9887602-B08F-4BCB-BC5C-ADF2ADE64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706" y="4292409"/>
            <a:ext cx="1487238" cy="881247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2977E31-FD61-473A-BEA4-1A01DC5D73D9}"/>
              </a:ext>
            </a:extLst>
          </p:cNvPr>
          <p:cNvSpPr/>
          <p:nvPr/>
        </p:nvSpPr>
        <p:spPr>
          <a:xfrm>
            <a:off x="3007386" y="1934195"/>
            <a:ext cx="1717054" cy="1343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59D843-E78E-48B4-A902-FC659B1AB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202" y="2220888"/>
            <a:ext cx="1487238" cy="881247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A9B9035-D084-4598-ABB2-F8AF7365179D}"/>
              </a:ext>
            </a:extLst>
          </p:cNvPr>
          <p:cNvSpPr/>
          <p:nvPr/>
        </p:nvSpPr>
        <p:spPr>
          <a:xfrm>
            <a:off x="7582328" y="1835605"/>
            <a:ext cx="1381093" cy="1241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776622B-BC64-4A76-B54F-98E9E4E4F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254" y="1979531"/>
            <a:ext cx="1608628" cy="9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70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8641</TotalTime>
  <Words>149</Words>
  <Application>Microsoft Office PowerPoint</Application>
  <PresentationFormat>Widescreen</PresentationFormat>
  <Paragraphs>102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Mfeeney</dc:creator>
  <cp:lastModifiedBy>Mfeeney</cp:lastModifiedBy>
  <cp:revision>46</cp:revision>
  <dcterms:created xsi:type="dcterms:W3CDTF">2021-05-05T16:42:02Z</dcterms:created>
  <dcterms:modified xsi:type="dcterms:W3CDTF">2021-05-21T19:04:00Z</dcterms:modified>
</cp:coreProperties>
</file>