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14C1-F31C-4FDD-BC67-041DECCA6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093D5-F4D9-4550-BA72-ADD3C6113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9DD21-54FC-41DE-BC1F-AB8BFD9E4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36697-E93C-46D4-BB0A-E0B35F17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06EE0-28F6-4252-BBEC-A9477CAE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168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B7AF-F92E-416E-9ECD-775007B28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94DC7-0038-4F3A-8BEB-F34D8F75B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2942E-7190-4BFA-A790-E12BC6BB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A973E-9E77-4B48-BB46-8192451D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D5A96-2F75-4C03-A110-EA5276EF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419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5BD60-9C76-4424-A816-90B46FC4A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E35A8-0E0D-45B6-A6BE-EC5A88BEB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82C9E-8BB6-465D-87F5-102336211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2DC19-1B16-46B4-AD17-0EBC2993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7A5E1-644F-4B09-B204-7F4AED48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742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4B901-ED8C-4A40-810B-48716D93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6F62-5C09-4639-AF6B-2D034448A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9415E-D1AF-41DC-8213-74C8A242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2F557-D011-4C55-A866-3D7FCBC0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6C37A-2930-41D8-A8F3-13E7512D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56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3C0F-F543-4E23-8CA3-11DF8ED57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21C2C-A50B-442A-B55E-EB540744F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FF990-95F4-4319-8089-ECE292B92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A85B7-A150-4A03-97E5-34606099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E7AAB-AD42-4C64-957A-28AF2FA3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829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786D-4478-4A64-BF3F-470AB155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9AD39-2B29-4277-8E5E-540A0DC39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3C57E-226E-4AC0-B4FE-239A3C3DF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99E31-DFA4-4A62-9AA5-7CC0A152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25200-8EDE-45B3-BCE3-DCDCB639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0DEB8-7121-4C39-9DAC-633C439F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226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86CB-7544-4CA2-A10F-322F0C52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ADB0D-8D5D-4985-A978-33AC833AD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392F4-7280-4286-AF18-75C30F1E8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0FB5A-B90D-44C8-940F-A27ADD619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F09AA5-2122-4488-8DB5-E7AD671CA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F078E-585F-49B7-A56F-0CCF9154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19EE1-EAD7-4C3A-A167-023E2973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E6BCA-B56B-4F09-837C-E5B7CFE77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582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3898-1345-4DEE-B6A2-8CD2CBCD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BB8AB7-ED2B-4D7D-BDFD-2A23B400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3C705-A393-4E3D-8714-ED6FD5E7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C656F-C03D-4578-A4B1-34050A41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683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00E46-2066-40DC-A94E-1B0AE2054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BDB2A-0E9D-48F5-862D-AFC8C06C4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32428-FECA-4F05-AECD-0E33F2BE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096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2B509-5CDE-4BCF-8533-BC8F15BBB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3E29E-EEE5-4D82-AE77-92D4D6C65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6A68B-3A24-457D-8DCB-CCF767962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8E4CA-04B6-43BA-8B84-03878EE8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0A4B9-52AF-4EEE-9823-17B0F135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7B667-3491-4FE3-B0EB-E5E6E2B1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000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56A3-7B43-467C-B198-02D9E38F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5C6D15-7499-47A3-B69B-E884A4929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C2D3B-9130-48E8-B846-6153B0051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77749-2E54-4B6F-8FD7-349C3D19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A92D5-27D5-449B-807A-4360063B3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E96EB-6FE9-42F6-BC25-E41B484F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385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CD3715-F968-4DB7-AA08-072A7559B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814FF-5862-4FB1-904B-BEEDF32AD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5F100-6559-4BE5-8873-E6656CDA7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BF7B5-8CD3-4D87-8075-6B63450ED684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0FAE4-BD91-44FF-976E-130569737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FB646-19DE-4B57-818B-40FEBFF8C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53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300865-4CD3-4976-AFB6-501109152D3F}"/>
              </a:ext>
            </a:extLst>
          </p:cNvPr>
          <p:cNvSpPr/>
          <p:nvPr/>
        </p:nvSpPr>
        <p:spPr>
          <a:xfrm>
            <a:off x="513708" y="2527443"/>
            <a:ext cx="2517169" cy="28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CPU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D3163B-DAD7-4EE6-A5FF-8951E1DE9D73}"/>
              </a:ext>
            </a:extLst>
          </p:cNvPr>
          <p:cNvSpPr/>
          <p:nvPr/>
        </p:nvSpPr>
        <p:spPr>
          <a:xfrm>
            <a:off x="2270589" y="657546"/>
            <a:ext cx="2517169" cy="31849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B27BA8-7E67-405D-9946-D9EF0EFC1164}"/>
              </a:ext>
            </a:extLst>
          </p:cNvPr>
          <p:cNvSpPr/>
          <p:nvPr/>
        </p:nvSpPr>
        <p:spPr>
          <a:xfrm>
            <a:off x="7397393" y="2609636"/>
            <a:ext cx="2517169" cy="28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GPU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FB0622-CCE2-4F9E-B49E-7C3B6E2841AA}"/>
              </a:ext>
            </a:extLst>
          </p:cNvPr>
          <p:cNvSpPr/>
          <p:nvPr/>
        </p:nvSpPr>
        <p:spPr>
          <a:xfrm>
            <a:off x="8725708" y="934948"/>
            <a:ext cx="2517169" cy="31849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E44932D0-93AA-47DD-A4E2-9A594093E7A7}"/>
              </a:ext>
            </a:extLst>
          </p:cNvPr>
          <p:cNvSpPr/>
          <p:nvPr/>
        </p:nvSpPr>
        <p:spPr>
          <a:xfrm>
            <a:off x="3444030" y="4271006"/>
            <a:ext cx="3883632" cy="1520575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>
                <a:solidFill>
                  <a:schemeClr val="tx1"/>
                </a:solidFill>
              </a:rPr>
              <a:t>OpenGL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5829A41-6B91-49F0-98FA-626DEE4042F1}"/>
              </a:ext>
            </a:extLst>
          </p:cNvPr>
          <p:cNvSpPr/>
          <p:nvPr/>
        </p:nvSpPr>
        <p:spPr>
          <a:xfrm>
            <a:off x="9683584" y="1078785"/>
            <a:ext cx="1397285" cy="14486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Space Ship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92551B-E407-4527-8073-E5A637B132A5}"/>
              </a:ext>
            </a:extLst>
          </p:cNvPr>
          <p:cNvSpPr/>
          <p:nvPr/>
        </p:nvSpPr>
        <p:spPr>
          <a:xfrm>
            <a:off x="3149031" y="914400"/>
            <a:ext cx="1645578" cy="2015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Space Ship</a:t>
            </a:r>
          </a:p>
        </p:txBody>
      </p:sp>
    </p:spTree>
    <p:extLst>
      <p:ext uri="{BB962C8B-B14F-4D97-AF65-F5344CB8AC3E}">
        <p14:creationId xmlns:p14="http://schemas.microsoft.com/office/powerpoint/2010/main" val="113360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300865-4CD3-4976-AFB6-501109152D3F}"/>
              </a:ext>
            </a:extLst>
          </p:cNvPr>
          <p:cNvSpPr/>
          <p:nvPr/>
        </p:nvSpPr>
        <p:spPr>
          <a:xfrm>
            <a:off x="513708" y="2527443"/>
            <a:ext cx="2517169" cy="28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CPU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D3163B-DAD7-4EE6-A5FF-8951E1DE9D73}"/>
              </a:ext>
            </a:extLst>
          </p:cNvPr>
          <p:cNvSpPr/>
          <p:nvPr/>
        </p:nvSpPr>
        <p:spPr>
          <a:xfrm>
            <a:off x="2167848" y="652408"/>
            <a:ext cx="8969340" cy="31849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B27BA8-7E67-405D-9946-D9EF0EFC1164}"/>
              </a:ext>
            </a:extLst>
          </p:cNvPr>
          <p:cNvSpPr/>
          <p:nvPr/>
        </p:nvSpPr>
        <p:spPr>
          <a:xfrm>
            <a:off x="7397393" y="2609636"/>
            <a:ext cx="2517169" cy="28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GPU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E44932D0-93AA-47DD-A4E2-9A594093E7A7}"/>
              </a:ext>
            </a:extLst>
          </p:cNvPr>
          <p:cNvSpPr/>
          <p:nvPr/>
        </p:nvSpPr>
        <p:spPr>
          <a:xfrm>
            <a:off x="3215811" y="4613097"/>
            <a:ext cx="3883632" cy="1202076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???????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A1F9167-BFE0-41DA-A431-B68E93A86A69}"/>
              </a:ext>
            </a:extLst>
          </p:cNvPr>
          <p:cNvSpPr/>
          <p:nvPr/>
        </p:nvSpPr>
        <p:spPr>
          <a:xfrm>
            <a:off x="2928135" y="1232899"/>
            <a:ext cx="2691829" cy="2013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Space Ship</a:t>
            </a:r>
          </a:p>
        </p:txBody>
      </p:sp>
    </p:spTree>
    <p:extLst>
      <p:ext uri="{BB962C8B-B14F-4D97-AF65-F5344CB8AC3E}">
        <p14:creationId xmlns:p14="http://schemas.microsoft.com/office/powerpoint/2010/main" val="2578822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15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Mfeeney</dc:creator>
  <cp:lastModifiedBy>Mfeeney</cp:lastModifiedBy>
  <cp:revision>8</cp:revision>
  <dcterms:created xsi:type="dcterms:W3CDTF">2021-05-05T16:42:02Z</dcterms:created>
  <dcterms:modified xsi:type="dcterms:W3CDTF">2021-05-07T19:01:56Z</dcterms:modified>
</cp:coreProperties>
</file>