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094431" y="7767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275B6-E239-4734-901C-23BFC60E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54" y="5195271"/>
            <a:ext cx="1664095" cy="145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73DA2B-BA3A-42E0-840E-5D0B29E6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56" y="1192563"/>
            <a:ext cx="707097" cy="618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1E08B9-B3DF-46E5-8834-E5954B7B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18" y="1163548"/>
            <a:ext cx="707097" cy="618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743AB-07A5-44F3-B33B-5F73A746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64" y="592137"/>
            <a:ext cx="999004" cy="8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167" y="810663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BC129B-D7B1-42C4-955A-BA79312F83A8}"/>
              </a:ext>
            </a:extLst>
          </p:cNvPr>
          <p:cNvSpPr/>
          <p:nvPr/>
        </p:nvSpPr>
        <p:spPr>
          <a:xfrm>
            <a:off x="2806126" y="160179"/>
            <a:ext cx="6186617" cy="618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4128D-ACE3-48C8-AA46-9BA086972AB6}"/>
              </a:ext>
            </a:extLst>
          </p:cNvPr>
          <p:cNvSpPr/>
          <p:nvPr/>
        </p:nvSpPr>
        <p:spPr>
          <a:xfrm>
            <a:off x="5470742" y="2818618"/>
            <a:ext cx="857383" cy="8573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  <a:stCxn id="5" idx="7"/>
            <a:endCxn id="18" idx="3"/>
          </p:cNvCxnSpPr>
          <p:nvPr/>
        </p:nvCxnSpPr>
        <p:spPr>
          <a:xfrm flipV="1">
            <a:off x="6202564" y="2182996"/>
            <a:ext cx="2354301" cy="76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00139-BA5C-4C1E-AA64-48FDCFF328C9}"/>
              </a:ext>
            </a:extLst>
          </p:cNvPr>
          <p:cNvSpPr/>
          <p:nvPr/>
        </p:nvSpPr>
        <p:spPr>
          <a:xfrm>
            <a:off x="5949868" y="1976450"/>
            <a:ext cx="2775603" cy="127086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060EF-A803-481B-8718-EC9AD03E7E9B}"/>
              </a:ext>
            </a:extLst>
          </p:cNvPr>
          <p:cNvSpPr txBox="1"/>
          <p:nvPr/>
        </p:nvSpPr>
        <p:spPr>
          <a:xfrm>
            <a:off x="408779" y="5047505"/>
            <a:ext cx="534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sqrt(X^2  + y^2)</a:t>
            </a:r>
          </a:p>
          <a:p>
            <a:r>
              <a:rPr lang="en-CA" sz="2800" dirty="0"/>
              <a:t>C^2 = A^2 + B^2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56B53-07DD-46C2-BFC0-9F67B2A39A73}"/>
              </a:ext>
            </a:extLst>
          </p:cNvPr>
          <p:cNvSpPr/>
          <p:nvPr/>
        </p:nvSpPr>
        <p:spPr>
          <a:xfrm>
            <a:off x="8471311" y="1684350"/>
            <a:ext cx="584200" cy="58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8C8E7-3AE6-4FDF-9335-92DB85828AC9}"/>
              </a:ext>
            </a:extLst>
          </p:cNvPr>
          <p:cNvSpPr txBox="1"/>
          <p:nvPr/>
        </p:nvSpPr>
        <p:spPr>
          <a:xfrm>
            <a:off x="8763411" y="3792721"/>
            <a:ext cx="368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“X” = x2-x1</a:t>
            </a:r>
          </a:p>
          <a:p>
            <a:r>
              <a:rPr lang="en-CA" sz="2800" dirty="0"/>
              <a:t>“Y” = y2-y1</a:t>
            </a:r>
          </a:p>
          <a:p>
            <a:r>
              <a:rPr lang="en-CA" sz="2800" dirty="0"/>
              <a:t>“Z” = z2-Z1</a:t>
            </a:r>
          </a:p>
          <a:p>
            <a:endParaRPr lang="en-CA" sz="2800" dirty="0"/>
          </a:p>
          <a:p>
            <a:r>
              <a:rPr lang="en-CA" sz="2800" dirty="0"/>
              <a:t>C^2 = X^2+Y^2+Z^2</a:t>
            </a:r>
          </a:p>
        </p:txBody>
      </p:sp>
    </p:spTree>
    <p:extLst>
      <p:ext uri="{BB962C8B-B14F-4D97-AF65-F5344CB8AC3E}">
        <p14:creationId xmlns:p14="http://schemas.microsoft.com/office/powerpoint/2010/main" val="2776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96A00-084D-4209-A328-36CA0758048E}"/>
              </a:ext>
            </a:extLst>
          </p:cNvPr>
          <p:cNvSpPr/>
          <p:nvPr/>
        </p:nvSpPr>
        <p:spPr>
          <a:xfrm>
            <a:off x="635000" y="1303866"/>
            <a:ext cx="4859867" cy="409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: 99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B8981E-0106-4A50-BFBE-7098CEE5E3BE}"/>
              </a:ext>
            </a:extLst>
          </p:cNvPr>
          <p:cNvSpPr/>
          <p:nvPr/>
        </p:nvSpPr>
        <p:spPr>
          <a:xfrm>
            <a:off x="1227667" y="2286000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: 17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D9BEE-A2AA-4951-BADE-0B059D63BD88}"/>
              </a:ext>
            </a:extLst>
          </p:cNvPr>
          <p:cNvSpPr/>
          <p:nvPr/>
        </p:nvSpPr>
        <p:spPr>
          <a:xfrm>
            <a:off x="1227667" y="3488266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Fragment: 19</a:t>
            </a:r>
          </a:p>
        </p:txBody>
      </p:sp>
    </p:spTree>
    <p:extLst>
      <p:ext uri="{BB962C8B-B14F-4D97-AF65-F5344CB8AC3E}">
        <p14:creationId xmlns:p14="http://schemas.microsoft.com/office/powerpoint/2010/main" val="281013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85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25</cp:revision>
  <dcterms:created xsi:type="dcterms:W3CDTF">2021-05-05T16:42:02Z</dcterms:created>
  <dcterms:modified xsi:type="dcterms:W3CDTF">2021-05-13T16:34:13Z</dcterms:modified>
</cp:coreProperties>
</file>