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094431" y="776797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275B6-E239-4734-901C-23BFC60E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454" y="5063800"/>
            <a:ext cx="1664095" cy="145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73DA2B-BA3A-42E0-840E-5D0B29E6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404" y="1163547"/>
            <a:ext cx="707097" cy="618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743AB-07A5-44F3-B33B-5F73A746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16" y="820550"/>
            <a:ext cx="921469" cy="8056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40684C-7E4A-4E25-9298-A7F4BD38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173" y="1223364"/>
            <a:ext cx="707097" cy="6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167" y="810663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BC129B-D7B1-42C4-955A-BA79312F83A8}"/>
              </a:ext>
            </a:extLst>
          </p:cNvPr>
          <p:cNvSpPr/>
          <p:nvPr/>
        </p:nvSpPr>
        <p:spPr>
          <a:xfrm>
            <a:off x="2806126" y="160179"/>
            <a:ext cx="6186617" cy="618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74128D-ACE3-48C8-AA46-9BA086972AB6}"/>
              </a:ext>
            </a:extLst>
          </p:cNvPr>
          <p:cNvSpPr/>
          <p:nvPr/>
        </p:nvSpPr>
        <p:spPr>
          <a:xfrm>
            <a:off x="5470742" y="2818618"/>
            <a:ext cx="857383" cy="8573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35A8-477F-47AE-9386-4DE3436876AB}"/>
              </a:ext>
            </a:extLst>
          </p:cNvPr>
          <p:cNvCxnSpPr>
            <a:cxnSpLocks/>
            <a:stCxn id="5" idx="7"/>
            <a:endCxn id="18" idx="3"/>
          </p:cNvCxnSpPr>
          <p:nvPr/>
        </p:nvCxnSpPr>
        <p:spPr>
          <a:xfrm flipV="1">
            <a:off x="6202564" y="2182996"/>
            <a:ext cx="2354301" cy="76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00139-BA5C-4C1E-AA64-48FDCFF328C9}"/>
              </a:ext>
            </a:extLst>
          </p:cNvPr>
          <p:cNvSpPr/>
          <p:nvPr/>
        </p:nvSpPr>
        <p:spPr>
          <a:xfrm>
            <a:off x="5949868" y="1976450"/>
            <a:ext cx="2775603" cy="1270860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060EF-A803-481B-8718-EC9AD03E7E9B}"/>
              </a:ext>
            </a:extLst>
          </p:cNvPr>
          <p:cNvSpPr txBox="1"/>
          <p:nvPr/>
        </p:nvSpPr>
        <p:spPr>
          <a:xfrm>
            <a:off x="408779" y="5047505"/>
            <a:ext cx="5346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sqrt(X^2  + y^2)</a:t>
            </a:r>
          </a:p>
          <a:p>
            <a:r>
              <a:rPr lang="en-CA" sz="2800" dirty="0"/>
              <a:t>C^2 = A^2 + B^2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956B53-07DD-46C2-BFC0-9F67B2A39A73}"/>
              </a:ext>
            </a:extLst>
          </p:cNvPr>
          <p:cNvSpPr/>
          <p:nvPr/>
        </p:nvSpPr>
        <p:spPr>
          <a:xfrm>
            <a:off x="8471311" y="1684350"/>
            <a:ext cx="584200" cy="584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8C8E7-3AE6-4FDF-9335-92DB85828AC9}"/>
              </a:ext>
            </a:extLst>
          </p:cNvPr>
          <p:cNvSpPr txBox="1"/>
          <p:nvPr/>
        </p:nvSpPr>
        <p:spPr>
          <a:xfrm>
            <a:off x="8763411" y="3792721"/>
            <a:ext cx="3685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“X” = x2-x1</a:t>
            </a:r>
          </a:p>
          <a:p>
            <a:r>
              <a:rPr lang="en-CA" sz="2800" dirty="0"/>
              <a:t>“Y” = y2-y1</a:t>
            </a:r>
          </a:p>
          <a:p>
            <a:r>
              <a:rPr lang="en-CA" sz="2800" dirty="0"/>
              <a:t>“Z” = z2-Z1</a:t>
            </a:r>
          </a:p>
          <a:p>
            <a:endParaRPr lang="en-CA" sz="2800" dirty="0"/>
          </a:p>
          <a:p>
            <a:r>
              <a:rPr lang="en-CA" sz="2800" dirty="0"/>
              <a:t>C^2 = X^2+Y^2+Z^2</a:t>
            </a:r>
          </a:p>
        </p:txBody>
      </p:sp>
    </p:spTree>
    <p:extLst>
      <p:ext uri="{BB962C8B-B14F-4D97-AF65-F5344CB8AC3E}">
        <p14:creationId xmlns:p14="http://schemas.microsoft.com/office/powerpoint/2010/main" val="2776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96A00-084D-4209-A328-36CA0758048E}"/>
              </a:ext>
            </a:extLst>
          </p:cNvPr>
          <p:cNvSpPr/>
          <p:nvPr/>
        </p:nvSpPr>
        <p:spPr>
          <a:xfrm>
            <a:off x="635000" y="1303866"/>
            <a:ext cx="4859867" cy="409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: 99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B8981E-0106-4A50-BFBE-7098CEE5E3BE}"/>
              </a:ext>
            </a:extLst>
          </p:cNvPr>
          <p:cNvSpPr/>
          <p:nvPr/>
        </p:nvSpPr>
        <p:spPr>
          <a:xfrm>
            <a:off x="1227667" y="2286000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: 17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D9BEE-A2AA-4951-BADE-0B059D63BD88}"/>
              </a:ext>
            </a:extLst>
          </p:cNvPr>
          <p:cNvSpPr/>
          <p:nvPr/>
        </p:nvSpPr>
        <p:spPr>
          <a:xfrm>
            <a:off x="1227667" y="3488266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Fragment: 19</a:t>
            </a:r>
          </a:p>
        </p:txBody>
      </p:sp>
    </p:spTree>
    <p:extLst>
      <p:ext uri="{BB962C8B-B14F-4D97-AF65-F5344CB8AC3E}">
        <p14:creationId xmlns:p14="http://schemas.microsoft.com/office/powerpoint/2010/main" val="281013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921185-E106-42E4-89C9-5F5C2F713B29}"/>
              </a:ext>
            </a:extLst>
          </p:cNvPr>
          <p:cNvSpPr/>
          <p:nvPr/>
        </p:nvSpPr>
        <p:spPr>
          <a:xfrm>
            <a:off x="7217837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Backbuffer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A6FBF-F298-48BD-9390-C0167BC7BC0D}"/>
              </a:ext>
            </a:extLst>
          </p:cNvPr>
          <p:cNvSpPr/>
          <p:nvPr/>
        </p:nvSpPr>
        <p:spPr>
          <a:xfrm>
            <a:off x="10481740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FrontBuffer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68487-665C-4133-BEE5-0BE8C01F4C4D}"/>
              </a:ext>
            </a:extLst>
          </p:cNvPr>
          <p:cNvSpPr/>
          <p:nvPr/>
        </p:nvSpPr>
        <p:spPr>
          <a:xfrm>
            <a:off x="3953934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buffer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3222125F-ADA3-45C2-BBB3-2D7DC44F63B3}"/>
              </a:ext>
            </a:extLst>
          </p:cNvPr>
          <p:cNvSpPr/>
          <p:nvPr/>
        </p:nvSpPr>
        <p:spPr>
          <a:xfrm>
            <a:off x="10879548" y="4117703"/>
            <a:ext cx="1413933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77E314E-2D3F-4A1F-A031-7F28BE2D3315}"/>
              </a:ext>
            </a:extLst>
          </p:cNvPr>
          <p:cNvSpPr/>
          <p:nvPr/>
        </p:nvSpPr>
        <p:spPr>
          <a:xfrm>
            <a:off x="4800599" y="4318000"/>
            <a:ext cx="1413933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7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115774-1F96-4364-B7D7-A1BDCB421378}"/>
              </a:ext>
            </a:extLst>
          </p:cNvPr>
          <p:cNvSpPr/>
          <p:nvPr/>
        </p:nvSpPr>
        <p:spPr>
          <a:xfrm>
            <a:off x="15153" y="1744721"/>
            <a:ext cx="1510301" cy="168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Some file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2463630" y="3188613"/>
            <a:ext cx="2517169" cy="3410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  <a:p>
            <a:pPr algn="ctr"/>
            <a:r>
              <a:rPr lang="en-CA" sz="3600" dirty="0"/>
              <a:t>C/C++</a:t>
            </a:r>
            <a:br>
              <a:rPr lang="en-CA" sz="3600" dirty="0"/>
            </a:br>
            <a:r>
              <a:rPr lang="en-CA" sz="3600" dirty="0"/>
              <a:t>App.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811118" y="572879"/>
            <a:ext cx="1976825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6690525" y="3572475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  <a:p>
            <a:pPr algn="ctr"/>
            <a:r>
              <a:rPr lang="en-CA" sz="3600" dirty="0"/>
              <a:t>GLSL</a:t>
            </a:r>
          </a:p>
          <a:p>
            <a:pPr algn="ctr"/>
            <a:r>
              <a:rPr lang="en-CA" sz="3600" dirty="0"/>
              <a:t>(Shaders)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6986596" y="315930"/>
            <a:ext cx="1976825" cy="36293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VRAM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4775701" y="1908425"/>
            <a:ext cx="2133994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352" y="725996"/>
            <a:ext cx="1381767" cy="101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7582328" y="424104"/>
            <a:ext cx="1381093" cy="270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2CAF2-B127-473A-A7E7-F4C0C51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01" y="735883"/>
            <a:ext cx="921469" cy="80562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83AD1B-ECA9-46A0-A61F-076EAAFA5D3E}"/>
              </a:ext>
            </a:extLst>
          </p:cNvPr>
          <p:cNvSpPr/>
          <p:nvPr/>
        </p:nvSpPr>
        <p:spPr>
          <a:xfrm>
            <a:off x="10277454" y="2213183"/>
            <a:ext cx="1821413" cy="219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“Back buffer”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148BA-FE05-4427-88ED-439AE8B5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35" y="3052556"/>
            <a:ext cx="1417482" cy="1239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0FB95-9AC4-4C8A-BEB1-89B477A8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952" y="686694"/>
            <a:ext cx="921469" cy="80562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E4EC69F-B0AF-4C8E-BD06-054127984C45}"/>
              </a:ext>
            </a:extLst>
          </p:cNvPr>
          <p:cNvSpPr/>
          <p:nvPr/>
        </p:nvSpPr>
        <p:spPr>
          <a:xfrm>
            <a:off x="8963421" y="2668712"/>
            <a:ext cx="1233398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493239-BA0F-4FAD-807B-E8049386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" y="2213183"/>
            <a:ext cx="921469" cy="8056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BB2F04-54FC-473B-8ACD-5CB1D22DAD37}"/>
              </a:ext>
            </a:extLst>
          </p:cNvPr>
          <p:cNvSpPr/>
          <p:nvPr/>
        </p:nvSpPr>
        <p:spPr>
          <a:xfrm>
            <a:off x="1497085" y="1934195"/>
            <a:ext cx="1400236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6B7AD-9677-41B1-A0EA-F8B4EF68260C}"/>
              </a:ext>
            </a:extLst>
          </p:cNvPr>
          <p:cNvSpPr/>
          <p:nvPr/>
        </p:nvSpPr>
        <p:spPr>
          <a:xfrm>
            <a:off x="-28706" y="3765574"/>
            <a:ext cx="1510301" cy="168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Some file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887602-B08F-4BCB-BC5C-ADF2ADE64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06" y="4292409"/>
            <a:ext cx="1487238" cy="88124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977E31-FD61-473A-BEA4-1A01DC5D73D9}"/>
              </a:ext>
            </a:extLst>
          </p:cNvPr>
          <p:cNvSpPr/>
          <p:nvPr/>
        </p:nvSpPr>
        <p:spPr>
          <a:xfrm>
            <a:off x="3007386" y="1934195"/>
            <a:ext cx="1717054" cy="1343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59D843-E78E-48B4-A902-FC659B1A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02" y="2220888"/>
            <a:ext cx="1487238" cy="8812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776622B-BC64-4A76-B54F-98E9E4E4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685" y="1665130"/>
            <a:ext cx="1608628" cy="9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8304</TotalTime>
  <Words>119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38</cp:revision>
  <dcterms:created xsi:type="dcterms:W3CDTF">2021-05-05T16:42:02Z</dcterms:created>
  <dcterms:modified xsi:type="dcterms:W3CDTF">2021-05-19T01:02:37Z</dcterms:modified>
</cp:coreProperties>
</file>