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14C1-F31C-4FDD-BC67-041DECCA6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093D5-F4D9-4550-BA72-ADD3C611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DD21-54FC-41DE-BC1F-AB8BFD9E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6697-E93C-46D4-BB0A-E0B35F1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6EE0-28F6-4252-BBEC-A9477CA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8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7AF-F92E-416E-9ECD-775007B2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4DC7-0038-4F3A-8BEB-F34D8F7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942E-7190-4BFA-A790-E12BC6BB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73E-9E77-4B48-BB46-8192451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5A96-2F75-4C03-A110-EA5276EF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1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BD60-9C76-4424-A816-90B46FC4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E35A8-0E0D-45B6-A6BE-EC5A88BE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2C9E-8BB6-465D-87F5-1023362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DC19-1B16-46B4-AD17-0EBC2993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A5E1-644F-4B09-B204-7F4AED4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B901-ED8C-4A40-810B-48716D9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6F62-5C09-4639-AF6B-2D034448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415E-D1AF-41DC-8213-74C8A24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F557-D011-4C55-A866-3D7FCBC0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C37A-2930-41D8-A8F3-13E7512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5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3C0F-F543-4E23-8CA3-11DF8ED5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1C2C-A50B-442A-B55E-EB540744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F990-95F4-4319-8089-ECE292B9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85B7-A150-4A03-97E5-34606099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AB-AD42-4C64-957A-28AF2FA3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2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86D-4478-4A64-BF3F-470AB15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AD39-2B29-4277-8E5E-540A0DC39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3C57E-226E-4AC0-B4FE-239A3C3D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9E31-DFA4-4A62-9AA5-7CC0A15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25200-8EDE-45B3-BCE3-DCDCB63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DEB8-7121-4C39-9DAC-633C439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26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86CB-7544-4CA2-A10F-322F0C52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DB0D-8D5D-4985-A978-33AC833A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92F4-7280-4286-AF18-75C30F1E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0FB5A-B90D-44C8-940F-A27ADD619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09AA5-2122-4488-8DB5-E7AD671C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F078E-585F-49B7-A56F-0CCF9154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9EE1-EAD7-4C3A-A167-023E2973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6BCA-B56B-4F09-837C-E5B7CFE7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8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898-1345-4DEE-B6A2-8CD2CBCD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B8AB7-ED2B-4D7D-BDFD-2A23B40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3C705-A393-4E3D-8714-ED6FD5E7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C656F-C03D-4578-A4B1-34050A4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00E46-2066-40DC-A94E-1B0AE205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BDB2A-0E9D-48F5-862D-AFC8C06C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2428-FECA-4F05-AECD-0E33F2B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509-5CDE-4BCF-8533-BC8F15BB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E29E-EEE5-4D82-AE77-92D4D6C6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6A68B-3A24-457D-8DCB-CCF76796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E4CA-04B6-43BA-8B84-03878EE8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A4B9-52AF-4EEE-9823-17B0F13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B667-3491-4FE3-B0EB-E5E6E2B1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0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6A3-7B43-467C-B198-02D9E38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C6D15-7499-47A3-B69B-E884A492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2D3B-9130-48E8-B846-6153B005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7749-2E54-4B6F-8FD7-349C3D19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92D5-27D5-449B-807A-4360063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96EB-6FE9-42F6-BC25-E41B484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8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D3715-F968-4DB7-AA08-072A7559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814FF-5862-4FB1-904B-BEEDF32A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F100-6559-4BE5-8873-E6656CDA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FAE4-BD91-44FF-976E-130569737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B646-19DE-4B57-818B-40FEBFF8C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3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9154274" y="914400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333963" y="4304872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829A41-6B91-49F0-98FA-626DEE4042F1}"/>
              </a:ext>
            </a:extLst>
          </p:cNvPr>
          <p:cNvSpPr/>
          <p:nvPr/>
        </p:nvSpPr>
        <p:spPr>
          <a:xfrm>
            <a:off x="10094360" y="1078786"/>
            <a:ext cx="1397285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118207" y="914400"/>
            <a:ext cx="1397285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113360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167848" y="652408"/>
            <a:ext cx="8969340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215811" y="4613097"/>
            <a:ext cx="3883632" cy="120207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???????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1F9167-BFE0-41DA-A431-B68E93A86A69}"/>
              </a:ext>
            </a:extLst>
          </p:cNvPr>
          <p:cNvSpPr/>
          <p:nvPr/>
        </p:nvSpPr>
        <p:spPr>
          <a:xfrm>
            <a:off x="2928135" y="1232899"/>
            <a:ext cx="2691829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257882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3</cp:revision>
  <dcterms:created xsi:type="dcterms:W3CDTF">2021-05-05T16:42:02Z</dcterms:created>
  <dcterms:modified xsi:type="dcterms:W3CDTF">2021-05-05T17:29:38Z</dcterms:modified>
</cp:coreProperties>
</file>