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153698" y="8021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2BBB2-99A1-42C2-ADF7-D6A3FECC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81" y="1071880"/>
            <a:ext cx="1664095" cy="14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1890896"/>
            <a:ext cx="456217" cy="105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9" y="1976450"/>
            <a:ext cx="2773891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6573227" y="13922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23</cp:revision>
  <dcterms:created xsi:type="dcterms:W3CDTF">2021-05-05T16:42:02Z</dcterms:created>
  <dcterms:modified xsi:type="dcterms:W3CDTF">2021-05-13T01:58:17Z</dcterms:modified>
</cp:coreProperties>
</file>