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6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54" y="5063800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404" y="1163547"/>
            <a:ext cx="707097" cy="618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32" y="726840"/>
            <a:ext cx="921469" cy="805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40684C-7E4A-4E25-9298-A7F4BD38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73" y="1223364"/>
            <a:ext cx="707097" cy="6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21185-E106-42E4-89C9-5F5C2F713B29}"/>
              </a:ext>
            </a:extLst>
          </p:cNvPr>
          <p:cNvSpPr/>
          <p:nvPr/>
        </p:nvSpPr>
        <p:spPr>
          <a:xfrm>
            <a:off x="7217837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Backbuffer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A6FBF-F298-48BD-9390-C0167BC7BC0D}"/>
              </a:ext>
            </a:extLst>
          </p:cNvPr>
          <p:cNvSpPr/>
          <p:nvPr/>
        </p:nvSpPr>
        <p:spPr>
          <a:xfrm>
            <a:off x="10481740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FrontBuffer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68487-665C-4133-BEE5-0BE8C01F4C4D}"/>
              </a:ext>
            </a:extLst>
          </p:cNvPr>
          <p:cNvSpPr/>
          <p:nvPr/>
        </p:nvSpPr>
        <p:spPr>
          <a:xfrm>
            <a:off x="3953934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buffer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222125F-ADA3-45C2-BBB3-2D7DC44F63B3}"/>
              </a:ext>
            </a:extLst>
          </p:cNvPr>
          <p:cNvSpPr/>
          <p:nvPr/>
        </p:nvSpPr>
        <p:spPr>
          <a:xfrm>
            <a:off x="10879548" y="4117703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77E314E-2D3F-4A1F-A031-7F28BE2D3315}"/>
              </a:ext>
            </a:extLst>
          </p:cNvPr>
          <p:cNvSpPr/>
          <p:nvPr/>
        </p:nvSpPr>
        <p:spPr>
          <a:xfrm>
            <a:off x="4800599" y="4318000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89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31</cp:revision>
  <dcterms:created xsi:type="dcterms:W3CDTF">2021-05-05T16:42:02Z</dcterms:created>
  <dcterms:modified xsi:type="dcterms:W3CDTF">2021-05-18T15:26:00Z</dcterms:modified>
</cp:coreProperties>
</file>