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14C1-F31C-4FDD-BC67-041DECCA6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93D5-F4D9-4550-BA72-ADD3C611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DD21-54FC-41DE-BC1F-AB8BFD9E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6697-E93C-46D4-BB0A-E0B35F1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06EE0-28F6-4252-BBEC-A9477CA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68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B7AF-F92E-416E-9ECD-775007B2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4DC7-0038-4F3A-8BEB-F34D8F7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942E-7190-4BFA-A790-E12BC6BB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A973E-9E77-4B48-BB46-8192451D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5A96-2F75-4C03-A110-EA5276EF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19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5BD60-9C76-4424-A816-90B46FC4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35A8-0E0D-45B6-A6BE-EC5A88BE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2C9E-8BB6-465D-87F5-102336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DC19-1B16-46B4-AD17-0EBC2993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A5E1-644F-4B09-B204-7F4AED4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901-ED8C-4A40-810B-48716D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F62-5C09-4639-AF6B-2D034448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415E-D1AF-41DC-8213-74C8A24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F557-D011-4C55-A866-3D7FCBC0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C37A-2930-41D8-A8F3-13E751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5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C0F-F543-4E23-8CA3-11DF8ED5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1C2C-A50B-442A-B55E-EB54074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F990-95F4-4319-8089-ECE292B9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85B7-A150-4A03-97E5-3460609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7AAB-AD42-4C64-957A-28AF2FA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2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786D-4478-4A64-BF3F-470AB155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D39-2B29-4277-8E5E-540A0DC3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3C57E-226E-4AC0-B4FE-239A3C3DF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9E31-DFA4-4A62-9AA5-7CC0A152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25200-8EDE-45B3-BCE3-DCDCB63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DEB8-7121-4C39-9DAC-633C439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26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86CB-7544-4CA2-A10F-322F0C52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DB0D-8D5D-4985-A978-33AC833A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392F4-7280-4286-AF18-75C30F1E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0FB5A-B90D-44C8-940F-A27ADD619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09AA5-2122-4488-8DB5-E7AD671C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F078E-585F-49B7-A56F-0CCF9154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19EE1-EAD7-4C3A-A167-023E2973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6BCA-B56B-4F09-837C-E5B7CFE7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8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898-1345-4DEE-B6A2-8CD2CBCD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B8AB7-ED2B-4D7D-BDFD-2A23B400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3C705-A393-4E3D-8714-ED6FD5E7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656F-C03D-4578-A4B1-34050A41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68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00E46-2066-40DC-A94E-1B0AE205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BDB2A-0E9D-48F5-862D-AFC8C06C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428-FECA-4F05-AECD-0E33F2BE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96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509-5CDE-4BCF-8533-BC8F15BB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29E-EEE5-4D82-AE77-92D4D6C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6A68B-3A24-457D-8DCB-CCF767962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8E4CA-04B6-43BA-8B84-03878EE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0A4B9-52AF-4EEE-9823-17B0F13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B667-3491-4FE3-B0EB-E5E6E2B1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00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6A3-7B43-467C-B198-02D9E38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C6D15-7499-47A3-B69B-E884A492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2D3B-9130-48E8-B846-6153B0051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7749-2E54-4B6F-8FD7-349C3D19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92D5-27D5-449B-807A-4360063B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96EB-6FE9-42F6-BC25-E41B484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85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D3715-F968-4DB7-AA08-072A75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14FF-5862-4FB1-904B-BEEDF32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5F100-6559-4BE5-8873-E6656CDA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BF7B5-8CD3-4D87-8075-6B63450ED684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FAE4-BD91-44FF-976E-130569737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B646-19DE-4B57-818B-40FEBFF8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7F81-DEFB-401F-9A27-A68119978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094431" y="776797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275B6-E239-4734-901C-23BFC60E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54" y="5195271"/>
            <a:ext cx="1664095" cy="1455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73DA2B-BA3A-42E0-840E-5D0B29E6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56" y="1192563"/>
            <a:ext cx="707097" cy="618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E08B9-B3DF-46E5-8834-E5954B7B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18" y="1163548"/>
            <a:ext cx="707097" cy="618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743AB-07A5-44F3-B33B-5F73A746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64" y="592137"/>
            <a:ext cx="999004" cy="8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270589" y="657546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FB0622-CCE2-4F9E-B49E-7C3B6E2841AA}"/>
              </a:ext>
            </a:extLst>
          </p:cNvPr>
          <p:cNvSpPr/>
          <p:nvPr/>
        </p:nvSpPr>
        <p:spPr>
          <a:xfrm>
            <a:off x="8725708" y="934948"/>
            <a:ext cx="2517169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endParaRPr lang="en-CA" sz="4000" dirty="0">
              <a:solidFill>
                <a:schemeClr val="tx1"/>
              </a:solidFill>
            </a:endParaRPr>
          </a:p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444030" y="4271006"/>
            <a:ext cx="3883632" cy="1520575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>
                <a:solidFill>
                  <a:schemeClr val="tx1"/>
                </a:solidFill>
              </a:rPr>
              <a:t>OpenGL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92551B-E407-4527-8073-E5A637B132A5}"/>
              </a:ext>
            </a:extLst>
          </p:cNvPr>
          <p:cNvSpPr/>
          <p:nvPr/>
        </p:nvSpPr>
        <p:spPr>
          <a:xfrm>
            <a:off x="3286167" y="810663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201D68-537C-4E94-840A-A78E0BABFF37}"/>
              </a:ext>
            </a:extLst>
          </p:cNvPr>
          <p:cNvSpPr/>
          <p:nvPr/>
        </p:nvSpPr>
        <p:spPr>
          <a:xfrm>
            <a:off x="9727735" y="1163548"/>
            <a:ext cx="1381767" cy="1593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113360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00865-4CD3-4976-AFB6-501109152D3F}"/>
              </a:ext>
            </a:extLst>
          </p:cNvPr>
          <p:cNvSpPr/>
          <p:nvPr/>
        </p:nvSpPr>
        <p:spPr>
          <a:xfrm>
            <a:off x="513708" y="2527443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CPU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D3163B-DAD7-4EE6-A5FF-8951E1DE9D73}"/>
              </a:ext>
            </a:extLst>
          </p:cNvPr>
          <p:cNvSpPr/>
          <p:nvPr/>
        </p:nvSpPr>
        <p:spPr>
          <a:xfrm>
            <a:off x="2167848" y="652408"/>
            <a:ext cx="8969340" cy="318498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B27BA8-7E67-405D-9946-D9EF0EFC1164}"/>
              </a:ext>
            </a:extLst>
          </p:cNvPr>
          <p:cNvSpPr/>
          <p:nvPr/>
        </p:nvSpPr>
        <p:spPr>
          <a:xfrm>
            <a:off x="7397393" y="2609636"/>
            <a:ext cx="2517169" cy="28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GPU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44932D0-93AA-47DD-A4E2-9A594093E7A7}"/>
              </a:ext>
            </a:extLst>
          </p:cNvPr>
          <p:cNvSpPr/>
          <p:nvPr/>
        </p:nvSpPr>
        <p:spPr>
          <a:xfrm>
            <a:off x="3215811" y="4613097"/>
            <a:ext cx="3883632" cy="120207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???????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1F9167-BFE0-41DA-A431-B68E93A86A69}"/>
              </a:ext>
            </a:extLst>
          </p:cNvPr>
          <p:cNvSpPr/>
          <p:nvPr/>
        </p:nvSpPr>
        <p:spPr>
          <a:xfrm>
            <a:off x="2928135" y="1232899"/>
            <a:ext cx="2691829" cy="20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Space Ship</a:t>
            </a:r>
          </a:p>
        </p:txBody>
      </p:sp>
    </p:spTree>
    <p:extLst>
      <p:ext uri="{BB962C8B-B14F-4D97-AF65-F5344CB8AC3E}">
        <p14:creationId xmlns:p14="http://schemas.microsoft.com/office/powerpoint/2010/main" val="257882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BC129B-D7B1-42C4-955A-BA79312F83A8}"/>
              </a:ext>
            </a:extLst>
          </p:cNvPr>
          <p:cNvSpPr/>
          <p:nvPr/>
        </p:nvSpPr>
        <p:spPr>
          <a:xfrm>
            <a:off x="2806126" y="160179"/>
            <a:ext cx="6186617" cy="618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74128D-ACE3-48C8-AA46-9BA086972AB6}"/>
              </a:ext>
            </a:extLst>
          </p:cNvPr>
          <p:cNvSpPr/>
          <p:nvPr/>
        </p:nvSpPr>
        <p:spPr>
          <a:xfrm>
            <a:off x="5470742" y="2818618"/>
            <a:ext cx="857383" cy="85738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  <a:stCxn id="5" idx="7"/>
            <a:endCxn id="18" idx="3"/>
          </p:cNvCxnSpPr>
          <p:nvPr/>
        </p:nvCxnSpPr>
        <p:spPr>
          <a:xfrm flipV="1">
            <a:off x="6202564" y="2182996"/>
            <a:ext cx="2354301" cy="761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00139-BA5C-4C1E-AA64-48FDCFF328C9}"/>
              </a:ext>
            </a:extLst>
          </p:cNvPr>
          <p:cNvSpPr/>
          <p:nvPr/>
        </p:nvSpPr>
        <p:spPr>
          <a:xfrm>
            <a:off x="5949868" y="1976450"/>
            <a:ext cx="2775603" cy="1270860"/>
          </a:xfrm>
          <a:prstGeom prst="triangle">
            <a:avLst>
              <a:gd name="adj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060EF-A803-481B-8718-EC9AD03E7E9B}"/>
              </a:ext>
            </a:extLst>
          </p:cNvPr>
          <p:cNvSpPr txBox="1"/>
          <p:nvPr/>
        </p:nvSpPr>
        <p:spPr>
          <a:xfrm>
            <a:off x="408779" y="5047505"/>
            <a:ext cx="534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sqrt(X^2  + y^2)</a:t>
            </a:r>
          </a:p>
          <a:p>
            <a:r>
              <a:rPr lang="en-CA" sz="2800" dirty="0"/>
              <a:t>C^2 = A^2 + B^2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56B53-07DD-46C2-BFC0-9F67B2A39A73}"/>
              </a:ext>
            </a:extLst>
          </p:cNvPr>
          <p:cNvSpPr/>
          <p:nvPr/>
        </p:nvSpPr>
        <p:spPr>
          <a:xfrm>
            <a:off x="8471311" y="1684350"/>
            <a:ext cx="584200" cy="584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8C8E7-3AE6-4FDF-9335-92DB85828AC9}"/>
              </a:ext>
            </a:extLst>
          </p:cNvPr>
          <p:cNvSpPr txBox="1"/>
          <p:nvPr/>
        </p:nvSpPr>
        <p:spPr>
          <a:xfrm>
            <a:off x="8763411" y="3792721"/>
            <a:ext cx="3685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“X” = x2-x1</a:t>
            </a:r>
          </a:p>
          <a:p>
            <a:r>
              <a:rPr lang="en-CA" sz="2800" dirty="0"/>
              <a:t>“Y” = y2-y1</a:t>
            </a:r>
          </a:p>
          <a:p>
            <a:r>
              <a:rPr lang="en-CA" sz="2800" dirty="0"/>
              <a:t>“Z” = z2-Z1</a:t>
            </a:r>
          </a:p>
          <a:p>
            <a:endParaRPr lang="en-CA" sz="2800" dirty="0"/>
          </a:p>
          <a:p>
            <a:r>
              <a:rPr lang="en-CA" sz="2800" dirty="0"/>
              <a:t>C^2 = X^2+Y^2+Z^2</a:t>
            </a:r>
          </a:p>
        </p:txBody>
      </p:sp>
    </p:spTree>
    <p:extLst>
      <p:ext uri="{BB962C8B-B14F-4D97-AF65-F5344CB8AC3E}">
        <p14:creationId xmlns:p14="http://schemas.microsoft.com/office/powerpoint/2010/main" val="27762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B96A00-084D-4209-A328-36CA0758048E}"/>
              </a:ext>
            </a:extLst>
          </p:cNvPr>
          <p:cNvSpPr/>
          <p:nvPr/>
        </p:nvSpPr>
        <p:spPr>
          <a:xfrm>
            <a:off x="635000" y="1303866"/>
            <a:ext cx="4859867" cy="409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Shader program : 99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B8981E-0106-4A50-BFBE-7098CEE5E3BE}"/>
              </a:ext>
            </a:extLst>
          </p:cNvPr>
          <p:cNvSpPr/>
          <p:nvPr/>
        </p:nvSpPr>
        <p:spPr>
          <a:xfrm>
            <a:off x="1227667" y="2286000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: 17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6D9BEE-A2AA-4951-BADE-0B059D63BD88}"/>
              </a:ext>
            </a:extLst>
          </p:cNvPr>
          <p:cNvSpPr/>
          <p:nvPr/>
        </p:nvSpPr>
        <p:spPr>
          <a:xfrm>
            <a:off x="1227667" y="3488266"/>
            <a:ext cx="3657600" cy="1066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Fragment: 19</a:t>
            </a:r>
          </a:p>
        </p:txBody>
      </p:sp>
    </p:spTree>
    <p:extLst>
      <p:ext uri="{BB962C8B-B14F-4D97-AF65-F5344CB8AC3E}">
        <p14:creationId xmlns:p14="http://schemas.microsoft.com/office/powerpoint/2010/main" val="281013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35A8-477F-47AE-9386-4DE3436876AB}"/>
              </a:ext>
            </a:extLst>
          </p:cNvPr>
          <p:cNvCxnSpPr>
            <a:cxnSpLocks/>
          </p:cNvCxnSpPr>
          <p:nvPr/>
        </p:nvCxnSpPr>
        <p:spPr>
          <a:xfrm flipV="1">
            <a:off x="6202565" y="1312333"/>
            <a:ext cx="2628168" cy="2726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85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Mfeeney</cp:lastModifiedBy>
  <cp:revision>27</cp:revision>
  <dcterms:created xsi:type="dcterms:W3CDTF">2021-05-05T16:42:02Z</dcterms:created>
  <dcterms:modified xsi:type="dcterms:W3CDTF">2021-05-13T19:00:46Z</dcterms:modified>
</cp:coreProperties>
</file>