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9154274" y="914400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829A41-6B91-49F0-98FA-626DEE4042F1}"/>
              </a:ext>
            </a:extLst>
          </p:cNvPr>
          <p:cNvSpPr/>
          <p:nvPr/>
        </p:nvSpPr>
        <p:spPr>
          <a:xfrm>
            <a:off x="10094360" y="1078786"/>
            <a:ext cx="1397285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149030" y="914400"/>
            <a:ext cx="1397285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5</cp:revision>
  <dcterms:created xsi:type="dcterms:W3CDTF">2021-05-05T16:42:02Z</dcterms:created>
  <dcterms:modified xsi:type="dcterms:W3CDTF">2021-05-05T18:32:58Z</dcterms:modified>
</cp:coreProperties>
</file>