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6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64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528000" y="3816000"/>
            <a:ext cx="273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Vincent Somerville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13.4.2021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9420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Now knit* your document!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552000" y="6885720"/>
            <a:ext cx="34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*knit=Run code + create file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Real life *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latin typeface="Arial"/>
              </a:rPr>
              <a:t>Keep track of your code</a:t>
            </a:r>
            <a:endParaRPr b="0" lang="en-AU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latin typeface="Arial"/>
              </a:rPr>
              <a:t>Comment and annotate where necessary</a:t>
            </a:r>
            <a:endParaRPr b="0" lang="en-AU" sz="3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latin typeface="Arial"/>
              </a:rPr>
              <a:t>Polish in the end of the day, project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16000" y="7129800"/>
            <a:ext cx="669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* my way (might not be the best approach or your approach)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353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Now it is your turn...</a:t>
            </a:r>
            <a:endParaRPr b="0" lang="en-AU" sz="587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What is a 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A “R” </a:t>
            </a:r>
            <a:r>
              <a:rPr b="1" lang="en-AU" sz="2600" spc="-1" strike="noStrike">
                <a:latin typeface="Arial"/>
              </a:rPr>
              <a:t>script</a:t>
            </a:r>
            <a:r>
              <a:rPr b="0" lang="en-AU" sz="2600" spc="-1" strike="noStrike">
                <a:latin typeface="Arial"/>
              </a:rPr>
              <a:t> where you can smoothly combine </a:t>
            </a:r>
            <a:r>
              <a:rPr b="1" lang="en-AU" sz="2600" spc="-1" strike="noStrike">
                <a:latin typeface="Arial"/>
              </a:rPr>
              <a:t>code</a:t>
            </a:r>
            <a:r>
              <a:rPr b="0" lang="en-AU" sz="2600" spc="-1" strike="noStrike">
                <a:latin typeface="Arial"/>
              </a:rPr>
              <a:t>, </a:t>
            </a:r>
            <a:r>
              <a:rPr b="1" lang="en-AU" sz="2600" spc="-1" strike="noStrike">
                <a:latin typeface="Arial"/>
              </a:rPr>
              <a:t>comments</a:t>
            </a:r>
            <a:r>
              <a:rPr b="0" lang="en-AU" sz="2600" spc="-1" strike="noStrike">
                <a:latin typeface="Arial"/>
              </a:rPr>
              <a:t> and </a:t>
            </a:r>
            <a:r>
              <a:rPr b="1" lang="en-AU" sz="2600" spc="-1" strike="noStrike">
                <a:latin typeface="Arial"/>
              </a:rPr>
              <a:t>results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600" spc="-1" strike="noStrike">
                <a:latin typeface="Arial"/>
              </a:rPr>
              <a:t>Knit*</a:t>
            </a:r>
            <a:r>
              <a:rPr b="0" lang="en-AU" sz="2600" spc="-1" strike="noStrike">
                <a:latin typeface="Arial"/>
              </a:rPr>
              <a:t> a finished HTML or PDF file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590200" y="7069680"/>
            <a:ext cx="7382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*knit=put together all code, comments, results and create a PDF, HTML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Why use R Markdown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latin typeface="Arial"/>
              </a:rPr>
              <a:t>Housekeeping of your Code</a:t>
            </a:r>
            <a:endParaRPr b="0" lang="en-A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latin typeface="Arial"/>
              </a:rPr>
              <a:t>If you want to keep 1. your Code, 2. your description, and 3. your results together</a:t>
            </a:r>
            <a:endParaRPr b="0" lang="en-A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latin typeface="Arial"/>
              </a:rPr>
              <a:t>Constantly update and version control (e.g. github)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Getting started</a:t>
            </a:r>
            <a:endParaRPr b="0" lang="en-AU" sz="587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000" y="1944000"/>
            <a:ext cx="9168840" cy="40316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32000" y="2520000"/>
            <a:ext cx="1295640" cy="43164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648000" y="1453680"/>
            <a:ext cx="338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Open dummy R Markdown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87" name="Line 4"/>
          <p:cNvSpPr/>
          <p:nvPr/>
        </p:nvSpPr>
        <p:spPr>
          <a:xfrm flipH="1">
            <a:off x="504000" y="1800000"/>
            <a:ext cx="288000" cy="720000"/>
          </a:xfrm>
          <a:prstGeom prst="line">
            <a:avLst/>
          </a:prstGeom>
          <a:ln>
            <a:solidFill>
              <a:srgbClr val="ed1c2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Getting started</a:t>
            </a:r>
            <a:endParaRPr b="0" lang="en-AU" sz="587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rcRect l="16298" t="6216" r="16757" b="5958"/>
          <a:stretch/>
        </p:blipFill>
        <p:spPr>
          <a:xfrm>
            <a:off x="2304000" y="2232000"/>
            <a:ext cx="5615280" cy="42472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136000" y="2448000"/>
            <a:ext cx="1397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Title and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Name of file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136000" y="4320000"/>
            <a:ext cx="1893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What final output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You want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16000" y="3312000"/>
            <a:ext cx="1614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What file you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want to create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1944000" y="3528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6"/>
          <p:cNvSpPr/>
          <p:nvPr/>
        </p:nvSpPr>
        <p:spPr>
          <a:xfrm>
            <a:off x="1944000" y="352800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7"/>
          <p:cNvSpPr/>
          <p:nvPr/>
        </p:nvSpPr>
        <p:spPr>
          <a:xfrm flipH="1">
            <a:off x="6912000" y="3024000"/>
            <a:ext cx="122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8"/>
          <p:cNvSpPr/>
          <p:nvPr/>
        </p:nvSpPr>
        <p:spPr>
          <a:xfrm flipH="1">
            <a:off x="6912360" y="4553280"/>
            <a:ext cx="1224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5870" spc="-1" strike="noStrike">
                <a:latin typeface="Arial"/>
              </a:rPr>
              <a:t>What does it consist of...</a:t>
            </a:r>
            <a:endParaRPr b="0" lang="en-AU" sz="587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1. header (title, name, Date, rendering)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2. written Text (your Description, Introduction,titles, Hyperlinks,...)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3. code chunks (R, bash ,python,...)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4. plots/results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latin typeface="Arial"/>
              </a:rPr>
              <a:t>1. Header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Includes multiple file information: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title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name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Date 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Rendering (PDF, HTML, both,…)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No Need to change!!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latin typeface="Arial"/>
              </a:rPr>
              <a:t>2. Text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76868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Includes: 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Normal Text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Title (with #)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Bold (*bold text*) </a:t>
            </a:r>
            <a:endParaRPr b="0" lang="en-AU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511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Hyperlinks (with &lt;http://rmarkdown.rstudio.com&gt;)</a:t>
            </a:r>
            <a:endParaRPr b="0" lang="en-A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Cheat Sheet (many online (e.g. https://www.markdownguide.org/cheat-sheet/))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11"/>
              </a:spcBef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600" spc="-1" strike="noStrike">
                <a:latin typeface="Arial"/>
              </a:rPr>
              <a:t>3. Code chunks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008000" y="2952000"/>
            <a:ext cx="5881680" cy="93564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2160000" y="1728000"/>
            <a:ext cx="2147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Start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160360" y="4500000"/>
            <a:ext cx="2044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end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160360" y="1728000"/>
            <a:ext cx="2147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Start of code chunk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464000" y="4248000"/>
            <a:ext cx="724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Code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3096000" y="2232000"/>
            <a:ext cx="190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Coding language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756000" y="5616000"/>
            <a:ext cx="491076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Most important Chunk options: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echo : Should the code in this chunk be plotted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eval : should the code run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message : should message be shown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1" name="Line 8"/>
          <p:cNvSpPr/>
          <p:nvPr/>
        </p:nvSpPr>
        <p:spPr>
          <a:xfrm flipH="1">
            <a:off x="1800000" y="1944000"/>
            <a:ext cx="504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9"/>
          <p:cNvSpPr/>
          <p:nvPr/>
        </p:nvSpPr>
        <p:spPr>
          <a:xfrm flipH="1" flipV="1">
            <a:off x="1728000" y="3672000"/>
            <a:ext cx="792000" cy="8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10"/>
          <p:cNvSpPr/>
          <p:nvPr/>
        </p:nvSpPr>
        <p:spPr>
          <a:xfrm flipH="1" flipV="1">
            <a:off x="2880000" y="3384000"/>
            <a:ext cx="1512000" cy="86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11"/>
          <p:cNvSpPr/>
          <p:nvPr/>
        </p:nvSpPr>
        <p:spPr>
          <a:xfrm flipH="1">
            <a:off x="2016000" y="2520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12"/>
          <p:cNvSpPr/>
          <p:nvPr/>
        </p:nvSpPr>
        <p:spPr>
          <a:xfrm flipH="1">
            <a:off x="3852360" y="2952000"/>
            <a:ext cx="233964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3"/>
          <p:cNvSpPr/>
          <p:nvPr/>
        </p:nvSpPr>
        <p:spPr>
          <a:xfrm>
            <a:off x="6156000" y="2290320"/>
            <a:ext cx="278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Chunk name (no Space!)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7" name="Line 14"/>
          <p:cNvSpPr/>
          <p:nvPr/>
        </p:nvSpPr>
        <p:spPr>
          <a:xfrm flipH="1">
            <a:off x="2736000" y="2506320"/>
            <a:ext cx="3420000" cy="589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5"/>
          <p:cNvSpPr/>
          <p:nvPr/>
        </p:nvSpPr>
        <p:spPr>
          <a:xfrm>
            <a:off x="6156000" y="2758320"/>
            <a:ext cx="1701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Chunk options 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112000" y="6627960"/>
            <a:ext cx="4771440" cy="751680"/>
          </a:xfrm>
          <a:prstGeom prst="rect">
            <a:avLst/>
          </a:prstGeom>
          <a:ln>
            <a:noFill/>
          </a:ln>
        </p:spPr>
      </p:pic>
      <p:sp>
        <p:nvSpPr>
          <p:cNvPr id="120" name="CustomShape 16"/>
          <p:cNvSpPr/>
          <p:nvPr/>
        </p:nvSpPr>
        <p:spPr>
          <a:xfrm>
            <a:off x="5472000" y="6408000"/>
            <a:ext cx="4113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Set your default options in a chunk first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504000" y="7111440"/>
            <a:ext cx="266148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2020-02-18T06:54:18Z</dcterms:created>
  <dc:creator/>
  <dc:description/>
  <dc:language>en-AU</dc:language>
  <cp:lastModifiedBy/>
  <dcterms:modified xsi:type="dcterms:W3CDTF">2021-04-13T12:57:41Z</dcterms:modified>
  <cp:revision>11</cp:revision>
  <dc:subject/>
  <dc:title/>
</cp:coreProperties>
</file>