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64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solidFill>
                  <a:srgbClr val="000000"/>
                </a:solidFill>
                <a:latin typeface="Arial"/>
                <a:ea typeface="DejaVu Sans"/>
              </a:rPr>
              <a:t>R Markdown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528000" y="3816000"/>
            <a:ext cx="273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Vincent Somerville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13.4.2021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9420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solidFill>
                  <a:srgbClr val="000000"/>
                </a:solidFill>
                <a:latin typeface="Arial"/>
                <a:ea typeface="DejaVu Sans"/>
              </a:rPr>
              <a:t>Now knit* your document!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552000" y="6885720"/>
            <a:ext cx="345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*knit=Run code + create file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solidFill>
                  <a:srgbClr val="000000"/>
                </a:solidFill>
                <a:latin typeface="Arial"/>
                <a:ea typeface="DejaVu Sans"/>
              </a:rPr>
              <a:t>Real life *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868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Keep track of your code</a:t>
            </a:r>
            <a:endParaRPr b="0" lang="en-AU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Comment and annotate where necessary</a:t>
            </a:r>
            <a:endParaRPr b="0" lang="en-AU" sz="3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Polish in the end of the day, project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16000" y="7129800"/>
            <a:ext cx="6695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my way (might not be the best approach or your approach)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353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solidFill>
                  <a:srgbClr val="000000"/>
                </a:solidFill>
                <a:latin typeface="Arial"/>
                <a:ea typeface="DejaVu Sans"/>
              </a:rPr>
              <a:t>Now it is your turn...</a:t>
            </a:r>
            <a:endParaRPr b="0" lang="en-AU" sz="587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solidFill>
                  <a:srgbClr val="000000"/>
                </a:solidFill>
                <a:latin typeface="Arial"/>
                <a:ea typeface="DejaVu Sans"/>
              </a:rPr>
              <a:t>What is a R Markdown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868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A “R” </a:t>
            </a: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where you can smoothly combine </a:t>
            </a: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comments</a:t>
            </a: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endParaRPr b="0" lang="en-A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Knit*</a:t>
            </a: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 a finished HTML or PDF file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590200" y="7069680"/>
            <a:ext cx="7382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*knit=put together all code, comments, results and create a PDF, HTML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solidFill>
                  <a:srgbClr val="000000"/>
                </a:solidFill>
                <a:latin typeface="Arial"/>
                <a:ea typeface="DejaVu Sans"/>
              </a:rPr>
              <a:t>Why use R Markdown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868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Housekeeping of your Code</a:t>
            </a:r>
            <a:endParaRPr b="0" lang="en-A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 you want to keep 1. your Code, 2. your description, and 3. your results together</a:t>
            </a:r>
            <a:endParaRPr b="0" lang="en-A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Constantly update and version control (e.g. github)</a:t>
            </a:r>
            <a:endParaRPr b="0" lang="en-A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</a:t>
            </a:r>
            <a:endParaRPr b="0" lang="en-AU" sz="587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04000" y="1944000"/>
            <a:ext cx="9168480" cy="403128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32000" y="2520000"/>
            <a:ext cx="1295280" cy="431280"/>
          </a:xfrm>
          <a:prstGeom prst="rect">
            <a:avLst/>
          </a:prstGeom>
          <a:noFill/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648000" y="1453680"/>
            <a:ext cx="3383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dummy R Markdown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87" name="Line 4"/>
          <p:cNvSpPr/>
          <p:nvPr/>
        </p:nvSpPr>
        <p:spPr>
          <a:xfrm flipH="1">
            <a:off x="504000" y="1800000"/>
            <a:ext cx="288000" cy="72000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solidFill>
                  <a:srgbClr val="000000"/>
                </a:solidFill>
                <a:latin typeface="Arial"/>
                <a:ea typeface="DejaVu Sans"/>
              </a:rPr>
              <a:t>Getting started</a:t>
            </a:r>
            <a:endParaRPr b="0" lang="en-AU" sz="587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rcRect l="16301" t="6216" r="16760" b="5958"/>
          <a:stretch/>
        </p:blipFill>
        <p:spPr>
          <a:xfrm>
            <a:off x="2304000" y="2232000"/>
            <a:ext cx="5614920" cy="42469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8136000" y="2448000"/>
            <a:ext cx="13975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 and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 of file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136000" y="4320000"/>
            <a:ext cx="1892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final output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want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16000" y="3312000"/>
            <a:ext cx="16142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file you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want to create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1944000" y="3528000"/>
            <a:ext cx="115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6"/>
          <p:cNvSpPr/>
          <p:nvPr/>
        </p:nvSpPr>
        <p:spPr>
          <a:xfrm>
            <a:off x="1944000" y="3528000"/>
            <a:ext cx="115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7"/>
          <p:cNvSpPr/>
          <p:nvPr/>
        </p:nvSpPr>
        <p:spPr>
          <a:xfrm flipH="1">
            <a:off x="6912000" y="3024000"/>
            <a:ext cx="1224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8"/>
          <p:cNvSpPr/>
          <p:nvPr/>
        </p:nvSpPr>
        <p:spPr>
          <a:xfrm flipH="1">
            <a:off x="6912360" y="4553280"/>
            <a:ext cx="1224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solidFill>
                  <a:srgbClr val="000000"/>
                </a:solidFill>
                <a:latin typeface="Arial"/>
                <a:ea typeface="DejaVu Sans"/>
              </a:rPr>
              <a:t>What does it consist of...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868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1. header (title, name, Date, rendering)</a:t>
            </a:r>
            <a:endParaRPr b="0" lang="en-A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2. written Text (your Description, Introduction,titles, Hyperlinks,...)</a:t>
            </a:r>
            <a:endParaRPr b="0" lang="en-A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3. code chunks (R, bash ,python,...)</a:t>
            </a:r>
            <a:endParaRPr b="0" lang="en-A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4. plots/results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1. Header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868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Includes multiple file information:</a:t>
            </a:r>
            <a:endParaRPr b="0" lang="en-A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A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A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Date </a:t>
            </a:r>
            <a:endParaRPr b="0" lang="en-A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Rendering (PDF, HTML, both,…)</a:t>
            </a:r>
            <a:endParaRPr b="0" lang="en-A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No Need to change!!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2. Text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76868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Includes: </a:t>
            </a:r>
            <a:endParaRPr b="0" lang="en-A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Normal Text</a:t>
            </a:r>
            <a:endParaRPr b="0" lang="en-A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Title (with #)</a:t>
            </a:r>
            <a:endParaRPr b="0" lang="en-A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Bold (*bold text*) </a:t>
            </a:r>
            <a:endParaRPr b="0" lang="en-AU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Hyperlinks (with &lt;http://rmarkdown.rstudio.com&gt;)</a:t>
            </a:r>
            <a:endParaRPr b="0" lang="en-A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latin typeface="Arial"/>
                <a:ea typeface="DejaVu Sans"/>
              </a:rPr>
              <a:t>Cheat Sheet (many online (e.g. https://www.markdownguide.org/cheat-sheet/))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092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3. Code chunks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008000" y="2952000"/>
            <a:ext cx="5881320" cy="93528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2160000" y="1728000"/>
            <a:ext cx="2147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of code chunk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160360" y="4500000"/>
            <a:ext cx="20437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 of code chunk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160360" y="1728000"/>
            <a:ext cx="2147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of code chunk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464000" y="4248000"/>
            <a:ext cx="723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096000" y="2232000"/>
            <a:ext cx="1900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Coding language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756000" y="5616000"/>
            <a:ext cx="491040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important Chunk options: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echo : Should the code in this chunk be plotted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eval : should the code run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 : should message be shown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1" name="Line 8"/>
          <p:cNvSpPr/>
          <p:nvPr/>
        </p:nvSpPr>
        <p:spPr>
          <a:xfrm flipH="1">
            <a:off x="1800000" y="1944000"/>
            <a:ext cx="504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9"/>
          <p:cNvSpPr/>
          <p:nvPr/>
        </p:nvSpPr>
        <p:spPr>
          <a:xfrm flipH="1" flipV="1">
            <a:off x="1728000" y="3672000"/>
            <a:ext cx="792000" cy="8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0"/>
          <p:cNvSpPr/>
          <p:nvPr/>
        </p:nvSpPr>
        <p:spPr>
          <a:xfrm flipH="1" flipV="1">
            <a:off x="2880000" y="3384000"/>
            <a:ext cx="1512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1"/>
          <p:cNvSpPr/>
          <p:nvPr/>
        </p:nvSpPr>
        <p:spPr>
          <a:xfrm flipH="1">
            <a:off x="2016000" y="2520000"/>
            <a:ext cx="1224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2"/>
          <p:cNvSpPr/>
          <p:nvPr/>
        </p:nvSpPr>
        <p:spPr>
          <a:xfrm flipH="1">
            <a:off x="3852360" y="2952000"/>
            <a:ext cx="233964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3"/>
          <p:cNvSpPr/>
          <p:nvPr/>
        </p:nvSpPr>
        <p:spPr>
          <a:xfrm>
            <a:off x="6156000" y="2290320"/>
            <a:ext cx="2779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 name (no Space!)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7" name="Line 14"/>
          <p:cNvSpPr/>
          <p:nvPr/>
        </p:nvSpPr>
        <p:spPr>
          <a:xfrm flipH="1">
            <a:off x="2736000" y="2506320"/>
            <a:ext cx="3420000" cy="589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5"/>
          <p:cNvSpPr/>
          <p:nvPr/>
        </p:nvSpPr>
        <p:spPr>
          <a:xfrm>
            <a:off x="6156000" y="2758320"/>
            <a:ext cx="1701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 options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112000" y="6627960"/>
            <a:ext cx="4771080" cy="751320"/>
          </a:xfrm>
          <a:prstGeom prst="rect">
            <a:avLst/>
          </a:prstGeom>
          <a:ln>
            <a:noFill/>
          </a:ln>
        </p:spPr>
      </p:pic>
      <p:sp>
        <p:nvSpPr>
          <p:cNvPr id="120" name="CustomShape 16"/>
          <p:cNvSpPr/>
          <p:nvPr/>
        </p:nvSpPr>
        <p:spPr>
          <a:xfrm>
            <a:off x="5472000" y="6408000"/>
            <a:ext cx="4113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your default options in a chunk first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1" name="CustomShape 17"/>
          <p:cNvSpPr/>
          <p:nvPr/>
        </p:nvSpPr>
        <p:spPr>
          <a:xfrm>
            <a:off x="504000" y="7111440"/>
            <a:ext cx="266112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2020-02-18T06:54:18Z</dcterms:created>
  <dc:creator/>
  <dc:description/>
  <dc:language>en-AU</dc:language>
  <cp:lastModifiedBy/>
  <dcterms:modified xsi:type="dcterms:W3CDTF">2021-04-13T12:57:41Z</dcterms:modified>
  <cp:revision>11</cp:revision>
  <dc:subject/>
  <dc:title/>
</cp:coreProperties>
</file>