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09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79" r:id="rId11"/>
    <p:sldId id="280" r:id="rId12"/>
    <p:sldId id="259" r:id="rId13"/>
    <p:sldId id="268" r:id="rId14"/>
    <p:sldId id="270" r:id="rId15"/>
    <p:sldId id="271" r:id="rId16"/>
    <p:sldId id="281" r:id="rId17"/>
    <p:sldId id="283" r:id="rId18"/>
    <p:sldId id="282" r:id="rId19"/>
    <p:sldId id="285" r:id="rId20"/>
    <p:sldId id="284" r:id="rId21"/>
    <p:sldId id="287" r:id="rId22"/>
    <p:sldId id="286" r:id="rId23"/>
    <p:sldId id="289" r:id="rId24"/>
    <p:sldId id="288" r:id="rId25"/>
    <p:sldId id="291" r:id="rId26"/>
    <p:sldId id="290" r:id="rId27"/>
    <p:sldId id="293" r:id="rId28"/>
    <p:sldId id="292" r:id="rId29"/>
    <p:sldId id="295" r:id="rId30"/>
    <p:sldId id="294" r:id="rId31"/>
    <p:sldId id="297" r:id="rId32"/>
    <p:sldId id="296" r:id="rId33"/>
    <p:sldId id="312" r:id="rId34"/>
    <p:sldId id="261" r:id="rId35"/>
    <p:sldId id="302" r:id="rId36"/>
    <p:sldId id="31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0AC45B-4320-43F7-9A63-719C76A5EB8C}">
          <p14:sldIdLst>
            <p14:sldId id="256"/>
            <p14:sldId id="309"/>
          </p14:sldIdLst>
        </p14:section>
        <p14:section name="Reminder" id="{C64A10F5-FA73-4928-A377-423F10306E71}">
          <p14:sldIdLst>
            <p14:sldId id="257"/>
            <p14:sldId id="258"/>
            <p14:sldId id="263"/>
            <p14:sldId id="264"/>
            <p14:sldId id="265"/>
            <p14:sldId id="266"/>
            <p14:sldId id="267"/>
            <p14:sldId id="279"/>
            <p14:sldId id="280"/>
          </p14:sldIdLst>
        </p14:section>
        <p14:section name="fastQC" id="{07BC8DBA-BA7E-47FC-8B6A-65898B92B0E8}">
          <p14:sldIdLst>
            <p14:sldId id="259"/>
            <p14:sldId id="268"/>
            <p14:sldId id="270"/>
            <p14:sldId id="271"/>
            <p14:sldId id="281"/>
            <p14:sldId id="283"/>
            <p14:sldId id="282"/>
            <p14:sldId id="285"/>
            <p14:sldId id="284"/>
            <p14:sldId id="287"/>
            <p14:sldId id="286"/>
            <p14:sldId id="289"/>
            <p14:sldId id="288"/>
            <p14:sldId id="291"/>
            <p14:sldId id="290"/>
            <p14:sldId id="293"/>
            <p14:sldId id="292"/>
            <p14:sldId id="295"/>
            <p14:sldId id="294"/>
            <p14:sldId id="297"/>
            <p14:sldId id="296"/>
            <p14:sldId id="312"/>
            <p14:sldId id="261"/>
            <p14:sldId id="30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37" autoAdjust="0"/>
    <p:restoredTop sz="95775" autoAdjust="0"/>
  </p:normalViewPr>
  <p:slideViewPr>
    <p:cSldViewPr snapToGrid="0">
      <p:cViewPr varScale="1">
        <p:scale>
          <a:sx n="109" d="100"/>
          <a:sy n="109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26D66-A67C-4A10-8B33-641D60B9F8E2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120D7-95E1-46CA-A1C0-3DF391F7F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7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ID contains info about machine, sequencing run,</a:t>
            </a:r>
            <a:r>
              <a:rPr lang="en-US" baseline="0" dirty="0"/>
              <a:t> etc.</a:t>
            </a:r>
          </a:p>
          <a:p>
            <a:r>
              <a:rPr lang="en-US" baseline="0" dirty="0"/>
              <a:t>Read sequence can characters other than ATGC. For example, N means that the base was not determined.</a:t>
            </a:r>
          </a:p>
          <a:p>
            <a:r>
              <a:rPr lang="en-US" baseline="0" dirty="0"/>
              <a:t>Sequence quality is also called </a:t>
            </a:r>
            <a:r>
              <a:rPr lang="en-US" baseline="0" dirty="0" err="1"/>
              <a:t>Phred</a:t>
            </a:r>
            <a:r>
              <a:rPr lang="en-US" baseline="0" dirty="0"/>
              <a:t> quality.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120D7-95E1-46CA-A1C0-3DF391F7FD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4A50-8CB2-4E5C-BABD-1F31D17F824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37E8-1502-4534-9F10-33D4A47E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0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4A50-8CB2-4E5C-BABD-1F31D17F824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37E8-1502-4534-9F10-33D4A47E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2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4A50-8CB2-4E5C-BABD-1F31D17F824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37E8-1502-4534-9F10-33D4A47E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4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4A50-8CB2-4E5C-BABD-1F31D17F824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37E8-1502-4534-9F10-33D4A47E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4A50-8CB2-4E5C-BABD-1F31D17F824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37E8-1502-4534-9F10-33D4A47E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4A50-8CB2-4E5C-BABD-1F31D17F824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37E8-1502-4534-9F10-33D4A47E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5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4A50-8CB2-4E5C-BABD-1F31D17F824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37E8-1502-4534-9F10-33D4A47E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9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4A50-8CB2-4E5C-BABD-1F31D17F824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37E8-1502-4534-9F10-33D4A47E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4A50-8CB2-4E5C-BABD-1F31D17F824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37E8-1502-4534-9F10-33D4A47E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4A50-8CB2-4E5C-BABD-1F31D17F824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37E8-1502-4534-9F10-33D4A47E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5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4A50-8CB2-4E5C-BABD-1F31D17F824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37E8-1502-4534-9F10-33D4A47E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6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4A50-8CB2-4E5C-BABD-1F31D17F824A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37E8-1502-4534-9F10-33D4A47EE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informatics.babraham.ac.uk/projects/fastqc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ioinformatics.babraham.ac.uk/projects/fastqc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Reads QC and what to do with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SAGE 2022-2023</a:t>
            </a:r>
          </a:p>
        </p:txBody>
      </p:sp>
    </p:spTree>
    <p:extLst>
      <p:ext uri="{BB962C8B-B14F-4D97-AF65-F5344CB8AC3E}">
        <p14:creationId xmlns:p14="http://schemas.microsoft.com/office/powerpoint/2010/main" val="888582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8640"/>
            <a:ext cx="10515600" cy="1325563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Structure of the data we 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06" y="1684203"/>
            <a:ext cx="8477250" cy="48043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7523" y="1614791"/>
            <a:ext cx="8664103" cy="1022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9479" y="3640070"/>
            <a:ext cx="8664103" cy="291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906" y="2637514"/>
            <a:ext cx="3584643" cy="183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906" y="2821022"/>
            <a:ext cx="8429018" cy="317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906" y="3138792"/>
            <a:ext cx="160507" cy="183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906" y="3322300"/>
            <a:ext cx="8429018" cy="317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29231" y="231858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Read ID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29231" y="2690181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Read Sequence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29231" y="305951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+ sign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9231" y="3372703"/>
            <a:ext cx="1923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Sequence quality </a:t>
            </a:r>
          </a:p>
          <a:p>
            <a:r>
              <a:rPr lang="en-US" dirty="0">
                <a:latin typeface="Abadi" panose="020B0604020104020204" pitchFamily="34" charset="0"/>
              </a:rPr>
              <a:t>(</a:t>
            </a:r>
            <a:r>
              <a:rPr lang="en-US" dirty="0" err="1">
                <a:latin typeface="Abadi" panose="020B0604020104020204" pitchFamily="34" charset="0"/>
              </a:rPr>
              <a:t>Phred</a:t>
            </a:r>
            <a:r>
              <a:rPr lang="en-US" dirty="0">
                <a:latin typeface="Abadi" panose="020B0604020104020204" pitchFamily="34" charset="0"/>
              </a:rPr>
              <a:t> score)</a:t>
            </a:r>
          </a:p>
        </p:txBody>
      </p:sp>
      <p:cxnSp>
        <p:nvCxnSpPr>
          <p:cNvPr id="18" name="Straight Arrow Connector 17"/>
          <p:cNvCxnSpPr>
            <a:stCxn id="13" idx="1"/>
            <a:endCxn id="3" idx="3"/>
          </p:cNvCxnSpPr>
          <p:nvPr/>
        </p:nvCxnSpPr>
        <p:spPr>
          <a:xfrm flipH="1">
            <a:off x="3897549" y="2503251"/>
            <a:ext cx="5731682" cy="226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  <a:endCxn id="5" idx="3"/>
          </p:cNvCxnSpPr>
          <p:nvPr/>
        </p:nvCxnSpPr>
        <p:spPr>
          <a:xfrm flipH="1">
            <a:off x="8741924" y="2874847"/>
            <a:ext cx="887307" cy="105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1"/>
            <a:endCxn id="6" idx="3"/>
          </p:cNvCxnSpPr>
          <p:nvPr/>
        </p:nvCxnSpPr>
        <p:spPr>
          <a:xfrm flipH="1" flipV="1">
            <a:off x="473413" y="3230546"/>
            <a:ext cx="9155818" cy="13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1"/>
            <a:endCxn id="7" idx="3"/>
          </p:cNvCxnSpPr>
          <p:nvPr/>
        </p:nvCxnSpPr>
        <p:spPr>
          <a:xfrm flipH="1" flipV="1">
            <a:off x="8741924" y="3481185"/>
            <a:ext cx="887307" cy="214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32600" y="6290210"/>
            <a:ext cx="502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More on: http://maq.sourceforge.net/fastq.shtml</a:t>
            </a:r>
          </a:p>
        </p:txBody>
      </p:sp>
    </p:spTree>
    <p:extLst>
      <p:ext uri="{BB962C8B-B14F-4D97-AF65-F5344CB8AC3E}">
        <p14:creationId xmlns:p14="http://schemas.microsoft.com/office/powerpoint/2010/main" val="38987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  <p:bldP spid="5" grpId="0" animBg="1"/>
      <p:bldP spid="6" grpId="0" animBg="1"/>
      <p:bldP spid="7" grpId="0" animBg="1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Why do we want to QC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One spends a lot of time working on data: they better be good!</a:t>
            </a:r>
          </a:p>
          <a:p>
            <a:r>
              <a:rPr lang="en-US" dirty="0">
                <a:latin typeface="Abadi" panose="020B0604020104020204" pitchFamily="34" charset="0"/>
              </a:rPr>
              <a:t>A lot of things can go wrong: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Lack of confidence of machine in base calling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Sequence overrepresentation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Contaminations</a:t>
            </a:r>
          </a:p>
        </p:txBody>
      </p:sp>
    </p:spTree>
    <p:extLst>
      <p:ext uri="{BB962C8B-B14F-4D97-AF65-F5344CB8AC3E}">
        <p14:creationId xmlns:p14="http://schemas.microsoft.com/office/powerpoint/2010/main" val="172786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Analyzing a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fastQC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report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badi" panose="020B0604020104020204" pitchFamily="34" charset="0"/>
              </a:rPr>
              <a:t>FastQC</a:t>
            </a:r>
            <a:r>
              <a:rPr lang="en-US" dirty="0">
                <a:latin typeface="Abadi" panose="020B0604020104020204" pitchFamily="34" charset="0"/>
              </a:rPr>
              <a:t> is a software that checks several quality-linked statistics from the read files.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803" y="3510514"/>
            <a:ext cx="5234393" cy="18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1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Basic statistics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Recapitulates some of the basic statistics of the sequence 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706" y="2425078"/>
            <a:ext cx="74104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9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43139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Per base sequence quality:</a:t>
            </a:r>
            <a:br>
              <a:rPr lang="en-US" b="1" dirty="0">
                <a:latin typeface="Abadi" panose="020B0604020104020204" pitchFamily="34" charset="0"/>
              </a:rPr>
            </a:br>
            <a:r>
              <a:rPr lang="en-US" sz="2700" dirty="0">
                <a:latin typeface="Abadi" panose="020B0604020104020204" pitchFamily="34" charset="0"/>
              </a:rPr>
              <a:t>Sequencing machine has a varying confidence in the base calls.</a:t>
            </a:r>
            <a:br>
              <a:rPr lang="en-US" sz="4400" dirty="0">
                <a:latin typeface="Abadi" panose="020B0604020104020204" pitchFamily="34" charset="0"/>
              </a:rPr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485951"/>
            <a:ext cx="5157787" cy="823912"/>
          </a:xfrm>
        </p:spPr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485951"/>
            <a:ext cx="5183188" cy="823912"/>
          </a:xfrm>
        </p:spPr>
        <p:txBody>
          <a:bodyPr/>
          <a:lstStyle/>
          <a:p>
            <a:r>
              <a:rPr lang="en-US" dirty="0"/>
              <a:t>Bad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82218" y="2309863"/>
            <a:ext cx="4963151" cy="36845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http://www.bioinformatics.babraham.ac.uk/projects/fastqc/</a:t>
            </a:r>
            <a:endParaRPr lang="en-US" sz="14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84795" y="2309863"/>
            <a:ext cx="506777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16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Per base sequence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Why are we interested in that: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Quality of the calls generally degrades as run progresses.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Therefore, bases at further positions have lower quality.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You can also have bubbles passing through the flow cell.</a:t>
            </a:r>
          </a:p>
          <a:p>
            <a:r>
              <a:rPr lang="en-US" dirty="0">
                <a:latin typeface="Abadi" panose="020B0604020104020204" pitchFamily="34" charset="0"/>
              </a:rPr>
              <a:t>Warnings can be raised by low scores or varying read lengths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506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5849" y="4528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Tile quality:</a:t>
            </a:r>
            <a:br>
              <a:rPr lang="en-US" dirty="0"/>
            </a:br>
            <a:r>
              <a:rPr lang="en-US" sz="2700" dirty="0">
                <a:latin typeface="Abadi" panose="020B0604020104020204" pitchFamily="34" charset="0"/>
              </a:rPr>
              <a:t>Tiles from which the reads come from on the sequencer and their quality.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598969"/>
            <a:ext cx="5157787" cy="823912"/>
          </a:xfrm>
        </p:spPr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598969"/>
            <a:ext cx="5183188" cy="823912"/>
          </a:xfrm>
        </p:spPr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6575289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5955" y="2334559"/>
            <a:ext cx="4970176" cy="368458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91542" y="2422881"/>
            <a:ext cx="494450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9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- Tile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Why are we interested in that: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Flow cell can be overloaded.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Allows to detect consistent problems coming from a tile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2539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Per sequence quality scores:</a:t>
            </a:r>
            <a:br>
              <a:rPr lang="en-US" dirty="0">
                <a:latin typeface="Abadi" panose="020B0604020104020204" pitchFamily="34" charset="0"/>
              </a:rPr>
            </a:br>
            <a:r>
              <a:rPr lang="en-US" sz="2700" dirty="0">
                <a:latin typeface="Abadi" panose="020B0604020104020204" pitchFamily="34" charset="0"/>
              </a:rPr>
              <a:t>Plot of the overall quality of the reads</a:t>
            </a:r>
            <a:r>
              <a:rPr lang="en-US" sz="3600" dirty="0">
                <a:latin typeface="Abadi" panose="020B0604020104020204" pitchFamily="34" charset="0"/>
              </a:rPr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 good but still OK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6545" y="2505075"/>
            <a:ext cx="5004272" cy="368458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67344" y="2505075"/>
            <a:ext cx="4792900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2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145C7-852A-42D8-B97F-9A510B1D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err="1">
                <a:latin typeface="Abadi" panose="020B0604020104020204" pitchFamily="34" charset="0"/>
              </a:rPr>
              <a:t>Today’s</a:t>
            </a:r>
            <a:r>
              <a:rPr lang="it-CH" b="1" dirty="0">
                <a:latin typeface="Abadi" panose="020B0604020104020204" pitchFamily="34" charset="0"/>
              </a:rPr>
              <a:t> workflow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46DB054-2953-425F-9E3B-36547A698EEA}"/>
              </a:ext>
            </a:extLst>
          </p:cNvPr>
          <p:cNvSpPr txBox="1"/>
          <p:nvPr/>
        </p:nvSpPr>
        <p:spPr>
          <a:xfrm>
            <a:off x="1787704" y="1836882"/>
            <a:ext cx="315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3200" b="1" dirty="0" err="1">
                <a:latin typeface="Abadi" panose="020B0604020104020204" pitchFamily="34" charset="0"/>
              </a:rPr>
              <a:t>Raw</a:t>
            </a:r>
            <a:r>
              <a:rPr lang="it-CH" sz="3200" b="1" dirty="0">
                <a:latin typeface="Abadi" panose="020B0604020104020204" pitchFamily="34" charset="0"/>
              </a:rPr>
              <a:t> </a:t>
            </a:r>
            <a:r>
              <a:rPr lang="it-CH" sz="3200" b="1" dirty="0" err="1">
                <a:latin typeface="Abadi" panose="020B0604020104020204" pitchFamily="34" charset="0"/>
              </a:rPr>
              <a:t>Reads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AFB8D2-CE05-4457-B23F-C512C6258740}"/>
              </a:ext>
            </a:extLst>
          </p:cNvPr>
          <p:cNvSpPr txBox="1"/>
          <p:nvPr/>
        </p:nvSpPr>
        <p:spPr>
          <a:xfrm>
            <a:off x="1787704" y="4436344"/>
            <a:ext cx="315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3200" b="1" dirty="0" err="1">
                <a:latin typeface="Abadi" panose="020B0604020104020204" pitchFamily="34" charset="0"/>
              </a:rPr>
              <a:t>Trimmed</a:t>
            </a:r>
            <a:r>
              <a:rPr lang="it-CH" sz="3200" b="1" dirty="0">
                <a:latin typeface="Abadi" panose="020B0604020104020204" pitchFamily="34" charset="0"/>
              </a:rPr>
              <a:t> </a:t>
            </a:r>
            <a:r>
              <a:rPr lang="it-CH" sz="3200" b="1" dirty="0" err="1">
                <a:latin typeface="Abadi" panose="020B0604020104020204" pitchFamily="34" charset="0"/>
              </a:rPr>
              <a:t>Reads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605331-8C0C-430B-A68B-81D0F0E9F3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64787" y="2421657"/>
            <a:ext cx="0" cy="2014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5D1043E-29D6-4FCD-9B93-DB8A9D560E58}"/>
              </a:ext>
            </a:extLst>
          </p:cNvPr>
          <p:cNvSpPr txBox="1"/>
          <p:nvPr/>
        </p:nvSpPr>
        <p:spPr>
          <a:xfrm>
            <a:off x="2431552" y="3217343"/>
            <a:ext cx="315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000" b="1" i="1" dirty="0" err="1">
                <a:latin typeface="Abadi" panose="020B0604020104020204" pitchFamily="34" charset="0"/>
              </a:rPr>
              <a:t>Trimming</a:t>
            </a:r>
            <a:endParaRPr lang="en-US" sz="2000" b="1" i="1" dirty="0">
              <a:latin typeface="Abadi" panose="020B0604020104020204" pitchFamily="34" charset="0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EC40DE3-FE01-4C58-8BB3-BA09D08A4903}"/>
              </a:ext>
            </a:extLst>
          </p:cNvPr>
          <p:cNvCxnSpPr>
            <a:cxnSpLocks/>
          </p:cNvCxnSpPr>
          <p:nvPr/>
        </p:nvCxnSpPr>
        <p:spPr>
          <a:xfrm flipV="1">
            <a:off x="4941870" y="2147299"/>
            <a:ext cx="2702103" cy="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608D54E-EB4E-4414-8B12-DD8C534F6435}"/>
              </a:ext>
            </a:extLst>
          </p:cNvPr>
          <p:cNvCxnSpPr>
            <a:cxnSpLocks/>
          </p:cNvCxnSpPr>
          <p:nvPr/>
        </p:nvCxnSpPr>
        <p:spPr>
          <a:xfrm flipV="1">
            <a:off x="4941870" y="4728731"/>
            <a:ext cx="27329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9ED2F2F-1338-484B-A23E-EBF6D4EAA41E}"/>
              </a:ext>
            </a:extLst>
          </p:cNvPr>
          <p:cNvSpPr txBox="1"/>
          <p:nvPr/>
        </p:nvSpPr>
        <p:spPr>
          <a:xfrm>
            <a:off x="4489807" y="1684608"/>
            <a:ext cx="315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000" b="1" i="1" dirty="0" err="1">
                <a:latin typeface="Abadi" panose="020B0604020104020204" pitchFamily="34" charset="0"/>
              </a:rPr>
              <a:t>Pre-timming</a:t>
            </a:r>
            <a:r>
              <a:rPr lang="it-CH" sz="2000" b="1" i="1" dirty="0">
                <a:latin typeface="Abadi" panose="020B0604020104020204" pitchFamily="34" charset="0"/>
              </a:rPr>
              <a:t> QC</a:t>
            </a:r>
            <a:endParaRPr lang="en-US" sz="2000" b="1" i="1" dirty="0">
              <a:latin typeface="Abadi" panose="020B0604020104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C7FD3BE-59A6-4FAF-B0EE-52441479B062}"/>
              </a:ext>
            </a:extLst>
          </p:cNvPr>
          <p:cNvSpPr txBox="1"/>
          <p:nvPr/>
        </p:nvSpPr>
        <p:spPr>
          <a:xfrm>
            <a:off x="4633645" y="4274761"/>
            <a:ext cx="315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000" b="1" i="1" dirty="0">
                <a:latin typeface="Abadi" panose="020B0604020104020204" pitchFamily="34" charset="0"/>
              </a:rPr>
              <a:t>Post-</a:t>
            </a:r>
            <a:r>
              <a:rPr lang="it-CH" sz="2000" b="1" i="1" dirty="0" err="1">
                <a:latin typeface="Abadi" panose="020B0604020104020204" pitchFamily="34" charset="0"/>
              </a:rPr>
              <a:t>trimming</a:t>
            </a:r>
            <a:r>
              <a:rPr lang="it-CH" sz="2000" b="1" i="1" dirty="0">
                <a:latin typeface="Abadi" panose="020B0604020104020204" pitchFamily="34" charset="0"/>
              </a:rPr>
              <a:t> QC</a:t>
            </a:r>
            <a:endParaRPr lang="en-US" sz="2000" b="1" i="1" dirty="0">
              <a:latin typeface="Abadi" panose="020B0604020104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233CC2-98CB-4933-8D0F-232ECEA1D94B}"/>
              </a:ext>
            </a:extLst>
          </p:cNvPr>
          <p:cNvSpPr txBox="1"/>
          <p:nvPr/>
        </p:nvSpPr>
        <p:spPr>
          <a:xfrm>
            <a:off x="7931650" y="1608690"/>
            <a:ext cx="278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 err="1">
                <a:latin typeface="Abadi" panose="020B0604020104020204" pitchFamily="34" charset="0"/>
              </a:rPr>
              <a:t>Everything’s</a:t>
            </a:r>
            <a:r>
              <a:rPr lang="it-CH" sz="3200" dirty="0">
                <a:latin typeface="Abadi" panose="020B0604020104020204" pitchFamily="34" charset="0"/>
              </a:rPr>
              <a:t> fine?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D11FF0-0285-4E38-A2A7-E91CF3F019E0}"/>
              </a:ext>
            </a:extLst>
          </p:cNvPr>
          <p:cNvSpPr txBox="1"/>
          <p:nvPr/>
        </p:nvSpPr>
        <p:spPr>
          <a:xfrm>
            <a:off x="7787811" y="4136262"/>
            <a:ext cx="278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 err="1">
                <a:latin typeface="Abadi" panose="020B0604020104020204" pitchFamily="34" charset="0"/>
              </a:rPr>
              <a:t>Everything’s</a:t>
            </a:r>
            <a:r>
              <a:rPr lang="it-CH" sz="3200" dirty="0">
                <a:latin typeface="Abadi" panose="020B0604020104020204" pitchFamily="34" charset="0"/>
              </a:rPr>
              <a:t> fine?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20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Per sequence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Why are we interested in that: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It is usual that a subset of the reads have a low quality value.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Can be due to an imaging problem.</a:t>
            </a:r>
          </a:p>
          <a:p>
            <a:r>
              <a:rPr lang="en-US" dirty="0">
                <a:latin typeface="Abadi" panose="020B0604020104020204" pitchFamily="34" charset="0"/>
              </a:rPr>
              <a:t>Warnings can be raised by high (&gt;0.2%) error rates.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273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Per base sequence content:</a:t>
            </a:r>
            <a:br>
              <a:rPr lang="en-US" dirty="0"/>
            </a:br>
            <a:r>
              <a:rPr lang="en-US" sz="2700" dirty="0">
                <a:latin typeface="Abadi" panose="020B0604020104020204" pitchFamily="34" charset="0"/>
              </a:rPr>
              <a:t>Proportion of each base at each position.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3454" y="2505075"/>
            <a:ext cx="4930455" cy="368458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21903" y="2505075"/>
            <a:ext cx="488378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7042"/>
            <a:ext cx="10515600" cy="1011612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Per base sequence content: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Why are we interested in that: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If library was perfectly random, all bases would have same representation.</a:t>
            </a:r>
          </a:p>
          <a:p>
            <a:r>
              <a:rPr lang="en-US" dirty="0">
                <a:latin typeface="Abadi" panose="020B0604020104020204" pitchFamily="34" charset="0"/>
              </a:rPr>
              <a:t>Warnings can be raised by overrepresented sequences or biased fragmentation.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2926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Per sequence GC content</a:t>
            </a:r>
            <a:br>
              <a:rPr lang="en-US" dirty="0"/>
            </a:br>
            <a:r>
              <a:rPr lang="en-US" sz="2700" dirty="0">
                <a:latin typeface="Abadi" panose="020B0604020104020204" pitchFamily="34" charset="0"/>
              </a:rPr>
              <a:t>Average GC content of each sequence.</a:t>
            </a:r>
            <a:br>
              <a:rPr lang="en-US" sz="2700" dirty="0">
                <a:latin typeface="Abadi" panose="020B0604020104020204" pitchFamily="34" charset="0"/>
              </a:rPr>
            </a:br>
            <a:r>
              <a:rPr lang="en-US" sz="2700" dirty="0">
                <a:latin typeface="Abadi" panose="020B0604020104020204" pitchFamily="34" charset="0"/>
              </a:rPr>
              <a:t>Reference distribution is built with global GC content.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82403" y="2505075"/>
            <a:ext cx="4872556" cy="368458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23645" y="2505075"/>
            <a:ext cx="4880298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63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Per sequence GC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Why are we interested in that: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Sharp peaks can be due to contaminant that may be found in overrepresented sequences.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Broad peaks can be due to contamination by other species.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9723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Sequence length distribution</a:t>
            </a:r>
            <a:br>
              <a:rPr lang="en-US" dirty="0"/>
            </a:br>
            <a:r>
              <a:rPr lang="en-US" sz="2700" dirty="0">
                <a:latin typeface="Abadi" panose="020B0604020104020204" pitchFamily="34" charset="0"/>
              </a:rPr>
              <a:t>Depending on technology, sequencer can produce fragments of uniform lengths or not.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38356" y="2505075"/>
            <a:ext cx="4760650" cy="3684588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19772" y="2505075"/>
            <a:ext cx="508804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72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30" y="391576"/>
            <a:ext cx="10977081" cy="1325563"/>
          </a:xfrm>
        </p:spPr>
        <p:txBody>
          <a:bodyPr/>
          <a:lstStyle/>
          <a:p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Sequence length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Why are we interested in that: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In our case, the fragments should have rather uniform lengths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6355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Sequence duplication level</a:t>
            </a:r>
            <a:br>
              <a:rPr lang="en-US" dirty="0"/>
            </a:br>
            <a:r>
              <a:rPr lang="en-US" sz="2700" dirty="0">
                <a:latin typeface="Abadi" panose="020B0604020104020204" pitchFamily="34" charset="0"/>
              </a:rPr>
              <a:t>Assessment of duplication level in the first 100’000 reads.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18629" y="2505075"/>
            <a:ext cx="4800105" cy="3684588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328187" y="2505075"/>
            <a:ext cx="487121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59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Sequence duplication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Why are we interested in that: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In a very diverse library, sequences usually occur once. 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High level of duplication can indicate high coverage…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… or enrichment bias.</a:t>
            </a:r>
          </a:p>
          <a:p>
            <a:r>
              <a:rPr lang="en-US" dirty="0">
                <a:latin typeface="Abadi" panose="020B0604020104020204" pitchFamily="34" charset="0"/>
              </a:rPr>
              <a:t>Warnings can be raised by &gt;20% duplicates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6172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Overrepresented sequences:</a:t>
            </a:r>
            <a:br>
              <a:rPr lang="en-US" dirty="0"/>
            </a:br>
            <a:r>
              <a:rPr lang="en-US" sz="2700" dirty="0">
                <a:latin typeface="Abadi" panose="020B0604020104020204" pitchFamily="34" charset="0"/>
              </a:rPr>
              <a:t>All sequences that represent more than 0.1% of the total on the first 100’000 sequences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3826291"/>
            <a:ext cx="5157787" cy="1042155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669334" y="2505075"/>
            <a:ext cx="4188919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9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badi" panose="020B0604020104020204" pitchFamily="34" charset="0"/>
                <a:cs typeface="Aharoni" panose="02010803020104030203" pitchFamily="2" charset="-79"/>
              </a:rPr>
              <a:t>What we did for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03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99" y="391576"/>
            <a:ext cx="10716802" cy="1325563"/>
          </a:xfrm>
        </p:spPr>
        <p:txBody>
          <a:bodyPr/>
          <a:lstStyle/>
          <a:p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Overrepresented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Why are we interested in that:</a:t>
            </a:r>
          </a:p>
          <a:p>
            <a:pPr lvl="1"/>
            <a:r>
              <a:rPr lang="en-US" b="1" dirty="0">
                <a:latin typeface="Abadi" panose="020B0604020104020204" pitchFamily="34" charset="0"/>
              </a:rPr>
              <a:t>Overrepresented sequences can be adapters, non-random fragmentation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8968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276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Adapter content:</a:t>
            </a:r>
            <a:br>
              <a:rPr lang="en-US" dirty="0"/>
            </a:br>
            <a:r>
              <a:rPr lang="en-US" sz="2700" dirty="0">
                <a:latin typeface="Abadi" panose="020B0604020104020204" pitchFamily="34" charset="0"/>
              </a:rPr>
              <a:t>Shows you presence of adapters in what has been sequenced.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Less good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10673" y="2505075"/>
            <a:ext cx="4816017" cy="3684588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269842" y="2505075"/>
            <a:ext cx="498790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88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badi" panose="020B0604020104020204" pitchFamily="34" charset="0"/>
              </a:rPr>
              <a:t>FastQC</a:t>
            </a:r>
            <a:r>
              <a:rPr lang="en-US" b="1" dirty="0">
                <a:latin typeface="Abadi" panose="020B0604020104020204" pitchFamily="34" charset="0"/>
              </a:rPr>
              <a:t> report – Adapter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Why are we interested in that: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You will need to remove the adapters, because that will temper with the assembly.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86571" y="6393934"/>
            <a:ext cx="4594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2"/>
              </a:rPr>
              <a:t>http://www.bioinformatics.babraham.ac.uk/projects/fastqc/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7276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145C7-852A-42D8-B97F-9A510B1D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err="1">
                <a:latin typeface="Abadi" panose="020B0604020104020204" pitchFamily="34" charset="0"/>
              </a:rPr>
              <a:t>Today’s</a:t>
            </a:r>
            <a:r>
              <a:rPr lang="it-CH" b="1" dirty="0">
                <a:latin typeface="Abadi" panose="020B0604020104020204" pitchFamily="34" charset="0"/>
              </a:rPr>
              <a:t> workflow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46DB054-2953-425F-9E3B-36547A698EEA}"/>
              </a:ext>
            </a:extLst>
          </p:cNvPr>
          <p:cNvSpPr txBox="1"/>
          <p:nvPr/>
        </p:nvSpPr>
        <p:spPr>
          <a:xfrm>
            <a:off x="1787704" y="1836882"/>
            <a:ext cx="315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3200" b="1" dirty="0" err="1">
                <a:latin typeface="Abadi" panose="020B0604020104020204" pitchFamily="34" charset="0"/>
              </a:rPr>
              <a:t>Raw</a:t>
            </a:r>
            <a:r>
              <a:rPr lang="it-CH" sz="3200" b="1" dirty="0">
                <a:latin typeface="Abadi" panose="020B0604020104020204" pitchFamily="34" charset="0"/>
              </a:rPr>
              <a:t> </a:t>
            </a:r>
            <a:r>
              <a:rPr lang="it-CH" sz="3200" b="1" dirty="0" err="1">
                <a:latin typeface="Abadi" panose="020B0604020104020204" pitchFamily="34" charset="0"/>
              </a:rPr>
              <a:t>Reads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AFB8D2-CE05-4457-B23F-C512C6258740}"/>
              </a:ext>
            </a:extLst>
          </p:cNvPr>
          <p:cNvSpPr txBox="1"/>
          <p:nvPr/>
        </p:nvSpPr>
        <p:spPr>
          <a:xfrm>
            <a:off x="1787704" y="4436344"/>
            <a:ext cx="315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3200" b="1" dirty="0" err="1">
                <a:latin typeface="Abadi" panose="020B0604020104020204" pitchFamily="34" charset="0"/>
              </a:rPr>
              <a:t>Trimmed</a:t>
            </a:r>
            <a:r>
              <a:rPr lang="it-CH" sz="3200" b="1" dirty="0">
                <a:latin typeface="Abadi" panose="020B0604020104020204" pitchFamily="34" charset="0"/>
              </a:rPr>
              <a:t> </a:t>
            </a:r>
            <a:r>
              <a:rPr lang="it-CH" sz="3200" b="1" dirty="0" err="1">
                <a:latin typeface="Abadi" panose="020B0604020104020204" pitchFamily="34" charset="0"/>
              </a:rPr>
              <a:t>Reads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605331-8C0C-430B-A68B-81D0F0E9F3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64787" y="2421657"/>
            <a:ext cx="0" cy="2014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5D1043E-29D6-4FCD-9B93-DB8A9D560E58}"/>
              </a:ext>
            </a:extLst>
          </p:cNvPr>
          <p:cNvSpPr txBox="1"/>
          <p:nvPr/>
        </p:nvSpPr>
        <p:spPr>
          <a:xfrm>
            <a:off x="2431552" y="3237890"/>
            <a:ext cx="315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000" b="1" i="1" dirty="0" err="1">
                <a:latin typeface="Abadi" panose="020B0604020104020204" pitchFamily="34" charset="0"/>
              </a:rPr>
              <a:t>Trimming</a:t>
            </a:r>
            <a:endParaRPr lang="en-US" sz="2000" b="1" i="1" dirty="0">
              <a:latin typeface="Abadi" panose="020B0604020104020204" pitchFamily="34" charset="0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EC40DE3-FE01-4C58-8BB3-BA09D08A4903}"/>
              </a:ext>
            </a:extLst>
          </p:cNvPr>
          <p:cNvCxnSpPr>
            <a:cxnSpLocks/>
          </p:cNvCxnSpPr>
          <p:nvPr/>
        </p:nvCxnSpPr>
        <p:spPr>
          <a:xfrm flipV="1">
            <a:off x="4941870" y="2147299"/>
            <a:ext cx="2702103" cy="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608D54E-EB4E-4414-8B12-DD8C534F6435}"/>
              </a:ext>
            </a:extLst>
          </p:cNvPr>
          <p:cNvCxnSpPr>
            <a:cxnSpLocks/>
          </p:cNvCxnSpPr>
          <p:nvPr/>
        </p:nvCxnSpPr>
        <p:spPr>
          <a:xfrm flipV="1">
            <a:off x="4941870" y="4728731"/>
            <a:ext cx="27329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9ED2F2F-1338-484B-A23E-EBF6D4EAA41E}"/>
              </a:ext>
            </a:extLst>
          </p:cNvPr>
          <p:cNvSpPr txBox="1"/>
          <p:nvPr/>
        </p:nvSpPr>
        <p:spPr>
          <a:xfrm>
            <a:off x="4489807" y="1684608"/>
            <a:ext cx="315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000" b="1" i="1" dirty="0" err="1">
                <a:latin typeface="Abadi" panose="020B0604020104020204" pitchFamily="34" charset="0"/>
              </a:rPr>
              <a:t>Pre-timming</a:t>
            </a:r>
            <a:r>
              <a:rPr lang="it-CH" sz="2000" b="1" i="1" dirty="0">
                <a:latin typeface="Abadi" panose="020B0604020104020204" pitchFamily="34" charset="0"/>
              </a:rPr>
              <a:t> QC</a:t>
            </a:r>
            <a:endParaRPr lang="en-US" sz="2000" b="1" i="1" dirty="0">
              <a:latin typeface="Abadi" panose="020B0604020104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C7FD3BE-59A6-4FAF-B0EE-52441479B062}"/>
              </a:ext>
            </a:extLst>
          </p:cNvPr>
          <p:cNvSpPr txBox="1"/>
          <p:nvPr/>
        </p:nvSpPr>
        <p:spPr>
          <a:xfrm>
            <a:off x="4633645" y="4274761"/>
            <a:ext cx="315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000" b="1" i="1" dirty="0">
                <a:latin typeface="Abadi" panose="020B0604020104020204" pitchFamily="34" charset="0"/>
              </a:rPr>
              <a:t>Post-</a:t>
            </a:r>
            <a:r>
              <a:rPr lang="it-CH" sz="2000" b="1" i="1" dirty="0" err="1">
                <a:latin typeface="Abadi" panose="020B0604020104020204" pitchFamily="34" charset="0"/>
              </a:rPr>
              <a:t>trimming</a:t>
            </a:r>
            <a:r>
              <a:rPr lang="it-CH" sz="2000" b="1" i="1" dirty="0">
                <a:latin typeface="Abadi" panose="020B0604020104020204" pitchFamily="34" charset="0"/>
              </a:rPr>
              <a:t> QC</a:t>
            </a:r>
            <a:endParaRPr lang="en-US" sz="2000" b="1" i="1" dirty="0">
              <a:latin typeface="Abadi" panose="020B0604020104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233CC2-98CB-4933-8D0F-232ECEA1D94B}"/>
              </a:ext>
            </a:extLst>
          </p:cNvPr>
          <p:cNvSpPr txBox="1"/>
          <p:nvPr/>
        </p:nvSpPr>
        <p:spPr>
          <a:xfrm>
            <a:off x="7931650" y="1608690"/>
            <a:ext cx="278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 err="1">
                <a:latin typeface="Abadi" panose="020B0604020104020204" pitchFamily="34" charset="0"/>
              </a:rPr>
              <a:t>Everything’s</a:t>
            </a:r>
            <a:r>
              <a:rPr lang="it-CH" sz="3200" dirty="0">
                <a:latin typeface="Abadi" panose="020B0604020104020204" pitchFamily="34" charset="0"/>
              </a:rPr>
              <a:t> fine?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D11FF0-0285-4E38-A2A7-E91CF3F019E0}"/>
              </a:ext>
            </a:extLst>
          </p:cNvPr>
          <p:cNvSpPr txBox="1"/>
          <p:nvPr/>
        </p:nvSpPr>
        <p:spPr>
          <a:xfrm>
            <a:off x="7787811" y="4136262"/>
            <a:ext cx="278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 err="1">
                <a:latin typeface="Abadi" panose="020B0604020104020204" pitchFamily="34" charset="0"/>
              </a:rPr>
              <a:t>Everything’s</a:t>
            </a:r>
            <a:r>
              <a:rPr lang="it-CH" sz="3200" dirty="0">
                <a:latin typeface="Abadi" panose="020B0604020104020204" pitchFamily="34" charset="0"/>
              </a:rPr>
              <a:t> fine?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D1B9B481-B9F7-4818-A4C3-4EE4111440E6}"/>
              </a:ext>
            </a:extLst>
          </p:cNvPr>
          <p:cNvSpPr/>
          <p:nvPr/>
        </p:nvSpPr>
        <p:spPr>
          <a:xfrm>
            <a:off x="3364788" y="3079922"/>
            <a:ext cx="1392148" cy="76248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95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Trimming the reads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26"/>
            <a:ext cx="10515600" cy="1325563"/>
          </a:xfrm>
        </p:spPr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The </a:t>
            </a:r>
            <a:r>
              <a:rPr lang="en-US" b="1" i="1" dirty="0" err="1">
                <a:latin typeface="Abadi" panose="020B0604020104020204" pitchFamily="34" charset="0"/>
                <a:cs typeface="Courier New" panose="02070309020205020404" pitchFamily="49" charset="0"/>
              </a:rPr>
              <a:t>trimmomatic</a:t>
            </a:r>
            <a:r>
              <a:rPr lang="en-US" b="1" dirty="0">
                <a:latin typeface="Abadi" panose="020B0604020104020204" pitchFamily="34" charset="0"/>
              </a:rPr>
              <a:t> command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" r="95553" b="1735"/>
          <a:stretch/>
        </p:blipFill>
        <p:spPr>
          <a:xfrm>
            <a:off x="378280" y="1335555"/>
            <a:ext cx="1604510" cy="472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8509470" y="1890952"/>
            <a:ext cx="33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We work with paired-end reads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8509471" y="2875699"/>
            <a:ext cx="131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Input files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8365635" y="2379284"/>
            <a:ext cx="4324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Number of threads usable in parallelization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8509472" y="3372114"/>
            <a:ext cx="342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Output files – R1 direction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8509471" y="4354129"/>
            <a:ext cx="247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Adapters to remove</a:t>
            </a:r>
          </a:p>
        </p:txBody>
      </p:sp>
      <p:sp>
        <p:nvSpPr>
          <p:cNvPr id="20" name="TextBox 19"/>
          <p:cNvSpPr txBox="1"/>
          <p:nvPr/>
        </p:nvSpPr>
        <p:spPr>
          <a:xfrm flipH="1">
            <a:off x="8509471" y="4835822"/>
            <a:ext cx="378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Removes low quality leading bases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8509471" y="5332237"/>
            <a:ext cx="360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Removes low quality trailing bases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8509471" y="5842875"/>
            <a:ext cx="4069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Removes 3’ end if window is low quality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8509471" y="6353513"/>
            <a:ext cx="2852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Minimal length to be kept</a:t>
            </a:r>
          </a:p>
        </p:txBody>
      </p:sp>
      <p:pic>
        <p:nvPicPr>
          <p:cNvPr id="27" name="Content Placeholder 3"/>
          <p:cNvPicPr>
            <a:picLocks noChangeAspect="1"/>
          </p:cNvPicPr>
          <p:nvPr/>
        </p:nvPicPr>
        <p:blipFill rotWithShape="1">
          <a:blip r:embed="rId2"/>
          <a:srcRect l="4301" t="-1229" r="94421" b="2236"/>
          <a:stretch/>
        </p:blipFill>
        <p:spPr>
          <a:xfrm>
            <a:off x="389504" y="1844337"/>
            <a:ext cx="465152" cy="465667"/>
          </a:xfrm>
          <a:prstGeom prst="rect">
            <a:avLst/>
          </a:prstGeom>
        </p:spPr>
      </p:pic>
      <p:pic>
        <p:nvPicPr>
          <p:cNvPr id="28" name="Content Placeholder 3"/>
          <p:cNvPicPr>
            <a:picLocks noChangeAspect="1"/>
          </p:cNvPicPr>
          <p:nvPr/>
        </p:nvPicPr>
        <p:blipFill rotWithShape="1">
          <a:blip r:embed="rId2"/>
          <a:srcRect l="5502" t="-773" r="90460" b="-676"/>
          <a:stretch/>
        </p:blipFill>
        <p:spPr>
          <a:xfrm>
            <a:off x="389504" y="2336054"/>
            <a:ext cx="1440773" cy="468091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 rotWithShape="1">
          <a:blip r:embed="rId2"/>
          <a:srcRect l="9494" t="-1216" r="70182" b="-1"/>
          <a:stretch/>
        </p:blipFill>
        <p:spPr>
          <a:xfrm>
            <a:off x="389504" y="2830436"/>
            <a:ext cx="7269131" cy="468129"/>
          </a:xfrm>
          <a:prstGeom prst="rect">
            <a:avLst/>
          </a:prstGeom>
        </p:spPr>
      </p:pic>
      <p:pic>
        <p:nvPicPr>
          <p:cNvPr id="30" name="Content Placeholder 3"/>
          <p:cNvPicPr>
            <a:picLocks noChangeAspect="1"/>
          </p:cNvPicPr>
          <p:nvPr/>
        </p:nvPicPr>
        <p:blipFill rotWithShape="1">
          <a:blip r:embed="rId2"/>
          <a:srcRect l="29950" t="1712" r="50349" b="-923"/>
          <a:stretch/>
        </p:blipFill>
        <p:spPr>
          <a:xfrm>
            <a:off x="389504" y="3330108"/>
            <a:ext cx="6994790" cy="455493"/>
          </a:xfrm>
          <a:prstGeom prst="rect">
            <a:avLst/>
          </a:prstGeom>
        </p:spPr>
      </p:pic>
      <p:pic>
        <p:nvPicPr>
          <p:cNvPr id="32" name="Content Placeholder 3"/>
          <p:cNvPicPr>
            <a:picLocks noChangeAspect="1"/>
          </p:cNvPicPr>
          <p:nvPr/>
        </p:nvPicPr>
        <p:blipFill rotWithShape="1">
          <a:blip r:embed="rId2"/>
          <a:srcRect l="81738" t="205" r="14560" b="1735"/>
          <a:stretch/>
        </p:blipFill>
        <p:spPr>
          <a:xfrm>
            <a:off x="389504" y="4784455"/>
            <a:ext cx="1377977" cy="472067"/>
          </a:xfrm>
          <a:prstGeom prst="rect">
            <a:avLst/>
          </a:prstGeom>
        </p:spPr>
      </p:pic>
      <p:pic>
        <p:nvPicPr>
          <p:cNvPr id="33" name="Content Placeholder 3"/>
          <p:cNvPicPr>
            <a:picLocks noChangeAspect="1"/>
          </p:cNvPicPr>
          <p:nvPr/>
        </p:nvPicPr>
        <p:blipFill rotWithShape="1">
          <a:blip r:embed="rId2"/>
          <a:srcRect l="85294" t="1150" r="10567" b="-3"/>
          <a:stretch/>
        </p:blipFill>
        <p:spPr>
          <a:xfrm>
            <a:off x="389504" y="5285005"/>
            <a:ext cx="1529668" cy="472427"/>
          </a:xfrm>
          <a:prstGeom prst="rect">
            <a:avLst/>
          </a:prstGeom>
        </p:spPr>
      </p:pic>
      <p:pic>
        <p:nvPicPr>
          <p:cNvPr id="34" name="Content Placeholder 3"/>
          <p:cNvPicPr>
            <a:picLocks noChangeAspect="1"/>
          </p:cNvPicPr>
          <p:nvPr/>
        </p:nvPicPr>
        <p:blipFill rotWithShape="1">
          <a:blip r:embed="rId2"/>
          <a:srcRect l="89354" t="22" r="3715"/>
          <a:stretch/>
        </p:blipFill>
        <p:spPr>
          <a:xfrm>
            <a:off x="378280" y="5793028"/>
            <a:ext cx="2514756" cy="469026"/>
          </a:xfrm>
          <a:prstGeom prst="rect">
            <a:avLst/>
          </a:prstGeom>
        </p:spPr>
      </p:pic>
      <p:pic>
        <p:nvPicPr>
          <p:cNvPr id="35" name="Content Placeholder 3"/>
          <p:cNvPicPr>
            <a:picLocks noChangeAspect="1"/>
          </p:cNvPicPr>
          <p:nvPr/>
        </p:nvPicPr>
        <p:blipFill rotWithShape="1">
          <a:blip r:embed="rId2"/>
          <a:srcRect l="96308" t="-336" b="-1"/>
          <a:stretch/>
        </p:blipFill>
        <p:spPr>
          <a:xfrm>
            <a:off x="378280" y="6299917"/>
            <a:ext cx="1332921" cy="468422"/>
          </a:xfrm>
          <a:prstGeom prst="rect">
            <a:avLst/>
          </a:prstGeom>
        </p:spPr>
      </p:pic>
      <p:pic>
        <p:nvPicPr>
          <p:cNvPr id="36" name="Content Placeholder 3"/>
          <p:cNvPicPr>
            <a:picLocks noChangeAspect="1"/>
          </p:cNvPicPr>
          <p:nvPr/>
        </p:nvPicPr>
        <p:blipFill rotWithShape="1">
          <a:blip r:embed="rId2"/>
          <a:srcRect l="49593" t="790" r="30723"/>
          <a:stretch/>
        </p:blipFill>
        <p:spPr>
          <a:xfrm>
            <a:off x="389504" y="3817144"/>
            <a:ext cx="6988801" cy="45549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 flipH="1">
            <a:off x="8509471" y="3860224"/>
            <a:ext cx="342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Output files – R2 direction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80" y="4349372"/>
            <a:ext cx="5373191" cy="3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80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145C7-852A-42D8-B97F-9A510B1D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b="1" dirty="0" err="1">
                <a:latin typeface="Abadi" panose="020B0604020104020204" pitchFamily="34" charset="0"/>
              </a:rPr>
              <a:t>Today’s</a:t>
            </a:r>
            <a:r>
              <a:rPr lang="it-CH" b="1" dirty="0">
                <a:latin typeface="Abadi" panose="020B0604020104020204" pitchFamily="34" charset="0"/>
              </a:rPr>
              <a:t> workflow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46DB054-2953-425F-9E3B-36547A698EEA}"/>
              </a:ext>
            </a:extLst>
          </p:cNvPr>
          <p:cNvSpPr txBox="1"/>
          <p:nvPr/>
        </p:nvSpPr>
        <p:spPr>
          <a:xfrm>
            <a:off x="1787704" y="1836882"/>
            <a:ext cx="315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3200" b="1" dirty="0" err="1">
                <a:latin typeface="Abadi" panose="020B0604020104020204" pitchFamily="34" charset="0"/>
              </a:rPr>
              <a:t>Raw</a:t>
            </a:r>
            <a:r>
              <a:rPr lang="it-CH" sz="3200" b="1" dirty="0">
                <a:latin typeface="Abadi" panose="020B0604020104020204" pitchFamily="34" charset="0"/>
              </a:rPr>
              <a:t> </a:t>
            </a:r>
            <a:r>
              <a:rPr lang="it-CH" sz="3200" b="1" dirty="0" err="1">
                <a:latin typeface="Abadi" panose="020B0604020104020204" pitchFamily="34" charset="0"/>
              </a:rPr>
              <a:t>Reads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AFB8D2-CE05-4457-B23F-C512C6258740}"/>
              </a:ext>
            </a:extLst>
          </p:cNvPr>
          <p:cNvSpPr txBox="1"/>
          <p:nvPr/>
        </p:nvSpPr>
        <p:spPr>
          <a:xfrm>
            <a:off x="1787704" y="4436344"/>
            <a:ext cx="315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3200" b="1" dirty="0" err="1">
                <a:latin typeface="Abadi" panose="020B0604020104020204" pitchFamily="34" charset="0"/>
              </a:rPr>
              <a:t>Trimmed</a:t>
            </a:r>
            <a:r>
              <a:rPr lang="it-CH" sz="3200" b="1" dirty="0">
                <a:latin typeface="Abadi" panose="020B0604020104020204" pitchFamily="34" charset="0"/>
              </a:rPr>
              <a:t> </a:t>
            </a:r>
            <a:r>
              <a:rPr lang="it-CH" sz="3200" b="1" dirty="0" err="1">
                <a:latin typeface="Abadi" panose="020B0604020104020204" pitchFamily="34" charset="0"/>
              </a:rPr>
              <a:t>Reads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F605331-8C0C-430B-A68B-81D0F0E9F36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64787" y="2421657"/>
            <a:ext cx="0" cy="2014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5D1043E-29D6-4FCD-9B93-DB8A9D560E58}"/>
              </a:ext>
            </a:extLst>
          </p:cNvPr>
          <p:cNvSpPr txBox="1"/>
          <p:nvPr/>
        </p:nvSpPr>
        <p:spPr>
          <a:xfrm>
            <a:off x="2431552" y="3063228"/>
            <a:ext cx="315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000" b="1" i="1" dirty="0" err="1">
                <a:latin typeface="Abadi" panose="020B0604020104020204" pitchFamily="34" charset="0"/>
              </a:rPr>
              <a:t>Trimming</a:t>
            </a:r>
            <a:endParaRPr lang="en-US" sz="2000" b="1" i="1" dirty="0">
              <a:latin typeface="Abadi" panose="020B0604020104020204" pitchFamily="34" charset="0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EC40DE3-FE01-4C58-8BB3-BA09D08A4903}"/>
              </a:ext>
            </a:extLst>
          </p:cNvPr>
          <p:cNvCxnSpPr>
            <a:cxnSpLocks/>
          </p:cNvCxnSpPr>
          <p:nvPr/>
        </p:nvCxnSpPr>
        <p:spPr>
          <a:xfrm flipV="1">
            <a:off x="4941870" y="2147299"/>
            <a:ext cx="2702103" cy="5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608D54E-EB4E-4414-8B12-DD8C534F6435}"/>
              </a:ext>
            </a:extLst>
          </p:cNvPr>
          <p:cNvCxnSpPr>
            <a:cxnSpLocks/>
          </p:cNvCxnSpPr>
          <p:nvPr/>
        </p:nvCxnSpPr>
        <p:spPr>
          <a:xfrm flipV="1">
            <a:off x="4941870" y="4728731"/>
            <a:ext cx="27329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9ED2F2F-1338-484B-A23E-EBF6D4EAA41E}"/>
              </a:ext>
            </a:extLst>
          </p:cNvPr>
          <p:cNvSpPr txBox="1"/>
          <p:nvPr/>
        </p:nvSpPr>
        <p:spPr>
          <a:xfrm>
            <a:off x="4489807" y="1684608"/>
            <a:ext cx="315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000" b="1" i="1" dirty="0" err="1">
                <a:latin typeface="Abadi" panose="020B0604020104020204" pitchFamily="34" charset="0"/>
              </a:rPr>
              <a:t>Pre-timming</a:t>
            </a:r>
            <a:r>
              <a:rPr lang="it-CH" sz="2000" b="1" i="1" dirty="0">
                <a:latin typeface="Abadi" panose="020B0604020104020204" pitchFamily="34" charset="0"/>
              </a:rPr>
              <a:t> QC</a:t>
            </a:r>
            <a:endParaRPr lang="en-US" sz="2000" b="1" i="1" dirty="0">
              <a:latin typeface="Abadi" panose="020B0604020104020204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C7FD3BE-59A6-4FAF-B0EE-52441479B062}"/>
              </a:ext>
            </a:extLst>
          </p:cNvPr>
          <p:cNvSpPr txBox="1"/>
          <p:nvPr/>
        </p:nvSpPr>
        <p:spPr>
          <a:xfrm>
            <a:off x="4633645" y="4274761"/>
            <a:ext cx="315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000" b="1" i="1" dirty="0">
                <a:latin typeface="Abadi" panose="020B0604020104020204" pitchFamily="34" charset="0"/>
              </a:rPr>
              <a:t>Post-</a:t>
            </a:r>
            <a:r>
              <a:rPr lang="it-CH" sz="2000" b="1" i="1" dirty="0" err="1">
                <a:latin typeface="Abadi" panose="020B0604020104020204" pitchFamily="34" charset="0"/>
              </a:rPr>
              <a:t>trimming</a:t>
            </a:r>
            <a:r>
              <a:rPr lang="it-CH" sz="2000" b="1" i="1" dirty="0">
                <a:latin typeface="Abadi" panose="020B0604020104020204" pitchFamily="34" charset="0"/>
              </a:rPr>
              <a:t> QC</a:t>
            </a:r>
            <a:endParaRPr lang="en-US" sz="2000" b="1" i="1" dirty="0">
              <a:latin typeface="Abadi" panose="020B0604020104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C233CC2-98CB-4933-8D0F-232ECEA1D94B}"/>
              </a:ext>
            </a:extLst>
          </p:cNvPr>
          <p:cNvSpPr txBox="1"/>
          <p:nvPr/>
        </p:nvSpPr>
        <p:spPr>
          <a:xfrm>
            <a:off x="7931650" y="1608690"/>
            <a:ext cx="278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 err="1">
                <a:latin typeface="Abadi" panose="020B0604020104020204" pitchFamily="34" charset="0"/>
              </a:rPr>
              <a:t>Everything’s</a:t>
            </a:r>
            <a:r>
              <a:rPr lang="it-CH" sz="3200" dirty="0">
                <a:latin typeface="Abadi" panose="020B0604020104020204" pitchFamily="34" charset="0"/>
              </a:rPr>
              <a:t> fine?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DD11FF0-0285-4E38-A2A7-E91CF3F019E0}"/>
              </a:ext>
            </a:extLst>
          </p:cNvPr>
          <p:cNvSpPr txBox="1"/>
          <p:nvPr/>
        </p:nvSpPr>
        <p:spPr>
          <a:xfrm>
            <a:off x="7787811" y="4136262"/>
            <a:ext cx="278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 err="1">
                <a:latin typeface="Abadi" panose="020B0604020104020204" pitchFamily="34" charset="0"/>
              </a:rPr>
              <a:t>Everything’s</a:t>
            </a:r>
            <a:r>
              <a:rPr lang="it-CH" sz="3200" dirty="0">
                <a:latin typeface="Abadi" panose="020B0604020104020204" pitchFamily="34" charset="0"/>
              </a:rPr>
              <a:t> fine?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D1B9B481-B9F7-4818-A4C3-4EE4111440E6}"/>
              </a:ext>
            </a:extLst>
          </p:cNvPr>
          <p:cNvSpPr/>
          <p:nvPr/>
        </p:nvSpPr>
        <p:spPr>
          <a:xfrm>
            <a:off x="1844212" y="4333483"/>
            <a:ext cx="3041151" cy="82007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6606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latin typeface="Abadi" panose="020B0604020104020204" pitchFamily="34" charset="0"/>
                <a:cs typeface="Aharoni" panose="02010803020104030203" pitchFamily="2" charset="-79"/>
              </a:rPr>
              <a:t>Lysis of the bacterial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bead-beating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6211" y="3189356"/>
            <a:ext cx="2893390" cy="1205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642975" y="3441329"/>
            <a:ext cx="814511" cy="697044"/>
          </a:xfrm>
          <a:custGeom>
            <a:avLst/>
            <a:gdLst>
              <a:gd name="connsiteX0" fmla="*/ 656157 w 1566633"/>
              <a:gd name="connsiteY0" fmla="*/ 503762 h 1340696"/>
              <a:gd name="connsiteX1" fmla="*/ 738571 w 1566633"/>
              <a:gd name="connsiteY1" fmla="*/ 421348 h 1340696"/>
              <a:gd name="connsiteX2" fmla="*/ 758193 w 1566633"/>
              <a:gd name="connsiteY2" fmla="*/ 397801 h 1340696"/>
              <a:gd name="connsiteX3" fmla="*/ 773891 w 1566633"/>
              <a:gd name="connsiteY3" fmla="*/ 386028 h 1340696"/>
              <a:gd name="connsiteX4" fmla="*/ 872003 w 1566633"/>
              <a:gd name="connsiteY4" fmla="*/ 291841 h 1340696"/>
              <a:gd name="connsiteX5" fmla="*/ 1056453 w 1566633"/>
              <a:gd name="connsiteY5" fmla="*/ 154484 h 1340696"/>
              <a:gd name="connsiteX6" fmla="*/ 1146715 w 1566633"/>
              <a:gd name="connsiteY6" fmla="*/ 103466 h 1340696"/>
              <a:gd name="connsiteX7" fmla="*/ 1158489 w 1566633"/>
              <a:gd name="connsiteY7" fmla="*/ 95618 h 1340696"/>
              <a:gd name="connsiteX8" fmla="*/ 1178111 w 1566633"/>
              <a:gd name="connsiteY8" fmla="*/ 91693 h 1340696"/>
              <a:gd name="connsiteX9" fmla="*/ 1197733 w 1566633"/>
              <a:gd name="connsiteY9" fmla="*/ 115240 h 1340696"/>
              <a:gd name="connsiteX10" fmla="*/ 1229129 w 1566633"/>
              <a:gd name="connsiteY10" fmla="*/ 174107 h 1340696"/>
              <a:gd name="connsiteX11" fmla="*/ 1233053 w 1566633"/>
              <a:gd name="connsiteY11" fmla="*/ 185880 h 1340696"/>
              <a:gd name="connsiteX12" fmla="*/ 1244827 w 1566633"/>
              <a:gd name="connsiteY12" fmla="*/ 217276 h 1340696"/>
              <a:gd name="connsiteX13" fmla="*/ 1248751 w 1566633"/>
              <a:gd name="connsiteY13" fmla="*/ 232974 h 1340696"/>
              <a:gd name="connsiteX14" fmla="*/ 1252676 w 1566633"/>
              <a:gd name="connsiteY14" fmla="*/ 244747 h 1340696"/>
              <a:gd name="connsiteX15" fmla="*/ 1213431 w 1566633"/>
              <a:gd name="connsiteY15" fmla="*/ 421348 h 1340696"/>
              <a:gd name="connsiteX16" fmla="*/ 1170262 w 1566633"/>
              <a:gd name="connsiteY16" fmla="*/ 480215 h 1340696"/>
              <a:gd name="connsiteX17" fmla="*/ 1060377 w 1566633"/>
              <a:gd name="connsiteY17" fmla="*/ 570478 h 1340696"/>
              <a:gd name="connsiteX18" fmla="*/ 1025057 w 1566633"/>
              <a:gd name="connsiteY18" fmla="*/ 586175 h 1340696"/>
              <a:gd name="connsiteX19" fmla="*/ 997586 w 1566633"/>
              <a:gd name="connsiteY19" fmla="*/ 609722 h 1340696"/>
              <a:gd name="connsiteX20" fmla="*/ 923021 w 1566633"/>
              <a:gd name="connsiteY20" fmla="*/ 660740 h 1340696"/>
              <a:gd name="connsiteX21" fmla="*/ 805287 w 1566633"/>
              <a:gd name="connsiteY21" fmla="*/ 762776 h 1340696"/>
              <a:gd name="connsiteX22" fmla="*/ 785665 w 1566633"/>
              <a:gd name="connsiteY22" fmla="*/ 786323 h 1340696"/>
              <a:gd name="connsiteX23" fmla="*/ 738571 w 1566633"/>
              <a:gd name="connsiteY23" fmla="*/ 802021 h 1340696"/>
              <a:gd name="connsiteX24" fmla="*/ 711100 w 1566633"/>
              <a:gd name="connsiteY24" fmla="*/ 747078 h 1340696"/>
              <a:gd name="connsiteX25" fmla="*/ 691477 w 1566633"/>
              <a:gd name="connsiteY25" fmla="*/ 719607 h 1340696"/>
              <a:gd name="connsiteX26" fmla="*/ 601215 w 1566633"/>
              <a:gd name="connsiteY26" fmla="*/ 484139 h 1340696"/>
              <a:gd name="connsiteX27" fmla="*/ 569819 w 1566633"/>
              <a:gd name="connsiteY27" fmla="*/ 401726 h 1340696"/>
              <a:gd name="connsiteX28" fmla="*/ 593366 w 1566633"/>
              <a:gd name="connsiteY28" fmla="*/ 185880 h 1340696"/>
              <a:gd name="connsiteX29" fmla="*/ 609064 w 1566633"/>
              <a:gd name="connsiteY29" fmla="*/ 162333 h 1340696"/>
              <a:gd name="connsiteX30" fmla="*/ 620837 w 1566633"/>
              <a:gd name="connsiteY30" fmla="*/ 154484 h 1340696"/>
              <a:gd name="connsiteX31" fmla="*/ 660082 w 1566633"/>
              <a:gd name="connsiteY31" fmla="*/ 197654 h 1340696"/>
              <a:gd name="connsiteX32" fmla="*/ 703251 w 1566633"/>
              <a:gd name="connsiteY32" fmla="*/ 260445 h 1340696"/>
              <a:gd name="connsiteX33" fmla="*/ 762118 w 1566633"/>
              <a:gd name="connsiteY33" fmla="*/ 338934 h 1340696"/>
              <a:gd name="connsiteX34" fmla="*/ 809211 w 1566633"/>
              <a:gd name="connsiteY34" fmla="*/ 401726 h 1340696"/>
              <a:gd name="connsiteX35" fmla="*/ 860229 w 1566633"/>
              <a:gd name="connsiteY35" fmla="*/ 456668 h 1340696"/>
              <a:gd name="connsiteX36" fmla="*/ 891625 w 1566633"/>
              <a:gd name="connsiteY36" fmla="*/ 495913 h 1340696"/>
              <a:gd name="connsiteX37" fmla="*/ 950492 w 1566633"/>
              <a:gd name="connsiteY37" fmla="*/ 605798 h 1340696"/>
              <a:gd name="connsiteX38" fmla="*/ 954416 w 1566633"/>
              <a:gd name="connsiteY38" fmla="*/ 617571 h 1340696"/>
              <a:gd name="connsiteX39" fmla="*/ 974039 w 1566633"/>
              <a:gd name="connsiteY39" fmla="*/ 699985 h 1340696"/>
              <a:gd name="connsiteX40" fmla="*/ 1001510 w 1566633"/>
              <a:gd name="connsiteY40" fmla="*/ 778474 h 1340696"/>
              <a:gd name="connsiteX41" fmla="*/ 1009359 w 1566633"/>
              <a:gd name="connsiteY41" fmla="*/ 790248 h 1340696"/>
              <a:gd name="connsiteX42" fmla="*/ 1056453 w 1566633"/>
              <a:gd name="connsiteY42" fmla="*/ 809870 h 1340696"/>
              <a:gd name="connsiteX43" fmla="*/ 1240902 w 1566633"/>
              <a:gd name="connsiteY43" fmla="*/ 751003 h 1340696"/>
              <a:gd name="connsiteX44" fmla="*/ 1327240 w 1566633"/>
              <a:gd name="connsiteY44" fmla="*/ 668589 h 1340696"/>
              <a:gd name="connsiteX45" fmla="*/ 1358636 w 1566633"/>
              <a:gd name="connsiteY45" fmla="*/ 641118 h 1340696"/>
              <a:gd name="connsiteX46" fmla="*/ 1511690 w 1566633"/>
              <a:gd name="connsiteY46" fmla="*/ 350708 h 1340696"/>
              <a:gd name="connsiteX47" fmla="*/ 1550935 w 1566633"/>
              <a:gd name="connsiteY47" fmla="*/ 264369 h 1340696"/>
              <a:gd name="connsiteX48" fmla="*/ 1566633 w 1566633"/>
              <a:gd name="connsiteY48" fmla="*/ 240823 h 1340696"/>
              <a:gd name="connsiteX49" fmla="*/ 1550935 w 1566633"/>
              <a:gd name="connsiteY49" fmla="*/ 252596 h 1340696"/>
              <a:gd name="connsiteX50" fmla="*/ 1484219 w 1566633"/>
              <a:gd name="connsiteY50" fmla="*/ 299690 h 1340696"/>
              <a:gd name="connsiteX51" fmla="*/ 1358636 w 1566633"/>
              <a:gd name="connsiteY51" fmla="*/ 397801 h 1340696"/>
              <a:gd name="connsiteX52" fmla="*/ 1260525 w 1566633"/>
              <a:gd name="connsiteY52" fmla="*/ 452744 h 1340696"/>
              <a:gd name="connsiteX53" fmla="*/ 911247 w 1566633"/>
              <a:gd name="connsiteY53" fmla="*/ 668589 h 1340696"/>
              <a:gd name="connsiteX54" fmla="*/ 883776 w 1566633"/>
              <a:gd name="connsiteY54" fmla="*/ 676438 h 1340696"/>
              <a:gd name="connsiteX55" fmla="*/ 860229 w 1566633"/>
              <a:gd name="connsiteY55" fmla="*/ 684287 h 1340696"/>
              <a:gd name="connsiteX56" fmla="*/ 797438 w 1566633"/>
              <a:gd name="connsiteY56" fmla="*/ 688212 h 1340696"/>
              <a:gd name="connsiteX57" fmla="*/ 691477 w 1566633"/>
              <a:gd name="connsiteY57" fmla="*/ 676438 h 1340696"/>
              <a:gd name="connsiteX58" fmla="*/ 664006 w 1566633"/>
              <a:gd name="connsiteY58" fmla="*/ 664665 h 1340696"/>
              <a:gd name="connsiteX59" fmla="*/ 534499 w 1566633"/>
              <a:gd name="connsiteY59" fmla="*/ 617571 h 1340696"/>
              <a:gd name="connsiteX60" fmla="*/ 416765 w 1566633"/>
              <a:gd name="connsiteY60" fmla="*/ 558704 h 1340696"/>
              <a:gd name="connsiteX61" fmla="*/ 397143 w 1566633"/>
              <a:gd name="connsiteY61" fmla="*/ 550855 h 1340696"/>
              <a:gd name="connsiteX62" fmla="*/ 330427 w 1566633"/>
              <a:gd name="connsiteY62" fmla="*/ 503762 h 1340696"/>
              <a:gd name="connsiteX63" fmla="*/ 322578 w 1566633"/>
              <a:gd name="connsiteY63" fmla="*/ 488064 h 1340696"/>
              <a:gd name="connsiteX64" fmla="*/ 369671 w 1566633"/>
              <a:gd name="connsiteY64" fmla="*/ 405650 h 1340696"/>
              <a:gd name="connsiteX65" fmla="*/ 452085 w 1566633"/>
              <a:gd name="connsiteY65" fmla="*/ 350708 h 1340696"/>
              <a:gd name="connsiteX66" fmla="*/ 499179 w 1566633"/>
              <a:gd name="connsiteY66" fmla="*/ 311463 h 1340696"/>
              <a:gd name="connsiteX67" fmla="*/ 522725 w 1566633"/>
              <a:gd name="connsiteY67" fmla="*/ 287916 h 1340696"/>
              <a:gd name="connsiteX68" fmla="*/ 585517 w 1566633"/>
              <a:gd name="connsiteY68" fmla="*/ 240823 h 1340696"/>
              <a:gd name="connsiteX69" fmla="*/ 597290 w 1566633"/>
              <a:gd name="connsiteY69" fmla="*/ 268294 h 1340696"/>
              <a:gd name="connsiteX70" fmla="*/ 609064 w 1566633"/>
              <a:gd name="connsiteY70" fmla="*/ 287916 h 1340696"/>
              <a:gd name="connsiteX71" fmla="*/ 640459 w 1566633"/>
              <a:gd name="connsiteY71" fmla="*/ 362481 h 1340696"/>
              <a:gd name="connsiteX72" fmla="*/ 660082 w 1566633"/>
              <a:gd name="connsiteY72" fmla="*/ 393877 h 1340696"/>
              <a:gd name="connsiteX73" fmla="*/ 675780 w 1566633"/>
              <a:gd name="connsiteY73" fmla="*/ 437046 h 1340696"/>
              <a:gd name="connsiteX74" fmla="*/ 856305 w 1566633"/>
              <a:gd name="connsiteY74" fmla="*/ 790248 h 1340696"/>
              <a:gd name="connsiteX75" fmla="*/ 879852 w 1566633"/>
              <a:gd name="connsiteY75" fmla="*/ 833417 h 1340696"/>
              <a:gd name="connsiteX76" fmla="*/ 903398 w 1566633"/>
              <a:gd name="connsiteY76" fmla="*/ 868737 h 1340696"/>
              <a:gd name="connsiteX77" fmla="*/ 993661 w 1566633"/>
              <a:gd name="connsiteY77" fmla="*/ 1010018 h 1340696"/>
              <a:gd name="connsiteX78" fmla="*/ 1013283 w 1566633"/>
              <a:gd name="connsiteY78" fmla="*/ 998244 h 1340696"/>
              <a:gd name="connsiteX79" fmla="*/ 1052528 w 1566633"/>
              <a:gd name="connsiteY79" fmla="*/ 966848 h 1340696"/>
              <a:gd name="connsiteX80" fmla="*/ 1068226 w 1566633"/>
              <a:gd name="connsiteY80" fmla="*/ 955075 h 1340696"/>
              <a:gd name="connsiteX81" fmla="*/ 1142791 w 1566633"/>
              <a:gd name="connsiteY81" fmla="*/ 868737 h 1340696"/>
              <a:gd name="connsiteX82" fmla="*/ 1205582 w 1566633"/>
              <a:gd name="connsiteY82" fmla="*/ 656816 h 1340696"/>
              <a:gd name="connsiteX83" fmla="*/ 1217356 w 1566633"/>
              <a:gd name="connsiteY83" fmla="*/ 570478 h 1340696"/>
              <a:gd name="connsiteX84" fmla="*/ 1225204 w 1566633"/>
              <a:gd name="connsiteY84" fmla="*/ 448819 h 1340696"/>
              <a:gd name="connsiteX85" fmla="*/ 1229129 w 1566633"/>
              <a:gd name="connsiteY85" fmla="*/ 111315 h 1340696"/>
              <a:gd name="connsiteX86" fmla="*/ 1197733 w 1566633"/>
              <a:gd name="connsiteY86" fmla="*/ 5355 h 1340696"/>
              <a:gd name="connsiteX87" fmla="*/ 1150640 w 1566633"/>
              <a:gd name="connsiteY87" fmla="*/ 40675 h 1340696"/>
              <a:gd name="connsiteX88" fmla="*/ 1131017 w 1566633"/>
              <a:gd name="connsiteY88" fmla="*/ 64222 h 1340696"/>
              <a:gd name="connsiteX89" fmla="*/ 1083924 w 1566633"/>
              <a:gd name="connsiteY89" fmla="*/ 99542 h 1340696"/>
              <a:gd name="connsiteX90" fmla="*/ 1044679 w 1566633"/>
              <a:gd name="connsiteY90" fmla="*/ 142711 h 1340696"/>
              <a:gd name="connsiteX91" fmla="*/ 923021 w 1566633"/>
              <a:gd name="connsiteY91" fmla="*/ 283992 h 1340696"/>
              <a:gd name="connsiteX92" fmla="*/ 911247 w 1566633"/>
              <a:gd name="connsiteY92" fmla="*/ 311463 h 1340696"/>
              <a:gd name="connsiteX93" fmla="*/ 872003 w 1566633"/>
              <a:gd name="connsiteY93" fmla="*/ 413499 h 1340696"/>
              <a:gd name="connsiteX94" fmla="*/ 868078 w 1566633"/>
              <a:gd name="connsiteY94" fmla="*/ 433121 h 1340696"/>
              <a:gd name="connsiteX95" fmla="*/ 856305 w 1566633"/>
              <a:gd name="connsiteY95" fmla="*/ 472366 h 1340696"/>
              <a:gd name="connsiteX96" fmla="*/ 836683 w 1566633"/>
              <a:gd name="connsiteY96" fmla="*/ 562629 h 1340696"/>
              <a:gd name="connsiteX97" fmla="*/ 824909 w 1566633"/>
              <a:gd name="connsiteY97" fmla="*/ 637193 h 1340696"/>
              <a:gd name="connsiteX98" fmla="*/ 797438 w 1566633"/>
              <a:gd name="connsiteY98" fmla="*/ 723532 h 1340696"/>
              <a:gd name="connsiteX99" fmla="*/ 789589 w 1566633"/>
              <a:gd name="connsiteY99" fmla="*/ 743154 h 1340696"/>
              <a:gd name="connsiteX100" fmla="*/ 742495 w 1566633"/>
              <a:gd name="connsiteY100" fmla="*/ 802021 h 1340696"/>
              <a:gd name="connsiteX101" fmla="*/ 707175 w 1566633"/>
              <a:gd name="connsiteY101" fmla="*/ 837341 h 1340696"/>
              <a:gd name="connsiteX102" fmla="*/ 652233 w 1566633"/>
              <a:gd name="connsiteY102" fmla="*/ 853039 h 1340696"/>
              <a:gd name="connsiteX103" fmla="*/ 585517 w 1566633"/>
              <a:gd name="connsiteY103" fmla="*/ 868737 h 1340696"/>
              <a:gd name="connsiteX104" fmla="*/ 483481 w 1566633"/>
              <a:gd name="connsiteY104" fmla="*/ 876586 h 1340696"/>
              <a:gd name="connsiteX105" fmla="*/ 200919 w 1566633"/>
              <a:gd name="connsiteY105" fmla="*/ 868737 h 1340696"/>
              <a:gd name="connsiteX106" fmla="*/ 185222 w 1566633"/>
              <a:gd name="connsiteY106" fmla="*/ 864812 h 1340696"/>
              <a:gd name="connsiteX107" fmla="*/ 142053 w 1566633"/>
              <a:gd name="connsiteY107" fmla="*/ 860888 h 1340696"/>
              <a:gd name="connsiteX108" fmla="*/ 102808 w 1566633"/>
              <a:gd name="connsiteY108" fmla="*/ 837341 h 1340696"/>
              <a:gd name="connsiteX109" fmla="*/ 91034 w 1566633"/>
              <a:gd name="connsiteY109" fmla="*/ 829492 h 1340696"/>
              <a:gd name="connsiteX110" fmla="*/ 8621 w 1566633"/>
              <a:gd name="connsiteY110" fmla="*/ 688212 h 1340696"/>
              <a:gd name="connsiteX111" fmla="*/ 20394 w 1566633"/>
              <a:gd name="connsiteY111" fmla="*/ 550855 h 1340696"/>
              <a:gd name="connsiteX112" fmla="*/ 55714 w 1566633"/>
              <a:gd name="connsiteY112" fmla="*/ 558704 h 1340696"/>
              <a:gd name="connsiteX113" fmla="*/ 126355 w 1566633"/>
              <a:gd name="connsiteY113" fmla="*/ 586175 h 1340696"/>
              <a:gd name="connsiteX114" fmla="*/ 224466 w 1566633"/>
              <a:gd name="connsiteY114" fmla="*/ 625420 h 1340696"/>
              <a:gd name="connsiteX115" fmla="*/ 251937 w 1566633"/>
              <a:gd name="connsiteY115" fmla="*/ 633269 h 1340696"/>
              <a:gd name="connsiteX116" fmla="*/ 350049 w 1566633"/>
              <a:gd name="connsiteY116" fmla="*/ 680363 h 1340696"/>
              <a:gd name="connsiteX117" fmla="*/ 369671 w 1566633"/>
              <a:gd name="connsiteY117" fmla="*/ 688212 h 1340696"/>
              <a:gd name="connsiteX118" fmla="*/ 459934 w 1566633"/>
              <a:gd name="connsiteY118" fmla="*/ 743154 h 1340696"/>
              <a:gd name="connsiteX119" fmla="*/ 499179 w 1566633"/>
              <a:gd name="connsiteY119" fmla="*/ 774550 h 1340696"/>
              <a:gd name="connsiteX120" fmla="*/ 510952 w 1566633"/>
              <a:gd name="connsiteY120" fmla="*/ 782399 h 1340696"/>
              <a:gd name="connsiteX121" fmla="*/ 581592 w 1566633"/>
              <a:gd name="connsiteY121" fmla="*/ 864812 h 1340696"/>
              <a:gd name="connsiteX122" fmla="*/ 616913 w 1566633"/>
              <a:gd name="connsiteY122" fmla="*/ 907981 h 1340696"/>
              <a:gd name="connsiteX123" fmla="*/ 640459 w 1566633"/>
              <a:gd name="connsiteY123" fmla="*/ 927604 h 1340696"/>
              <a:gd name="connsiteX124" fmla="*/ 660082 w 1566633"/>
              <a:gd name="connsiteY124" fmla="*/ 951151 h 1340696"/>
              <a:gd name="connsiteX125" fmla="*/ 785665 w 1566633"/>
              <a:gd name="connsiteY125" fmla="*/ 1053187 h 1340696"/>
              <a:gd name="connsiteX126" fmla="*/ 895549 w 1566633"/>
              <a:gd name="connsiteY126" fmla="*/ 1112054 h 1340696"/>
              <a:gd name="connsiteX127" fmla="*/ 930870 w 1566633"/>
              <a:gd name="connsiteY127" fmla="*/ 1127751 h 1340696"/>
              <a:gd name="connsiteX128" fmla="*/ 1119244 w 1566633"/>
              <a:gd name="connsiteY128" fmla="*/ 1170921 h 1340696"/>
              <a:gd name="connsiteX129" fmla="*/ 1213431 w 1566633"/>
              <a:gd name="connsiteY129" fmla="*/ 1163072 h 1340696"/>
              <a:gd name="connsiteX130" fmla="*/ 1233053 w 1566633"/>
              <a:gd name="connsiteY130" fmla="*/ 1155223 h 1340696"/>
              <a:gd name="connsiteX131" fmla="*/ 1240902 w 1566633"/>
              <a:gd name="connsiteY131" fmla="*/ 1143449 h 1340696"/>
              <a:gd name="connsiteX132" fmla="*/ 1299769 w 1566633"/>
              <a:gd name="connsiteY132" fmla="*/ 1064960 h 1340696"/>
              <a:gd name="connsiteX133" fmla="*/ 1339014 w 1566633"/>
              <a:gd name="connsiteY133" fmla="*/ 998244 h 1340696"/>
              <a:gd name="connsiteX134" fmla="*/ 1448899 w 1566633"/>
              <a:gd name="connsiteY134" fmla="*/ 829492 h 1340696"/>
              <a:gd name="connsiteX135" fmla="*/ 1476370 w 1566633"/>
              <a:gd name="connsiteY135" fmla="*/ 758852 h 1340696"/>
              <a:gd name="connsiteX136" fmla="*/ 1527388 w 1566633"/>
              <a:gd name="connsiteY136" fmla="*/ 609722 h 1340696"/>
              <a:gd name="connsiteX137" fmla="*/ 1543086 w 1566633"/>
              <a:gd name="connsiteY137" fmla="*/ 495913 h 1340696"/>
              <a:gd name="connsiteX138" fmla="*/ 1527388 w 1566633"/>
              <a:gd name="connsiteY138" fmla="*/ 382103 h 1340696"/>
              <a:gd name="connsiteX139" fmla="*/ 1499917 w 1566633"/>
              <a:gd name="connsiteY139" fmla="*/ 366406 h 1340696"/>
              <a:gd name="connsiteX140" fmla="*/ 1386107 w 1566633"/>
              <a:gd name="connsiteY140" fmla="*/ 425272 h 1340696"/>
              <a:gd name="connsiteX141" fmla="*/ 1236978 w 1566633"/>
              <a:gd name="connsiteY141" fmla="*/ 499837 h 1340696"/>
              <a:gd name="connsiteX142" fmla="*/ 1099622 w 1566633"/>
              <a:gd name="connsiteY142" fmla="*/ 546931 h 1340696"/>
              <a:gd name="connsiteX143" fmla="*/ 1005434 w 1566633"/>
              <a:gd name="connsiteY143" fmla="*/ 586175 h 1340696"/>
              <a:gd name="connsiteX144" fmla="*/ 938719 w 1566633"/>
              <a:gd name="connsiteY144" fmla="*/ 605798 h 1340696"/>
              <a:gd name="connsiteX145" fmla="*/ 872003 w 1566633"/>
              <a:gd name="connsiteY145" fmla="*/ 641118 h 1340696"/>
              <a:gd name="connsiteX146" fmla="*/ 679704 w 1566633"/>
              <a:gd name="connsiteY146" fmla="*/ 731381 h 1340696"/>
              <a:gd name="connsiteX147" fmla="*/ 581592 w 1566633"/>
              <a:gd name="connsiteY147" fmla="*/ 794172 h 1340696"/>
              <a:gd name="connsiteX148" fmla="*/ 499179 w 1566633"/>
              <a:gd name="connsiteY148" fmla="*/ 837341 h 1340696"/>
              <a:gd name="connsiteX149" fmla="*/ 459934 w 1566633"/>
              <a:gd name="connsiteY149" fmla="*/ 853039 h 1340696"/>
              <a:gd name="connsiteX150" fmla="*/ 444236 w 1566633"/>
              <a:gd name="connsiteY150" fmla="*/ 864812 h 1340696"/>
              <a:gd name="connsiteX151" fmla="*/ 420689 w 1566633"/>
              <a:gd name="connsiteY151" fmla="*/ 856963 h 1340696"/>
              <a:gd name="connsiteX152" fmla="*/ 408916 w 1566633"/>
              <a:gd name="connsiteY152" fmla="*/ 833417 h 1340696"/>
              <a:gd name="connsiteX153" fmla="*/ 389294 w 1566633"/>
              <a:gd name="connsiteY153" fmla="*/ 805945 h 1340696"/>
              <a:gd name="connsiteX154" fmla="*/ 306880 w 1566633"/>
              <a:gd name="connsiteY154" fmla="*/ 731381 h 1340696"/>
              <a:gd name="connsiteX155" fmla="*/ 244089 w 1566633"/>
              <a:gd name="connsiteY155" fmla="*/ 676438 h 1340696"/>
              <a:gd name="connsiteX156" fmla="*/ 240164 w 1566633"/>
              <a:gd name="connsiteY156" fmla="*/ 660740 h 1340696"/>
              <a:gd name="connsiteX157" fmla="*/ 310804 w 1566633"/>
              <a:gd name="connsiteY157" fmla="*/ 574402 h 1340696"/>
              <a:gd name="connsiteX158" fmla="*/ 350049 w 1566633"/>
              <a:gd name="connsiteY158" fmla="*/ 503762 h 1340696"/>
              <a:gd name="connsiteX159" fmla="*/ 353974 w 1566633"/>
              <a:gd name="connsiteY159" fmla="*/ 491988 h 1340696"/>
              <a:gd name="connsiteX160" fmla="*/ 373596 w 1566633"/>
              <a:gd name="connsiteY160" fmla="*/ 452744 h 1340696"/>
              <a:gd name="connsiteX161" fmla="*/ 393218 w 1566633"/>
              <a:gd name="connsiteY161" fmla="*/ 433121 h 1340696"/>
              <a:gd name="connsiteX162" fmla="*/ 420689 w 1566633"/>
              <a:gd name="connsiteY162" fmla="*/ 484139 h 1340696"/>
              <a:gd name="connsiteX163" fmla="*/ 428538 w 1566633"/>
              <a:gd name="connsiteY163" fmla="*/ 495913 h 1340696"/>
              <a:gd name="connsiteX164" fmla="*/ 459934 w 1566633"/>
              <a:gd name="connsiteY164" fmla="*/ 554780 h 1340696"/>
              <a:gd name="connsiteX165" fmla="*/ 507028 w 1566633"/>
              <a:gd name="connsiteY165" fmla="*/ 629345 h 1340696"/>
              <a:gd name="connsiteX166" fmla="*/ 514877 w 1566633"/>
              <a:gd name="connsiteY166" fmla="*/ 648967 h 1340696"/>
              <a:gd name="connsiteX167" fmla="*/ 534499 w 1566633"/>
              <a:gd name="connsiteY167" fmla="*/ 688212 h 1340696"/>
              <a:gd name="connsiteX168" fmla="*/ 546272 w 1566633"/>
              <a:gd name="connsiteY168" fmla="*/ 719607 h 1340696"/>
              <a:gd name="connsiteX169" fmla="*/ 581592 w 1566633"/>
              <a:gd name="connsiteY169" fmla="*/ 774550 h 1340696"/>
              <a:gd name="connsiteX170" fmla="*/ 589441 w 1566633"/>
              <a:gd name="connsiteY170" fmla="*/ 794172 h 1340696"/>
              <a:gd name="connsiteX171" fmla="*/ 675780 w 1566633"/>
              <a:gd name="connsiteY171" fmla="*/ 911906 h 1340696"/>
              <a:gd name="connsiteX172" fmla="*/ 722873 w 1566633"/>
              <a:gd name="connsiteY172" fmla="*/ 982546 h 1340696"/>
              <a:gd name="connsiteX173" fmla="*/ 726798 w 1566633"/>
              <a:gd name="connsiteY173" fmla="*/ 998244 h 1340696"/>
              <a:gd name="connsiteX174" fmla="*/ 746420 w 1566633"/>
              <a:gd name="connsiteY174" fmla="*/ 1029640 h 1340696"/>
              <a:gd name="connsiteX175" fmla="*/ 773891 w 1566633"/>
              <a:gd name="connsiteY175" fmla="*/ 1104205 h 1340696"/>
              <a:gd name="connsiteX176" fmla="*/ 777816 w 1566633"/>
              <a:gd name="connsiteY176" fmla="*/ 1119903 h 1340696"/>
              <a:gd name="connsiteX177" fmla="*/ 781740 w 1566633"/>
              <a:gd name="connsiteY177" fmla="*/ 1131676 h 1340696"/>
              <a:gd name="connsiteX178" fmla="*/ 801362 w 1566633"/>
              <a:gd name="connsiteY178" fmla="*/ 1182694 h 1340696"/>
              <a:gd name="connsiteX179" fmla="*/ 817060 w 1566633"/>
              <a:gd name="connsiteY179" fmla="*/ 1210165 h 1340696"/>
              <a:gd name="connsiteX180" fmla="*/ 824909 w 1566633"/>
              <a:gd name="connsiteY180" fmla="*/ 1225863 h 1340696"/>
              <a:gd name="connsiteX181" fmla="*/ 840607 w 1566633"/>
              <a:gd name="connsiteY181" fmla="*/ 1269032 h 1340696"/>
              <a:gd name="connsiteX182" fmla="*/ 856305 w 1566633"/>
              <a:gd name="connsiteY182" fmla="*/ 1308277 h 1340696"/>
              <a:gd name="connsiteX183" fmla="*/ 864154 w 1566633"/>
              <a:gd name="connsiteY183" fmla="*/ 1320050 h 1340696"/>
              <a:gd name="connsiteX184" fmla="*/ 887701 w 1566633"/>
              <a:gd name="connsiteY184" fmla="*/ 1323975 h 1340696"/>
              <a:gd name="connsiteX185" fmla="*/ 919096 w 1566633"/>
              <a:gd name="connsiteY185" fmla="*/ 1335748 h 1340696"/>
              <a:gd name="connsiteX186" fmla="*/ 1064301 w 1566633"/>
              <a:gd name="connsiteY186" fmla="*/ 1327899 h 1340696"/>
              <a:gd name="connsiteX187" fmla="*/ 1079999 w 1566633"/>
              <a:gd name="connsiteY187" fmla="*/ 1323975 h 1340696"/>
              <a:gd name="connsiteX188" fmla="*/ 1162413 w 1566633"/>
              <a:gd name="connsiteY188" fmla="*/ 1233712 h 1340696"/>
              <a:gd name="connsiteX189" fmla="*/ 1280147 w 1566633"/>
              <a:gd name="connsiteY189" fmla="*/ 1104205 h 1340696"/>
              <a:gd name="connsiteX190" fmla="*/ 1417503 w 1566633"/>
              <a:gd name="connsiteY190" fmla="*/ 1017866 h 1340696"/>
              <a:gd name="connsiteX191" fmla="*/ 1452823 w 1566633"/>
              <a:gd name="connsiteY191" fmla="*/ 990395 h 1340696"/>
              <a:gd name="connsiteX192" fmla="*/ 1441050 w 1566633"/>
              <a:gd name="connsiteY192" fmla="*/ 978622 h 1340696"/>
              <a:gd name="connsiteX193" fmla="*/ 1354712 w 1566633"/>
              <a:gd name="connsiteY193" fmla="*/ 951151 h 1340696"/>
              <a:gd name="connsiteX194" fmla="*/ 479556 w 1566633"/>
              <a:gd name="connsiteY194" fmla="*/ 959000 h 1340696"/>
              <a:gd name="connsiteX195" fmla="*/ 381445 w 1566633"/>
              <a:gd name="connsiteY195" fmla="*/ 982546 h 1340696"/>
              <a:gd name="connsiteX196" fmla="*/ 318653 w 1566633"/>
              <a:gd name="connsiteY196" fmla="*/ 994320 h 1340696"/>
              <a:gd name="connsiteX197" fmla="*/ 255862 w 1566633"/>
              <a:gd name="connsiteY197" fmla="*/ 1013942 h 134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566633" h="1340696">
                <a:moveTo>
                  <a:pt x="656157" y="503762"/>
                </a:moveTo>
                <a:cubicBezTo>
                  <a:pt x="700135" y="466066"/>
                  <a:pt x="684016" y="481645"/>
                  <a:pt x="738571" y="421348"/>
                </a:cubicBezTo>
                <a:cubicBezTo>
                  <a:pt x="745426" y="413772"/>
                  <a:pt x="750968" y="405026"/>
                  <a:pt x="758193" y="397801"/>
                </a:cubicBezTo>
                <a:cubicBezTo>
                  <a:pt x="762818" y="393176"/>
                  <a:pt x="769104" y="390485"/>
                  <a:pt x="773891" y="386028"/>
                </a:cubicBezTo>
                <a:cubicBezTo>
                  <a:pt x="807071" y="355136"/>
                  <a:pt x="837847" y="321650"/>
                  <a:pt x="872003" y="291841"/>
                </a:cubicBezTo>
                <a:cubicBezTo>
                  <a:pt x="937848" y="234377"/>
                  <a:pt x="985792" y="196881"/>
                  <a:pt x="1056453" y="154484"/>
                </a:cubicBezTo>
                <a:cubicBezTo>
                  <a:pt x="1086089" y="136702"/>
                  <a:pt x="1116779" y="120737"/>
                  <a:pt x="1146715" y="103466"/>
                </a:cubicBezTo>
                <a:cubicBezTo>
                  <a:pt x="1150800" y="101109"/>
                  <a:pt x="1154073" y="97274"/>
                  <a:pt x="1158489" y="95618"/>
                </a:cubicBezTo>
                <a:cubicBezTo>
                  <a:pt x="1164735" y="93276"/>
                  <a:pt x="1171570" y="93001"/>
                  <a:pt x="1178111" y="91693"/>
                </a:cubicBezTo>
                <a:cubicBezTo>
                  <a:pt x="1184652" y="99542"/>
                  <a:pt x="1192355" y="106553"/>
                  <a:pt x="1197733" y="115240"/>
                </a:cubicBezTo>
                <a:cubicBezTo>
                  <a:pt x="1209438" y="134149"/>
                  <a:pt x="1219184" y="154216"/>
                  <a:pt x="1229129" y="174107"/>
                </a:cubicBezTo>
                <a:cubicBezTo>
                  <a:pt x="1230979" y="177807"/>
                  <a:pt x="1231639" y="181992"/>
                  <a:pt x="1233053" y="185880"/>
                </a:cubicBezTo>
                <a:cubicBezTo>
                  <a:pt x="1236873" y="196384"/>
                  <a:pt x="1241293" y="206673"/>
                  <a:pt x="1244827" y="217276"/>
                </a:cubicBezTo>
                <a:cubicBezTo>
                  <a:pt x="1246533" y="222393"/>
                  <a:pt x="1247269" y="227788"/>
                  <a:pt x="1248751" y="232974"/>
                </a:cubicBezTo>
                <a:cubicBezTo>
                  <a:pt x="1249887" y="236952"/>
                  <a:pt x="1251368" y="240823"/>
                  <a:pt x="1252676" y="244747"/>
                </a:cubicBezTo>
                <a:cubicBezTo>
                  <a:pt x="1239594" y="303614"/>
                  <a:pt x="1233352" y="364431"/>
                  <a:pt x="1213431" y="421348"/>
                </a:cubicBezTo>
                <a:cubicBezTo>
                  <a:pt x="1205393" y="444315"/>
                  <a:pt x="1187690" y="463234"/>
                  <a:pt x="1170262" y="480215"/>
                </a:cubicBezTo>
                <a:cubicBezTo>
                  <a:pt x="1136312" y="513295"/>
                  <a:pt x="1098668" y="542536"/>
                  <a:pt x="1060377" y="570478"/>
                </a:cubicBezTo>
                <a:cubicBezTo>
                  <a:pt x="1049970" y="578073"/>
                  <a:pt x="1035982" y="579347"/>
                  <a:pt x="1025057" y="586175"/>
                </a:cubicBezTo>
                <a:cubicBezTo>
                  <a:pt x="1014830" y="592567"/>
                  <a:pt x="1007324" y="602606"/>
                  <a:pt x="997586" y="609722"/>
                </a:cubicBezTo>
                <a:cubicBezTo>
                  <a:pt x="973271" y="627491"/>
                  <a:pt x="946585" y="641985"/>
                  <a:pt x="923021" y="660740"/>
                </a:cubicBezTo>
                <a:cubicBezTo>
                  <a:pt x="882388" y="693081"/>
                  <a:pt x="843614" y="727734"/>
                  <a:pt x="805287" y="762776"/>
                </a:cubicBezTo>
                <a:cubicBezTo>
                  <a:pt x="797747" y="769670"/>
                  <a:pt x="793301" y="779535"/>
                  <a:pt x="785665" y="786323"/>
                </a:cubicBezTo>
                <a:cubicBezTo>
                  <a:pt x="775747" y="795139"/>
                  <a:pt x="747194" y="799865"/>
                  <a:pt x="738571" y="802021"/>
                </a:cubicBezTo>
                <a:cubicBezTo>
                  <a:pt x="729414" y="783707"/>
                  <a:pt x="721259" y="764856"/>
                  <a:pt x="711100" y="747078"/>
                </a:cubicBezTo>
                <a:cubicBezTo>
                  <a:pt x="705517" y="737307"/>
                  <a:pt x="695816" y="729990"/>
                  <a:pt x="691477" y="719607"/>
                </a:cubicBezTo>
                <a:cubicBezTo>
                  <a:pt x="659065" y="642049"/>
                  <a:pt x="636000" y="560663"/>
                  <a:pt x="601215" y="484139"/>
                </a:cubicBezTo>
                <a:cubicBezTo>
                  <a:pt x="575940" y="428537"/>
                  <a:pt x="586134" y="456110"/>
                  <a:pt x="569819" y="401726"/>
                </a:cubicBezTo>
                <a:cubicBezTo>
                  <a:pt x="577668" y="329777"/>
                  <a:pt x="581657" y="257302"/>
                  <a:pt x="593366" y="185880"/>
                </a:cubicBezTo>
                <a:cubicBezTo>
                  <a:pt x="594892" y="176571"/>
                  <a:pt x="601215" y="167566"/>
                  <a:pt x="609064" y="162333"/>
                </a:cubicBezTo>
                <a:lnTo>
                  <a:pt x="620837" y="154484"/>
                </a:lnTo>
                <a:cubicBezTo>
                  <a:pt x="633919" y="168874"/>
                  <a:pt x="648142" y="182303"/>
                  <a:pt x="660082" y="197654"/>
                </a:cubicBezTo>
                <a:cubicBezTo>
                  <a:pt x="675676" y="217703"/>
                  <a:pt x="688380" y="239854"/>
                  <a:pt x="703251" y="260445"/>
                </a:cubicBezTo>
                <a:cubicBezTo>
                  <a:pt x="722399" y="286957"/>
                  <a:pt x="742496" y="312771"/>
                  <a:pt x="762118" y="338934"/>
                </a:cubicBezTo>
                <a:cubicBezTo>
                  <a:pt x="777816" y="359865"/>
                  <a:pt x="791408" y="382554"/>
                  <a:pt x="809211" y="401726"/>
                </a:cubicBezTo>
                <a:cubicBezTo>
                  <a:pt x="826217" y="420040"/>
                  <a:pt x="844504" y="437243"/>
                  <a:pt x="860229" y="456668"/>
                </a:cubicBezTo>
                <a:cubicBezTo>
                  <a:pt x="899265" y="504888"/>
                  <a:pt x="855029" y="468465"/>
                  <a:pt x="891625" y="495913"/>
                </a:cubicBezTo>
                <a:cubicBezTo>
                  <a:pt x="911247" y="532541"/>
                  <a:pt x="937353" y="566377"/>
                  <a:pt x="950492" y="605798"/>
                </a:cubicBezTo>
                <a:cubicBezTo>
                  <a:pt x="951800" y="609722"/>
                  <a:pt x="953413" y="613558"/>
                  <a:pt x="954416" y="617571"/>
                </a:cubicBezTo>
                <a:cubicBezTo>
                  <a:pt x="961265" y="644967"/>
                  <a:pt x="967413" y="672534"/>
                  <a:pt x="974039" y="699985"/>
                </a:cubicBezTo>
                <a:cubicBezTo>
                  <a:pt x="983219" y="738016"/>
                  <a:pt x="982143" y="736972"/>
                  <a:pt x="1001510" y="778474"/>
                </a:cubicBezTo>
                <a:cubicBezTo>
                  <a:pt x="1003505" y="782748"/>
                  <a:pt x="1006024" y="786913"/>
                  <a:pt x="1009359" y="790248"/>
                </a:cubicBezTo>
                <a:cubicBezTo>
                  <a:pt x="1020409" y="801298"/>
                  <a:pt x="1045731" y="806296"/>
                  <a:pt x="1056453" y="809870"/>
                </a:cubicBezTo>
                <a:cubicBezTo>
                  <a:pt x="1117936" y="790248"/>
                  <a:pt x="1182084" y="777566"/>
                  <a:pt x="1240902" y="751003"/>
                </a:cubicBezTo>
                <a:cubicBezTo>
                  <a:pt x="1279453" y="733593"/>
                  <a:pt x="1299178" y="696651"/>
                  <a:pt x="1327240" y="668589"/>
                </a:cubicBezTo>
                <a:cubicBezTo>
                  <a:pt x="1337073" y="658756"/>
                  <a:pt x="1350758" y="652577"/>
                  <a:pt x="1358636" y="641118"/>
                </a:cubicBezTo>
                <a:cubicBezTo>
                  <a:pt x="1454985" y="500975"/>
                  <a:pt x="1451754" y="492661"/>
                  <a:pt x="1511690" y="350708"/>
                </a:cubicBezTo>
                <a:cubicBezTo>
                  <a:pt x="1526372" y="315936"/>
                  <a:pt x="1532795" y="296617"/>
                  <a:pt x="1550935" y="264369"/>
                </a:cubicBezTo>
                <a:cubicBezTo>
                  <a:pt x="1555560" y="256147"/>
                  <a:pt x="1566633" y="250256"/>
                  <a:pt x="1566633" y="240823"/>
                </a:cubicBezTo>
                <a:cubicBezTo>
                  <a:pt x="1566633" y="234282"/>
                  <a:pt x="1556257" y="248794"/>
                  <a:pt x="1550935" y="252596"/>
                </a:cubicBezTo>
                <a:cubicBezTo>
                  <a:pt x="1528784" y="268418"/>
                  <a:pt x="1500552" y="277913"/>
                  <a:pt x="1484219" y="299690"/>
                </a:cubicBezTo>
                <a:cubicBezTo>
                  <a:pt x="1447872" y="348151"/>
                  <a:pt x="1452463" y="345257"/>
                  <a:pt x="1358636" y="397801"/>
                </a:cubicBezTo>
                <a:cubicBezTo>
                  <a:pt x="1325932" y="416115"/>
                  <a:pt x="1291921" y="432268"/>
                  <a:pt x="1260525" y="452744"/>
                </a:cubicBezTo>
                <a:cubicBezTo>
                  <a:pt x="1010305" y="615931"/>
                  <a:pt x="1171771" y="538327"/>
                  <a:pt x="911247" y="668589"/>
                </a:cubicBezTo>
                <a:cubicBezTo>
                  <a:pt x="902729" y="672848"/>
                  <a:pt x="892878" y="673637"/>
                  <a:pt x="883776" y="676438"/>
                </a:cubicBezTo>
                <a:cubicBezTo>
                  <a:pt x="875868" y="678871"/>
                  <a:pt x="868427" y="683169"/>
                  <a:pt x="860229" y="684287"/>
                </a:cubicBezTo>
                <a:cubicBezTo>
                  <a:pt x="839450" y="687121"/>
                  <a:pt x="818368" y="686904"/>
                  <a:pt x="797438" y="688212"/>
                </a:cubicBezTo>
                <a:cubicBezTo>
                  <a:pt x="762118" y="684287"/>
                  <a:pt x="726474" y="682614"/>
                  <a:pt x="691477" y="676438"/>
                </a:cubicBezTo>
                <a:cubicBezTo>
                  <a:pt x="681666" y="674707"/>
                  <a:pt x="673334" y="668163"/>
                  <a:pt x="664006" y="664665"/>
                </a:cubicBezTo>
                <a:cubicBezTo>
                  <a:pt x="595772" y="639077"/>
                  <a:pt x="643289" y="665922"/>
                  <a:pt x="534499" y="617571"/>
                </a:cubicBezTo>
                <a:cubicBezTo>
                  <a:pt x="494404" y="599751"/>
                  <a:pt x="456233" y="577874"/>
                  <a:pt x="416765" y="558704"/>
                </a:cubicBezTo>
                <a:cubicBezTo>
                  <a:pt x="410428" y="555626"/>
                  <a:pt x="403086" y="554637"/>
                  <a:pt x="397143" y="550855"/>
                </a:cubicBezTo>
                <a:cubicBezTo>
                  <a:pt x="374178" y="536241"/>
                  <a:pt x="330427" y="503762"/>
                  <a:pt x="330427" y="503762"/>
                </a:cubicBezTo>
                <a:cubicBezTo>
                  <a:pt x="327811" y="498529"/>
                  <a:pt x="320804" y="493639"/>
                  <a:pt x="322578" y="488064"/>
                </a:cubicBezTo>
                <a:cubicBezTo>
                  <a:pt x="325361" y="479317"/>
                  <a:pt x="346666" y="421945"/>
                  <a:pt x="369671" y="405650"/>
                </a:cubicBezTo>
                <a:cubicBezTo>
                  <a:pt x="396613" y="386566"/>
                  <a:pt x="425383" y="370127"/>
                  <a:pt x="452085" y="350708"/>
                </a:cubicBezTo>
                <a:cubicBezTo>
                  <a:pt x="468611" y="338689"/>
                  <a:pt x="483906" y="325039"/>
                  <a:pt x="499179" y="311463"/>
                </a:cubicBezTo>
                <a:cubicBezTo>
                  <a:pt x="507475" y="304089"/>
                  <a:pt x="513599" y="294234"/>
                  <a:pt x="522725" y="287916"/>
                </a:cubicBezTo>
                <a:cubicBezTo>
                  <a:pt x="578306" y="249437"/>
                  <a:pt x="559117" y="267221"/>
                  <a:pt x="585517" y="240823"/>
                </a:cubicBezTo>
                <a:cubicBezTo>
                  <a:pt x="589441" y="249980"/>
                  <a:pt x="592835" y="259383"/>
                  <a:pt x="597290" y="268294"/>
                </a:cubicBezTo>
                <a:cubicBezTo>
                  <a:pt x="600701" y="275116"/>
                  <a:pt x="605886" y="280982"/>
                  <a:pt x="609064" y="287916"/>
                </a:cubicBezTo>
                <a:cubicBezTo>
                  <a:pt x="620300" y="312432"/>
                  <a:pt x="628760" y="338183"/>
                  <a:pt x="640459" y="362481"/>
                </a:cubicBezTo>
                <a:cubicBezTo>
                  <a:pt x="645813" y="373601"/>
                  <a:pt x="654799" y="382724"/>
                  <a:pt x="660082" y="393877"/>
                </a:cubicBezTo>
                <a:cubicBezTo>
                  <a:pt x="666637" y="407715"/>
                  <a:pt x="668987" y="423324"/>
                  <a:pt x="675780" y="437046"/>
                </a:cubicBezTo>
                <a:cubicBezTo>
                  <a:pt x="734441" y="555542"/>
                  <a:pt x="795782" y="672693"/>
                  <a:pt x="856305" y="790248"/>
                </a:cubicBezTo>
                <a:cubicBezTo>
                  <a:pt x="863808" y="804821"/>
                  <a:pt x="870760" y="819779"/>
                  <a:pt x="879852" y="833417"/>
                </a:cubicBezTo>
                <a:cubicBezTo>
                  <a:pt x="887701" y="845190"/>
                  <a:pt x="896004" y="856673"/>
                  <a:pt x="903398" y="868737"/>
                </a:cubicBezTo>
                <a:cubicBezTo>
                  <a:pt x="982242" y="997378"/>
                  <a:pt x="923960" y="912437"/>
                  <a:pt x="993661" y="1010018"/>
                </a:cubicBezTo>
                <a:cubicBezTo>
                  <a:pt x="1000202" y="1006093"/>
                  <a:pt x="1006936" y="1002475"/>
                  <a:pt x="1013283" y="998244"/>
                </a:cubicBezTo>
                <a:cubicBezTo>
                  <a:pt x="1026817" y="989221"/>
                  <a:pt x="1040105" y="976787"/>
                  <a:pt x="1052528" y="966848"/>
                </a:cubicBezTo>
                <a:cubicBezTo>
                  <a:pt x="1057635" y="962762"/>
                  <a:pt x="1063721" y="959817"/>
                  <a:pt x="1068226" y="955075"/>
                </a:cubicBezTo>
                <a:cubicBezTo>
                  <a:pt x="1106293" y="915005"/>
                  <a:pt x="1116005" y="902218"/>
                  <a:pt x="1142791" y="868737"/>
                </a:cubicBezTo>
                <a:cubicBezTo>
                  <a:pt x="1163721" y="798097"/>
                  <a:pt x="1185635" y="727740"/>
                  <a:pt x="1205582" y="656816"/>
                </a:cubicBezTo>
                <a:cubicBezTo>
                  <a:pt x="1214131" y="626420"/>
                  <a:pt x="1215144" y="602178"/>
                  <a:pt x="1217356" y="570478"/>
                </a:cubicBezTo>
                <a:cubicBezTo>
                  <a:pt x="1220184" y="529939"/>
                  <a:pt x="1222588" y="489372"/>
                  <a:pt x="1225204" y="448819"/>
                </a:cubicBezTo>
                <a:cubicBezTo>
                  <a:pt x="1226512" y="336318"/>
                  <a:pt x="1232089" y="223785"/>
                  <a:pt x="1229129" y="111315"/>
                </a:cubicBezTo>
                <a:cubicBezTo>
                  <a:pt x="1226009" y="-7245"/>
                  <a:pt x="1247381" y="-7059"/>
                  <a:pt x="1197733" y="5355"/>
                </a:cubicBezTo>
                <a:cubicBezTo>
                  <a:pt x="1190159" y="10765"/>
                  <a:pt x="1159165" y="32150"/>
                  <a:pt x="1150640" y="40675"/>
                </a:cubicBezTo>
                <a:cubicBezTo>
                  <a:pt x="1143415" y="47900"/>
                  <a:pt x="1138678" y="57462"/>
                  <a:pt x="1131017" y="64222"/>
                </a:cubicBezTo>
                <a:cubicBezTo>
                  <a:pt x="1116304" y="77204"/>
                  <a:pt x="1098443" y="86343"/>
                  <a:pt x="1083924" y="99542"/>
                </a:cubicBezTo>
                <a:cubicBezTo>
                  <a:pt x="1069534" y="112624"/>
                  <a:pt x="1058430" y="128960"/>
                  <a:pt x="1044679" y="142711"/>
                </a:cubicBezTo>
                <a:cubicBezTo>
                  <a:pt x="966085" y="221305"/>
                  <a:pt x="993263" y="176781"/>
                  <a:pt x="923021" y="283992"/>
                </a:cubicBezTo>
                <a:cubicBezTo>
                  <a:pt x="917561" y="292325"/>
                  <a:pt x="914899" y="302194"/>
                  <a:pt x="911247" y="311463"/>
                </a:cubicBezTo>
                <a:cubicBezTo>
                  <a:pt x="897891" y="345368"/>
                  <a:pt x="884189" y="379156"/>
                  <a:pt x="872003" y="413499"/>
                </a:cubicBezTo>
                <a:cubicBezTo>
                  <a:pt x="869772" y="419785"/>
                  <a:pt x="869797" y="426676"/>
                  <a:pt x="868078" y="433121"/>
                </a:cubicBezTo>
                <a:cubicBezTo>
                  <a:pt x="864559" y="446317"/>
                  <a:pt x="859408" y="459066"/>
                  <a:pt x="856305" y="472366"/>
                </a:cubicBezTo>
                <a:cubicBezTo>
                  <a:pt x="830622" y="582438"/>
                  <a:pt x="850465" y="521275"/>
                  <a:pt x="836683" y="562629"/>
                </a:cubicBezTo>
                <a:cubicBezTo>
                  <a:pt x="832604" y="611566"/>
                  <a:pt x="836700" y="599199"/>
                  <a:pt x="824909" y="637193"/>
                </a:cubicBezTo>
                <a:cubicBezTo>
                  <a:pt x="815957" y="666037"/>
                  <a:pt x="806988" y="694880"/>
                  <a:pt x="797438" y="723532"/>
                </a:cubicBezTo>
                <a:cubicBezTo>
                  <a:pt x="795210" y="730215"/>
                  <a:pt x="793629" y="737383"/>
                  <a:pt x="789589" y="743154"/>
                </a:cubicBezTo>
                <a:cubicBezTo>
                  <a:pt x="775178" y="763740"/>
                  <a:pt x="760264" y="784252"/>
                  <a:pt x="742495" y="802021"/>
                </a:cubicBezTo>
                <a:cubicBezTo>
                  <a:pt x="730722" y="813794"/>
                  <a:pt x="722970" y="832075"/>
                  <a:pt x="707175" y="837341"/>
                </a:cubicBezTo>
                <a:cubicBezTo>
                  <a:pt x="674128" y="848358"/>
                  <a:pt x="725080" y="831614"/>
                  <a:pt x="652233" y="853039"/>
                </a:cubicBezTo>
                <a:cubicBezTo>
                  <a:pt x="618422" y="862983"/>
                  <a:pt x="630442" y="863880"/>
                  <a:pt x="585517" y="868737"/>
                </a:cubicBezTo>
                <a:cubicBezTo>
                  <a:pt x="551602" y="872404"/>
                  <a:pt x="517493" y="873970"/>
                  <a:pt x="483481" y="876586"/>
                </a:cubicBezTo>
                <a:lnTo>
                  <a:pt x="200919" y="868737"/>
                </a:lnTo>
                <a:cubicBezTo>
                  <a:pt x="195530" y="868524"/>
                  <a:pt x="190568" y="865525"/>
                  <a:pt x="185222" y="864812"/>
                </a:cubicBezTo>
                <a:cubicBezTo>
                  <a:pt x="170900" y="862902"/>
                  <a:pt x="156443" y="862196"/>
                  <a:pt x="142053" y="860888"/>
                </a:cubicBezTo>
                <a:lnTo>
                  <a:pt x="102808" y="837341"/>
                </a:lnTo>
                <a:cubicBezTo>
                  <a:pt x="98791" y="834869"/>
                  <a:pt x="94008" y="833153"/>
                  <a:pt x="91034" y="829492"/>
                </a:cubicBezTo>
                <a:cubicBezTo>
                  <a:pt x="45837" y="773866"/>
                  <a:pt x="43628" y="758225"/>
                  <a:pt x="8621" y="688212"/>
                </a:cubicBezTo>
                <a:cubicBezTo>
                  <a:pt x="-982" y="640203"/>
                  <a:pt x="-8576" y="613253"/>
                  <a:pt x="20394" y="550855"/>
                </a:cubicBezTo>
                <a:cubicBezTo>
                  <a:pt x="25473" y="539916"/>
                  <a:pt x="43941" y="556088"/>
                  <a:pt x="55714" y="558704"/>
                </a:cubicBezTo>
                <a:cubicBezTo>
                  <a:pt x="187057" y="618407"/>
                  <a:pt x="35782" y="552211"/>
                  <a:pt x="126355" y="586175"/>
                </a:cubicBezTo>
                <a:cubicBezTo>
                  <a:pt x="159335" y="598542"/>
                  <a:pt x="190598" y="615743"/>
                  <a:pt x="224466" y="625420"/>
                </a:cubicBezTo>
                <a:cubicBezTo>
                  <a:pt x="233623" y="628036"/>
                  <a:pt x="243212" y="629452"/>
                  <a:pt x="251937" y="633269"/>
                </a:cubicBezTo>
                <a:cubicBezTo>
                  <a:pt x="285172" y="647809"/>
                  <a:pt x="317176" y="665022"/>
                  <a:pt x="350049" y="680363"/>
                </a:cubicBezTo>
                <a:cubicBezTo>
                  <a:pt x="356433" y="683342"/>
                  <a:pt x="363555" y="684717"/>
                  <a:pt x="369671" y="688212"/>
                </a:cubicBezTo>
                <a:cubicBezTo>
                  <a:pt x="400253" y="705687"/>
                  <a:pt x="430626" y="723616"/>
                  <a:pt x="459934" y="743154"/>
                </a:cubicBezTo>
                <a:cubicBezTo>
                  <a:pt x="473873" y="752447"/>
                  <a:pt x="485900" y="764336"/>
                  <a:pt x="499179" y="774550"/>
                </a:cubicBezTo>
                <a:cubicBezTo>
                  <a:pt x="502917" y="777426"/>
                  <a:pt x="507028" y="779783"/>
                  <a:pt x="510952" y="782399"/>
                </a:cubicBezTo>
                <a:cubicBezTo>
                  <a:pt x="533294" y="827084"/>
                  <a:pt x="510427" y="785109"/>
                  <a:pt x="581592" y="864812"/>
                </a:cubicBezTo>
                <a:cubicBezTo>
                  <a:pt x="593975" y="878681"/>
                  <a:pt x="604197" y="894417"/>
                  <a:pt x="616913" y="907981"/>
                </a:cubicBezTo>
                <a:cubicBezTo>
                  <a:pt x="623901" y="915435"/>
                  <a:pt x="633235" y="920379"/>
                  <a:pt x="640459" y="927604"/>
                </a:cubicBezTo>
                <a:cubicBezTo>
                  <a:pt x="647684" y="934829"/>
                  <a:pt x="652354" y="944467"/>
                  <a:pt x="660082" y="951151"/>
                </a:cubicBezTo>
                <a:cubicBezTo>
                  <a:pt x="700878" y="986434"/>
                  <a:pt x="742117" y="1021364"/>
                  <a:pt x="785665" y="1053187"/>
                </a:cubicBezTo>
                <a:cubicBezTo>
                  <a:pt x="856482" y="1104938"/>
                  <a:pt x="841907" y="1089966"/>
                  <a:pt x="895549" y="1112054"/>
                </a:cubicBezTo>
                <a:cubicBezTo>
                  <a:pt x="907463" y="1116960"/>
                  <a:pt x="918505" y="1124132"/>
                  <a:pt x="930870" y="1127751"/>
                </a:cubicBezTo>
                <a:cubicBezTo>
                  <a:pt x="1017769" y="1153184"/>
                  <a:pt x="1043330" y="1156686"/>
                  <a:pt x="1119244" y="1170921"/>
                </a:cubicBezTo>
                <a:cubicBezTo>
                  <a:pt x="1150640" y="1168305"/>
                  <a:pt x="1182222" y="1167377"/>
                  <a:pt x="1213431" y="1163072"/>
                </a:cubicBezTo>
                <a:cubicBezTo>
                  <a:pt x="1220409" y="1162109"/>
                  <a:pt x="1227321" y="1159318"/>
                  <a:pt x="1233053" y="1155223"/>
                </a:cubicBezTo>
                <a:cubicBezTo>
                  <a:pt x="1236891" y="1152481"/>
                  <a:pt x="1238098" y="1147242"/>
                  <a:pt x="1240902" y="1143449"/>
                </a:cubicBezTo>
                <a:cubicBezTo>
                  <a:pt x="1260341" y="1117149"/>
                  <a:pt x="1281459" y="1092058"/>
                  <a:pt x="1299769" y="1064960"/>
                </a:cubicBezTo>
                <a:cubicBezTo>
                  <a:pt x="1314214" y="1043582"/>
                  <a:pt x="1324366" y="1019484"/>
                  <a:pt x="1339014" y="998244"/>
                </a:cubicBezTo>
                <a:cubicBezTo>
                  <a:pt x="1425798" y="872409"/>
                  <a:pt x="1327797" y="1066853"/>
                  <a:pt x="1448899" y="829492"/>
                </a:cubicBezTo>
                <a:cubicBezTo>
                  <a:pt x="1460381" y="806987"/>
                  <a:pt x="1467873" y="782645"/>
                  <a:pt x="1476370" y="758852"/>
                </a:cubicBezTo>
                <a:cubicBezTo>
                  <a:pt x="1494041" y="709374"/>
                  <a:pt x="1527388" y="609722"/>
                  <a:pt x="1527388" y="609722"/>
                </a:cubicBezTo>
                <a:cubicBezTo>
                  <a:pt x="1529880" y="593526"/>
                  <a:pt x="1543602" y="507531"/>
                  <a:pt x="1543086" y="495913"/>
                </a:cubicBezTo>
                <a:cubicBezTo>
                  <a:pt x="1541386" y="457655"/>
                  <a:pt x="1539498" y="418434"/>
                  <a:pt x="1527388" y="382103"/>
                </a:cubicBezTo>
                <a:cubicBezTo>
                  <a:pt x="1524053" y="372098"/>
                  <a:pt x="1509074" y="371638"/>
                  <a:pt x="1499917" y="366406"/>
                </a:cubicBezTo>
                <a:cubicBezTo>
                  <a:pt x="1413905" y="395076"/>
                  <a:pt x="1528705" y="353973"/>
                  <a:pt x="1386107" y="425272"/>
                </a:cubicBezTo>
                <a:cubicBezTo>
                  <a:pt x="1336397" y="450127"/>
                  <a:pt x="1289551" y="481812"/>
                  <a:pt x="1236978" y="499837"/>
                </a:cubicBezTo>
                <a:cubicBezTo>
                  <a:pt x="1191193" y="515535"/>
                  <a:pt x="1144973" y="530020"/>
                  <a:pt x="1099622" y="546931"/>
                </a:cubicBezTo>
                <a:cubicBezTo>
                  <a:pt x="1067753" y="558814"/>
                  <a:pt x="1037376" y="574489"/>
                  <a:pt x="1005434" y="586175"/>
                </a:cubicBezTo>
                <a:cubicBezTo>
                  <a:pt x="983665" y="594139"/>
                  <a:pt x="960153" y="596972"/>
                  <a:pt x="938719" y="605798"/>
                </a:cubicBezTo>
                <a:cubicBezTo>
                  <a:pt x="915452" y="615379"/>
                  <a:pt x="894645" y="630140"/>
                  <a:pt x="872003" y="641118"/>
                </a:cubicBezTo>
                <a:cubicBezTo>
                  <a:pt x="808287" y="672010"/>
                  <a:pt x="739345" y="693211"/>
                  <a:pt x="679704" y="731381"/>
                </a:cubicBezTo>
                <a:cubicBezTo>
                  <a:pt x="647000" y="752311"/>
                  <a:pt x="615987" y="776155"/>
                  <a:pt x="581592" y="794172"/>
                </a:cubicBezTo>
                <a:cubicBezTo>
                  <a:pt x="554121" y="808562"/>
                  <a:pt x="526917" y="823472"/>
                  <a:pt x="499179" y="837341"/>
                </a:cubicBezTo>
                <a:cubicBezTo>
                  <a:pt x="433510" y="870176"/>
                  <a:pt x="598236" y="777604"/>
                  <a:pt x="459934" y="853039"/>
                </a:cubicBezTo>
                <a:cubicBezTo>
                  <a:pt x="454192" y="856171"/>
                  <a:pt x="449469" y="860888"/>
                  <a:pt x="444236" y="864812"/>
                </a:cubicBezTo>
                <a:cubicBezTo>
                  <a:pt x="436387" y="862196"/>
                  <a:pt x="426873" y="862460"/>
                  <a:pt x="420689" y="856963"/>
                </a:cubicBezTo>
                <a:cubicBezTo>
                  <a:pt x="414130" y="851133"/>
                  <a:pt x="413515" y="840890"/>
                  <a:pt x="408916" y="833417"/>
                </a:cubicBezTo>
                <a:cubicBezTo>
                  <a:pt x="403018" y="823833"/>
                  <a:pt x="396739" y="814383"/>
                  <a:pt x="389294" y="805945"/>
                </a:cubicBezTo>
                <a:cubicBezTo>
                  <a:pt x="354880" y="766943"/>
                  <a:pt x="346299" y="764961"/>
                  <a:pt x="306880" y="731381"/>
                </a:cubicBezTo>
                <a:cubicBezTo>
                  <a:pt x="285709" y="713346"/>
                  <a:pt x="244089" y="676438"/>
                  <a:pt x="244089" y="676438"/>
                </a:cubicBezTo>
                <a:cubicBezTo>
                  <a:pt x="242781" y="671205"/>
                  <a:pt x="240164" y="666134"/>
                  <a:pt x="240164" y="660740"/>
                </a:cubicBezTo>
                <a:cubicBezTo>
                  <a:pt x="240164" y="620373"/>
                  <a:pt x="286964" y="598242"/>
                  <a:pt x="310804" y="574402"/>
                </a:cubicBezTo>
                <a:cubicBezTo>
                  <a:pt x="328688" y="529694"/>
                  <a:pt x="307539" y="579335"/>
                  <a:pt x="350049" y="503762"/>
                </a:cubicBezTo>
                <a:cubicBezTo>
                  <a:pt x="352077" y="500156"/>
                  <a:pt x="352240" y="495744"/>
                  <a:pt x="353974" y="491988"/>
                </a:cubicBezTo>
                <a:cubicBezTo>
                  <a:pt x="360103" y="478709"/>
                  <a:pt x="365483" y="464913"/>
                  <a:pt x="373596" y="452744"/>
                </a:cubicBezTo>
                <a:cubicBezTo>
                  <a:pt x="378727" y="445047"/>
                  <a:pt x="386677" y="439662"/>
                  <a:pt x="393218" y="433121"/>
                </a:cubicBezTo>
                <a:cubicBezTo>
                  <a:pt x="402375" y="450127"/>
                  <a:pt x="411220" y="467305"/>
                  <a:pt x="420689" y="484139"/>
                </a:cubicBezTo>
                <a:cubicBezTo>
                  <a:pt x="423001" y="488250"/>
                  <a:pt x="426247" y="491790"/>
                  <a:pt x="428538" y="495913"/>
                </a:cubicBezTo>
                <a:cubicBezTo>
                  <a:pt x="439338" y="515353"/>
                  <a:pt x="444209" y="539055"/>
                  <a:pt x="459934" y="554780"/>
                </a:cubicBezTo>
                <a:cubicBezTo>
                  <a:pt x="487418" y="582264"/>
                  <a:pt x="474481" y="567211"/>
                  <a:pt x="507028" y="629345"/>
                </a:cubicBezTo>
                <a:cubicBezTo>
                  <a:pt x="510297" y="635585"/>
                  <a:pt x="511898" y="642583"/>
                  <a:pt x="514877" y="648967"/>
                </a:cubicBezTo>
                <a:cubicBezTo>
                  <a:pt x="521062" y="662221"/>
                  <a:pt x="528559" y="674847"/>
                  <a:pt x="534499" y="688212"/>
                </a:cubicBezTo>
                <a:cubicBezTo>
                  <a:pt x="539038" y="698425"/>
                  <a:pt x="540920" y="709795"/>
                  <a:pt x="546272" y="719607"/>
                </a:cubicBezTo>
                <a:cubicBezTo>
                  <a:pt x="556698" y="738721"/>
                  <a:pt x="573506" y="754335"/>
                  <a:pt x="581592" y="774550"/>
                </a:cubicBezTo>
                <a:cubicBezTo>
                  <a:pt x="584208" y="781091"/>
                  <a:pt x="585457" y="788362"/>
                  <a:pt x="589441" y="794172"/>
                </a:cubicBezTo>
                <a:cubicBezTo>
                  <a:pt x="616963" y="834308"/>
                  <a:pt x="654018" y="868376"/>
                  <a:pt x="675780" y="911906"/>
                </a:cubicBezTo>
                <a:cubicBezTo>
                  <a:pt x="693692" y="947735"/>
                  <a:pt x="680228" y="922844"/>
                  <a:pt x="722873" y="982546"/>
                </a:cubicBezTo>
                <a:cubicBezTo>
                  <a:pt x="724181" y="987779"/>
                  <a:pt x="724386" y="993420"/>
                  <a:pt x="726798" y="998244"/>
                </a:cubicBezTo>
                <a:cubicBezTo>
                  <a:pt x="732317" y="1009282"/>
                  <a:pt x="742154" y="1018060"/>
                  <a:pt x="746420" y="1029640"/>
                </a:cubicBezTo>
                <a:cubicBezTo>
                  <a:pt x="755577" y="1054495"/>
                  <a:pt x="767466" y="1078508"/>
                  <a:pt x="773891" y="1104205"/>
                </a:cubicBezTo>
                <a:cubicBezTo>
                  <a:pt x="775199" y="1109438"/>
                  <a:pt x="776334" y="1114717"/>
                  <a:pt x="777816" y="1119903"/>
                </a:cubicBezTo>
                <a:cubicBezTo>
                  <a:pt x="778952" y="1123880"/>
                  <a:pt x="780288" y="1127803"/>
                  <a:pt x="781740" y="1131676"/>
                </a:cubicBezTo>
                <a:cubicBezTo>
                  <a:pt x="788137" y="1148736"/>
                  <a:pt x="793885" y="1166078"/>
                  <a:pt x="801362" y="1182694"/>
                </a:cubicBezTo>
                <a:cubicBezTo>
                  <a:pt x="805690" y="1192312"/>
                  <a:pt x="812010" y="1200906"/>
                  <a:pt x="817060" y="1210165"/>
                </a:cubicBezTo>
                <a:cubicBezTo>
                  <a:pt x="819861" y="1215301"/>
                  <a:pt x="822293" y="1220630"/>
                  <a:pt x="824909" y="1225863"/>
                </a:cubicBezTo>
                <a:cubicBezTo>
                  <a:pt x="832132" y="1269196"/>
                  <a:pt x="822781" y="1230833"/>
                  <a:pt x="840607" y="1269032"/>
                </a:cubicBezTo>
                <a:cubicBezTo>
                  <a:pt x="846565" y="1281800"/>
                  <a:pt x="850401" y="1295484"/>
                  <a:pt x="856305" y="1308277"/>
                </a:cubicBezTo>
                <a:cubicBezTo>
                  <a:pt x="858282" y="1312559"/>
                  <a:pt x="859935" y="1317941"/>
                  <a:pt x="864154" y="1320050"/>
                </a:cubicBezTo>
                <a:cubicBezTo>
                  <a:pt x="871271" y="1323609"/>
                  <a:pt x="879852" y="1322667"/>
                  <a:pt x="887701" y="1323975"/>
                </a:cubicBezTo>
                <a:cubicBezTo>
                  <a:pt x="898166" y="1327899"/>
                  <a:pt x="908414" y="1332461"/>
                  <a:pt x="919096" y="1335748"/>
                </a:cubicBezTo>
                <a:cubicBezTo>
                  <a:pt x="963620" y="1349447"/>
                  <a:pt x="1034987" y="1330647"/>
                  <a:pt x="1064301" y="1327899"/>
                </a:cubicBezTo>
                <a:cubicBezTo>
                  <a:pt x="1069534" y="1326591"/>
                  <a:pt x="1075554" y="1327031"/>
                  <a:pt x="1079999" y="1323975"/>
                </a:cubicBezTo>
                <a:cubicBezTo>
                  <a:pt x="1146166" y="1278486"/>
                  <a:pt x="1112240" y="1294448"/>
                  <a:pt x="1162413" y="1233712"/>
                </a:cubicBezTo>
                <a:cubicBezTo>
                  <a:pt x="1234678" y="1146233"/>
                  <a:pt x="1215419" y="1160842"/>
                  <a:pt x="1280147" y="1104205"/>
                </a:cubicBezTo>
                <a:cubicBezTo>
                  <a:pt x="1334617" y="1056544"/>
                  <a:pt x="1297450" y="1111240"/>
                  <a:pt x="1417503" y="1017866"/>
                </a:cubicBezTo>
                <a:lnTo>
                  <a:pt x="1452823" y="990395"/>
                </a:lnTo>
                <a:cubicBezTo>
                  <a:pt x="1448899" y="986471"/>
                  <a:pt x="1445732" y="981602"/>
                  <a:pt x="1441050" y="978622"/>
                </a:cubicBezTo>
                <a:cubicBezTo>
                  <a:pt x="1408457" y="957881"/>
                  <a:pt x="1396195" y="960040"/>
                  <a:pt x="1354712" y="951151"/>
                </a:cubicBezTo>
                <a:lnTo>
                  <a:pt x="479556" y="959000"/>
                </a:lnTo>
                <a:cubicBezTo>
                  <a:pt x="440017" y="959673"/>
                  <a:pt x="419605" y="973460"/>
                  <a:pt x="381445" y="982546"/>
                </a:cubicBezTo>
                <a:cubicBezTo>
                  <a:pt x="312529" y="998955"/>
                  <a:pt x="387709" y="972513"/>
                  <a:pt x="318653" y="994320"/>
                </a:cubicBezTo>
                <a:cubicBezTo>
                  <a:pt x="308059" y="997665"/>
                  <a:pt x="273654" y="1013942"/>
                  <a:pt x="255862" y="1013942"/>
                </a:cubicBezTo>
              </a:path>
            </a:pathLst>
          </a:cu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82871" y="4914347"/>
            <a:ext cx="2893390" cy="1205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369635" y="5166320"/>
            <a:ext cx="814511" cy="697044"/>
          </a:xfrm>
          <a:custGeom>
            <a:avLst/>
            <a:gdLst>
              <a:gd name="connsiteX0" fmla="*/ 656157 w 1566633"/>
              <a:gd name="connsiteY0" fmla="*/ 503762 h 1340696"/>
              <a:gd name="connsiteX1" fmla="*/ 738571 w 1566633"/>
              <a:gd name="connsiteY1" fmla="*/ 421348 h 1340696"/>
              <a:gd name="connsiteX2" fmla="*/ 758193 w 1566633"/>
              <a:gd name="connsiteY2" fmla="*/ 397801 h 1340696"/>
              <a:gd name="connsiteX3" fmla="*/ 773891 w 1566633"/>
              <a:gd name="connsiteY3" fmla="*/ 386028 h 1340696"/>
              <a:gd name="connsiteX4" fmla="*/ 872003 w 1566633"/>
              <a:gd name="connsiteY4" fmla="*/ 291841 h 1340696"/>
              <a:gd name="connsiteX5" fmla="*/ 1056453 w 1566633"/>
              <a:gd name="connsiteY5" fmla="*/ 154484 h 1340696"/>
              <a:gd name="connsiteX6" fmla="*/ 1146715 w 1566633"/>
              <a:gd name="connsiteY6" fmla="*/ 103466 h 1340696"/>
              <a:gd name="connsiteX7" fmla="*/ 1158489 w 1566633"/>
              <a:gd name="connsiteY7" fmla="*/ 95618 h 1340696"/>
              <a:gd name="connsiteX8" fmla="*/ 1178111 w 1566633"/>
              <a:gd name="connsiteY8" fmla="*/ 91693 h 1340696"/>
              <a:gd name="connsiteX9" fmla="*/ 1197733 w 1566633"/>
              <a:gd name="connsiteY9" fmla="*/ 115240 h 1340696"/>
              <a:gd name="connsiteX10" fmla="*/ 1229129 w 1566633"/>
              <a:gd name="connsiteY10" fmla="*/ 174107 h 1340696"/>
              <a:gd name="connsiteX11" fmla="*/ 1233053 w 1566633"/>
              <a:gd name="connsiteY11" fmla="*/ 185880 h 1340696"/>
              <a:gd name="connsiteX12" fmla="*/ 1244827 w 1566633"/>
              <a:gd name="connsiteY12" fmla="*/ 217276 h 1340696"/>
              <a:gd name="connsiteX13" fmla="*/ 1248751 w 1566633"/>
              <a:gd name="connsiteY13" fmla="*/ 232974 h 1340696"/>
              <a:gd name="connsiteX14" fmla="*/ 1252676 w 1566633"/>
              <a:gd name="connsiteY14" fmla="*/ 244747 h 1340696"/>
              <a:gd name="connsiteX15" fmla="*/ 1213431 w 1566633"/>
              <a:gd name="connsiteY15" fmla="*/ 421348 h 1340696"/>
              <a:gd name="connsiteX16" fmla="*/ 1170262 w 1566633"/>
              <a:gd name="connsiteY16" fmla="*/ 480215 h 1340696"/>
              <a:gd name="connsiteX17" fmla="*/ 1060377 w 1566633"/>
              <a:gd name="connsiteY17" fmla="*/ 570478 h 1340696"/>
              <a:gd name="connsiteX18" fmla="*/ 1025057 w 1566633"/>
              <a:gd name="connsiteY18" fmla="*/ 586175 h 1340696"/>
              <a:gd name="connsiteX19" fmla="*/ 997586 w 1566633"/>
              <a:gd name="connsiteY19" fmla="*/ 609722 h 1340696"/>
              <a:gd name="connsiteX20" fmla="*/ 923021 w 1566633"/>
              <a:gd name="connsiteY20" fmla="*/ 660740 h 1340696"/>
              <a:gd name="connsiteX21" fmla="*/ 805287 w 1566633"/>
              <a:gd name="connsiteY21" fmla="*/ 762776 h 1340696"/>
              <a:gd name="connsiteX22" fmla="*/ 785665 w 1566633"/>
              <a:gd name="connsiteY22" fmla="*/ 786323 h 1340696"/>
              <a:gd name="connsiteX23" fmla="*/ 738571 w 1566633"/>
              <a:gd name="connsiteY23" fmla="*/ 802021 h 1340696"/>
              <a:gd name="connsiteX24" fmla="*/ 711100 w 1566633"/>
              <a:gd name="connsiteY24" fmla="*/ 747078 h 1340696"/>
              <a:gd name="connsiteX25" fmla="*/ 691477 w 1566633"/>
              <a:gd name="connsiteY25" fmla="*/ 719607 h 1340696"/>
              <a:gd name="connsiteX26" fmla="*/ 601215 w 1566633"/>
              <a:gd name="connsiteY26" fmla="*/ 484139 h 1340696"/>
              <a:gd name="connsiteX27" fmla="*/ 569819 w 1566633"/>
              <a:gd name="connsiteY27" fmla="*/ 401726 h 1340696"/>
              <a:gd name="connsiteX28" fmla="*/ 593366 w 1566633"/>
              <a:gd name="connsiteY28" fmla="*/ 185880 h 1340696"/>
              <a:gd name="connsiteX29" fmla="*/ 609064 w 1566633"/>
              <a:gd name="connsiteY29" fmla="*/ 162333 h 1340696"/>
              <a:gd name="connsiteX30" fmla="*/ 620837 w 1566633"/>
              <a:gd name="connsiteY30" fmla="*/ 154484 h 1340696"/>
              <a:gd name="connsiteX31" fmla="*/ 660082 w 1566633"/>
              <a:gd name="connsiteY31" fmla="*/ 197654 h 1340696"/>
              <a:gd name="connsiteX32" fmla="*/ 703251 w 1566633"/>
              <a:gd name="connsiteY32" fmla="*/ 260445 h 1340696"/>
              <a:gd name="connsiteX33" fmla="*/ 762118 w 1566633"/>
              <a:gd name="connsiteY33" fmla="*/ 338934 h 1340696"/>
              <a:gd name="connsiteX34" fmla="*/ 809211 w 1566633"/>
              <a:gd name="connsiteY34" fmla="*/ 401726 h 1340696"/>
              <a:gd name="connsiteX35" fmla="*/ 860229 w 1566633"/>
              <a:gd name="connsiteY35" fmla="*/ 456668 h 1340696"/>
              <a:gd name="connsiteX36" fmla="*/ 891625 w 1566633"/>
              <a:gd name="connsiteY36" fmla="*/ 495913 h 1340696"/>
              <a:gd name="connsiteX37" fmla="*/ 950492 w 1566633"/>
              <a:gd name="connsiteY37" fmla="*/ 605798 h 1340696"/>
              <a:gd name="connsiteX38" fmla="*/ 954416 w 1566633"/>
              <a:gd name="connsiteY38" fmla="*/ 617571 h 1340696"/>
              <a:gd name="connsiteX39" fmla="*/ 974039 w 1566633"/>
              <a:gd name="connsiteY39" fmla="*/ 699985 h 1340696"/>
              <a:gd name="connsiteX40" fmla="*/ 1001510 w 1566633"/>
              <a:gd name="connsiteY40" fmla="*/ 778474 h 1340696"/>
              <a:gd name="connsiteX41" fmla="*/ 1009359 w 1566633"/>
              <a:gd name="connsiteY41" fmla="*/ 790248 h 1340696"/>
              <a:gd name="connsiteX42" fmla="*/ 1056453 w 1566633"/>
              <a:gd name="connsiteY42" fmla="*/ 809870 h 1340696"/>
              <a:gd name="connsiteX43" fmla="*/ 1240902 w 1566633"/>
              <a:gd name="connsiteY43" fmla="*/ 751003 h 1340696"/>
              <a:gd name="connsiteX44" fmla="*/ 1327240 w 1566633"/>
              <a:gd name="connsiteY44" fmla="*/ 668589 h 1340696"/>
              <a:gd name="connsiteX45" fmla="*/ 1358636 w 1566633"/>
              <a:gd name="connsiteY45" fmla="*/ 641118 h 1340696"/>
              <a:gd name="connsiteX46" fmla="*/ 1511690 w 1566633"/>
              <a:gd name="connsiteY46" fmla="*/ 350708 h 1340696"/>
              <a:gd name="connsiteX47" fmla="*/ 1550935 w 1566633"/>
              <a:gd name="connsiteY47" fmla="*/ 264369 h 1340696"/>
              <a:gd name="connsiteX48" fmla="*/ 1566633 w 1566633"/>
              <a:gd name="connsiteY48" fmla="*/ 240823 h 1340696"/>
              <a:gd name="connsiteX49" fmla="*/ 1550935 w 1566633"/>
              <a:gd name="connsiteY49" fmla="*/ 252596 h 1340696"/>
              <a:gd name="connsiteX50" fmla="*/ 1484219 w 1566633"/>
              <a:gd name="connsiteY50" fmla="*/ 299690 h 1340696"/>
              <a:gd name="connsiteX51" fmla="*/ 1358636 w 1566633"/>
              <a:gd name="connsiteY51" fmla="*/ 397801 h 1340696"/>
              <a:gd name="connsiteX52" fmla="*/ 1260525 w 1566633"/>
              <a:gd name="connsiteY52" fmla="*/ 452744 h 1340696"/>
              <a:gd name="connsiteX53" fmla="*/ 911247 w 1566633"/>
              <a:gd name="connsiteY53" fmla="*/ 668589 h 1340696"/>
              <a:gd name="connsiteX54" fmla="*/ 883776 w 1566633"/>
              <a:gd name="connsiteY54" fmla="*/ 676438 h 1340696"/>
              <a:gd name="connsiteX55" fmla="*/ 860229 w 1566633"/>
              <a:gd name="connsiteY55" fmla="*/ 684287 h 1340696"/>
              <a:gd name="connsiteX56" fmla="*/ 797438 w 1566633"/>
              <a:gd name="connsiteY56" fmla="*/ 688212 h 1340696"/>
              <a:gd name="connsiteX57" fmla="*/ 691477 w 1566633"/>
              <a:gd name="connsiteY57" fmla="*/ 676438 h 1340696"/>
              <a:gd name="connsiteX58" fmla="*/ 664006 w 1566633"/>
              <a:gd name="connsiteY58" fmla="*/ 664665 h 1340696"/>
              <a:gd name="connsiteX59" fmla="*/ 534499 w 1566633"/>
              <a:gd name="connsiteY59" fmla="*/ 617571 h 1340696"/>
              <a:gd name="connsiteX60" fmla="*/ 416765 w 1566633"/>
              <a:gd name="connsiteY60" fmla="*/ 558704 h 1340696"/>
              <a:gd name="connsiteX61" fmla="*/ 397143 w 1566633"/>
              <a:gd name="connsiteY61" fmla="*/ 550855 h 1340696"/>
              <a:gd name="connsiteX62" fmla="*/ 330427 w 1566633"/>
              <a:gd name="connsiteY62" fmla="*/ 503762 h 1340696"/>
              <a:gd name="connsiteX63" fmla="*/ 322578 w 1566633"/>
              <a:gd name="connsiteY63" fmla="*/ 488064 h 1340696"/>
              <a:gd name="connsiteX64" fmla="*/ 369671 w 1566633"/>
              <a:gd name="connsiteY64" fmla="*/ 405650 h 1340696"/>
              <a:gd name="connsiteX65" fmla="*/ 452085 w 1566633"/>
              <a:gd name="connsiteY65" fmla="*/ 350708 h 1340696"/>
              <a:gd name="connsiteX66" fmla="*/ 499179 w 1566633"/>
              <a:gd name="connsiteY66" fmla="*/ 311463 h 1340696"/>
              <a:gd name="connsiteX67" fmla="*/ 522725 w 1566633"/>
              <a:gd name="connsiteY67" fmla="*/ 287916 h 1340696"/>
              <a:gd name="connsiteX68" fmla="*/ 585517 w 1566633"/>
              <a:gd name="connsiteY68" fmla="*/ 240823 h 1340696"/>
              <a:gd name="connsiteX69" fmla="*/ 597290 w 1566633"/>
              <a:gd name="connsiteY69" fmla="*/ 268294 h 1340696"/>
              <a:gd name="connsiteX70" fmla="*/ 609064 w 1566633"/>
              <a:gd name="connsiteY70" fmla="*/ 287916 h 1340696"/>
              <a:gd name="connsiteX71" fmla="*/ 640459 w 1566633"/>
              <a:gd name="connsiteY71" fmla="*/ 362481 h 1340696"/>
              <a:gd name="connsiteX72" fmla="*/ 660082 w 1566633"/>
              <a:gd name="connsiteY72" fmla="*/ 393877 h 1340696"/>
              <a:gd name="connsiteX73" fmla="*/ 675780 w 1566633"/>
              <a:gd name="connsiteY73" fmla="*/ 437046 h 1340696"/>
              <a:gd name="connsiteX74" fmla="*/ 856305 w 1566633"/>
              <a:gd name="connsiteY74" fmla="*/ 790248 h 1340696"/>
              <a:gd name="connsiteX75" fmla="*/ 879852 w 1566633"/>
              <a:gd name="connsiteY75" fmla="*/ 833417 h 1340696"/>
              <a:gd name="connsiteX76" fmla="*/ 903398 w 1566633"/>
              <a:gd name="connsiteY76" fmla="*/ 868737 h 1340696"/>
              <a:gd name="connsiteX77" fmla="*/ 993661 w 1566633"/>
              <a:gd name="connsiteY77" fmla="*/ 1010018 h 1340696"/>
              <a:gd name="connsiteX78" fmla="*/ 1013283 w 1566633"/>
              <a:gd name="connsiteY78" fmla="*/ 998244 h 1340696"/>
              <a:gd name="connsiteX79" fmla="*/ 1052528 w 1566633"/>
              <a:gd name="connsiteY79" fmla="*/ 966848 h 1340696"/>
              <a:gd name="connsiteX80" fmla="*/ 1068226 w 1566633"/>
              <a:gd name="connsiteY80" fmla="*/ 955075 h 1340696"/>
              <a:gd name="connsiteX81" fmla="*/ 1142791 w 1566633"/>
              <a:gd name="connsiteY81" fmla="*/ 868737 h 1340696"/>
              <a:gd name="connsiteX82" fmla="*/ 1205582 w 1566633"/>
              <a:gd name="connsiteY82" fmla="*/ 656816 h 1340696"/>
              <a:gd name="connsiteX83" fmla="*/ 1217356 w 1566633"/>
              <a:gd name="connsiteY83" fmla="*/ 570478 h 1340696"/>
              <a:gd name="connsiteX84" fmla="*/ 1225204 w 1566633"/>
              <a:gd name="connsiteY84" fmla="*/ 448819 h 1340696"/>
              <a:gd name="connsiteX85" fmla="*/ 1229129 w 1566633"/>
              <a:gd name="connsiteY85" fmla="*/ 111315 h 1340696"/>
              <a:gd name="connsiteX86" fmla="*/ 1197733 w 1566633"/>
              <a:gd name="connsiteY86" fmla="*/ 5355 h 1340696"/>
              <a:gd name="connsiteX87" fmla="*/ 1150640 w 1566633"/>
              <a:gd name="connsiteY87" fmla="*/ 40675 h 1340696"/>
              <a:gd name="connsiteX88" fmla="*/ 1131017 w 1566633"/>
              <a:gd name="connsiteY88" fmla="*/ 64222 h 1340696"/>
              <a:gd name="connsiteX89" fmla="*/ 1083924 w 1566633"/>
              <a:gd name="connsiteY89" fmla="*/ 99542 h 1340696"/>
              <a:gd name="connsiteX90" fmla="*/ 1044679 w 1566633"/>
              <a:gd name="connsiteY90" fmla="*/ 142711 h 1340696"/>
              <a:gd name="connsiteX91" fmla="*/ 923021 w 1566633"/>
              <a:gd name="connsiteY91" fmla="*/ 283992 h 1340696"/>
              <a:gd name="connsiteX92" fmla="*/ 911247 w 1566633"/>
              <a:gd name="connsiteY92" fmla="*/ 311463 h 1340696"/>
              <a:gd name="connsiteX93" fmla="*/ 872003 w 1566633"/>
              <a:gd name="connsiteY93" fmla="*/ 413499 h 1340696"/>
              <a:gd name="connsiteX94" fmla="*/ 868078 w 1566633"/>
              <a:gd name="connsiteY94" fmla="*/ 433121 h 1340696"/>
              <a:gd name="connsiteX95" fmla="*/ 856305 w 1566633"/>
              <a:gd name="connsiteY95" fmla="*/ 472366 h 1340696"/>
              <a:gd name="connsiteX96" fmla="*/ 836683 w 1566633"/>
              <a:gd name="connsiteY96" fmla="*/ 562629 h 1340696"/>
              <a:gd name="connsiteX97" fmla="*/ 824909 w 1566633"/>
              <a:gd name="connsiteY97" fmla="*/ 637193 h 1340696"/>
              <a:gd name="connsiteX98" fmla="*/ 797438 w 1566633"/>
              <a:gd name="connsiteY98" fmla="*/ 723532 h 1340696"/>
              <a:gd name="connsiteX99" fmla="*/ 789589 w 1566633"/>
              <a:gd name="connsiteY99" fmla="*/ 743154 h 1340696"/>
              <a:gd name="connsiteX100" fmla="*/ 742495 w 1566633"/>
              <a:gd name="connsiteY100" fmla="*/ 802021 h 1340696"/>
              <a:gd name="connsiteX101" fmla="*/ 707175 w 1566633"/>
              <a:gd name="connsiteY101" fmla="*/ 837341 h 1340696"/>
              <a:gd name="connsiteX102" fmla="*/ 652233 w 1566633"/>
              <a:gd name="connsiteY102" fmla="*/ 853039 h 1340696"/>
              <a:gd name="connsiteX103" fmla="*/ 585517 w 1566633"/>
              <a:gd name="connsiteY103" fmla="*/ 868737 h 1340696"/>
              <a:gd name="connsiteX104" fmla="*/ 483481 w 1566633"/>
              <a:gd name="connsiteY104" fmla="*/ 876586 h 1340696"/>
              <a:gd name="connsiteX105" fmla="*/ 200919 w 1566633"/>
              <a:gd name="connsiteY105" fmla="*/ 868737 h 1340696"/>
              <a:gd name="connsiteX106" fmla="*/ 185222 w 1566633"/>
              <a:gd name="connsiteY106" fmla="*/ 864812 h 1340696"/>
              <a:gd name="connsiteX107" fmla="*/ 142053 w 1566633"/>
              <a:gd name="connsiteY107" fmla="*/ 860888 h 1340696"/>
              <a:gd name="connsiteX108" fmla="*/ 102808 w 1566633"/>
              <a:gd name="connsiteY108" fmla="*/ 837341 h 1340696"/>
              <a:gd name="connsiteX109" fmla="*/ 91034 w 1566633"/>
              <a:gd name="connsiteY109" fmla="*/ 829492 h 1340696"/>
              <a:gd name="connsiteX110" fmla="*/ 8621 w 1566633"/>
              <a:gd name="connsiteY110" fmla="*/ 688212 h 1340696"/>
              <a:gd name="connsiteX111" fmla="*/ 20394 w 1566633"/>
              <a:gd name="connsiteY111" fmla="*/ 550855 h 1340696"/>
              <a:gd name="connsiteX112" fmla="*/ 55714 w 1566633"/>
              <a:gd name="connsiteY112" fmla="*/ 558704 h 1340696"/>
              <a:gd name="connsiteX113" fmla="*/ 126355 w 1566633"/>
              <a:gd name="connsiteY113" fmla="*/ 586175 h 1340696"/>
              <a:gd name="connsiteX114" fmla="*/ 224466 w 1566633"/>
              <a:gd name="connsiteY114" fmla="*/ 625420 h 1340696"/>
              <a:gd name="connsiteX115" fmla="*/ 251937 w 1566633"/>
              <a:gd name="connsiteY115" fmla="*/ 633269 h 1340696"/>
              <a:gd name="connsiteX116" fmla="*/ 350049 w 1566633"/>
              <a:gd name="connsiteY116" fmla="*/ 680363 h 1340696"/>
              <a:gd name="connsiteX117" fmla="*/ 369671 w 1566633"/>
              <a:gd name="connsiteY117" fmla="*/ 688212 h 1340696"/>
              <a:gd name="connsiteX118" fmla="*/ 459934 w 1566633"/>
              <a:gd name="connsiteY118" fmla="*/ 743154 h 1340696"/>
              <a:gd name="connsiteX119" fmla="*/ 499179 w 1566633"/>
              <a:gd name="connsiteY119" fmla="*/ 774550 h 1340696"/>
              <a:gd name="connsiteX120" fmla="*/ 510952 w 1566633"/>
              <a:gd name="connsiteY120" fmla="*/ 782399 h 1340696"/>
              <a:gd name="connsiteX121" fmla="*/ 581592 w 1566633"/>
              <a:gd name="connsiteY121" fmla="*/ 864812 h 1340696"/>
              <a:gd name="connsiteX122" fmla="*/ 616913 w 1566633"/>
              <a:gd name="connsiteY122" fmla="*/ 907981 h 1340696"/>
              <a:gd name="connsiteX123" fmla="*/ 640459 w 1566633"/>
              <a:gd name="connsiteY123" fmla="*/ 927604 h 1340696"/>
              <a:gd name="connsiteX124" fmla="*/ 660082 w 1566633"/>
              <a:gd name="connsiteY124" fmla="*/ 951151 h 1340696"/>
              <a:gd name="connsiteX125" fmla="*/ 785665 w 1566633"/>
              <a:gd name="connsiteY125" fmla="*/ 1053187 h 1340696"/>
              <a:gd name="connsiteX126" fmla="*/ 895549 w 1566633"/>
              <a:gd name="connsiteY126" fmla="*/ 1112054 h 1340696"/>
              <a:gd name="connsiteX127" fmla="*/ 930870 w 1566633"/>
              <a:gd name="connsiteY127" fmla="*/ 1127751 h 1340696"/>
              <a:gd name="connsiteX128" fmla="*/ 1119244 w 1566633"/>
              <a:gd name="connsiteY128" fmla="*/ 1170921 h 1340696"/>
              <a:gd name="connsiteX129" fmla="*/ 1213431 w 1566633"/>
              <a:gd name="connsiteY129" fmla="*/ 1163072 h 1340696"/>
              <a:gd name="connsiteX130" fmla="*/ 1233053 w 1566633"/>
              <a:gd name="connsiteY130" fmla="*/ 1155223 h 1340696"/>
              <a:gd name="connsiteX131" fmla="*/ 1240902 w 1566633"/>
              <a:gd name="connsiteY131" fmla="*/ 1143449 h 1340696"/>
              <a:gd name="connsiteX132" fmla="*/ 1299769 w 1566633"/>
              <a:gd name="connsiteY132" fmla="*/ 1064960 h 1340696"/>
              <a:gd name="connsiteX133" fmla="*/ 1339014 w 1566633"/>
              <a:gd name="connsiteY133" fmla="*/ 998244 h 1340696"/>
              <a:gd name="connsiteX134" fmla="*/ 1448899 w 1566633"/>
              <a:gd name="connsiteY134" fmla="*/ 829492 h 1340696"/>
              <a:gd name="connsiteX135" fmla="*/ 1476370 w 1566633"/>
              <a:gd name="connsiteY135" fmla="*/ 758852 h 1340696"/>
              <a:gd name="connsiteX136" fmla="*/ 1527388 w 1566633"/>
              <a:gd name="connsiteY136" fmla="*/ 609722 h 1340696"/>
              <a:gd name="connsiteX137" fmla="*/ 1543086 w 1566633"/>
              <a:gd name="connsiteY137" fmla="*/ 495913 h 1340696"/>
              <a:gd name="connsiteX138" fmla="*/ 1527388 w 1566633"/>
              <a:gd name="connsiteY138" fmla="*/ 382103 h 1340696"/>
              <a:gd name="connsiteX139" fmla="*/ 1499917 w 1566633"/>
              <a:gd name="connsiteY139" fmla="*/ 366406 h 1340696"/>
              <a:gd name="connsiteX140" fmla="*/ 1386107 w 1566633"/>
              <a:gd name="connsiteY140" fmla="*/ 425272 h 1340696"/>
              <a:gd name="connsiteX141" fmla="*/ 1236978 w 1566633"/>
              <a:gd name="connsiteY141" fmla="*/ 499837 h 1340696"/>
              <a:gd name="connsiteX142" fmla="*/ 1099622 w 1566633"/>
              <a:gd name="connsiteY142" fmla="*/ 546931 h 1340696"/>
              <a:gd name="connsiteX143" fmla="*/ 1005434 w 1566633"/>
              <a:gd name="connsiteY143" fmla="*/ 586175 h 1340696"/>
              <a:gd name="connsiteX144" fmla="*/ 938719 w 1566633"/>
              <a:gd name="connsiteY144" fmla="*/ 605798 h 1340696"/>
              <a:gd name="connsiteX145" fmla="*/ 872003 w 1566633"/>
              <a:gd name="connsiteY145" fmla="*/ 641118 h 1340696"/>
              <a:gd name="connsiteX146" fmla="*/ 679704 w 1566633"/>
              <a:gd name="connsiteY146" fmla="*/ 731381 h 1340696"/>
              <a:gd name="connsiteX147" fmla="*/ 581592 w 1566633"/>
              <a:gd name="connsiteY147" fmla="*/ 794172 h 1340696"/>
              <a:gd name="connsiteX148" fmla="*/ 499179 w 1566633"/>
              <a:gd name="connsiteY148" fmla="*/ 837341 h 1340696"/>
              <a:gd name="connsiteX149" fmla="*/ 459934 w 1566633"/>
              <a:gd name="connsiteY149" fmla="*/ 853039 h 1340696"/>
              <a:gd name="connsiteX150" fmla="*/ 444236 w 1566633"/>
              <a:gd name="connsiteY150" fmla="*/ 864812 h 1340696"/>
              <a:gd name="connsiteX151" fmla="*/ 420689 w 1566633"/>
              <a:gd name="connsiteY151" fmla="*/ 856963 h 1340696"/>
              <a:gd name="connsiteX152" fmla="*/ 408916 w 1566633"/>
              <a:gd name="connsiteY152" fmla="*/ 833417 h 1340696"/>
              <a:gd name="connsiteX153" fmla="*/ 389294 w 1566633"/>
              <a:gd name="connsiteY153" fmla="*/ 805945 h 1340696"/>
              <a:gd name="connsiteX154" fmla="*/ 306880 w 1566633"/>
              <a:gd name="connsiteY154" fmla="*/ 731381 h 1340696"/>
              <a:gd name="connsiteX155" fmla="*/ 244089 w 1566633"/>
              <a:gd name="connsiteY155" fmla="*/ 676438 h 1340696"/>
              <a:gd name="connsiteX156" fmla="*/ 240164 w 1566633"/>
              <a:gd name="connsiteY156" fmla="*/ 660740 h 1340696"/>
              <a:gd name="connsiteX157" fmla="*/ 310804 w 1566633"/>
              <a:gd name="connsiteY157" fmla="*/ 574402 h 1340696"/>
              <a:gd name="connsiteX158" fmla="*/ 350049 w 1566633"/>
              <a:gd name="connsiteY158" fmla="*/ 503762 h 1340696"/>
              <a:gd name="connsiteX159" fmla="*/ 353974 w 1566633"/>
              <a:gd name="connsiteY159" fmla="*/ 491988 h 1340696"/>
              <a:gd name="connsiteX160" fmla="*/ 373596 w 1566633"/>
              <a:gd name="connsiteY160" fmla="*/ 452744 h 1340696"/>
              <a:gd name="connsiteX161" fmla="*/ 393218 w 1566633"/>
              <a:gd name="connsiteY161" fmla="*/ 433121 h 1340696"/>
              <a:gd name="connsiteX162" fmla="*/ 420689 w 1566633"/>
              <a:gd name="connsiteY162" fmla="*/ 484139 h 1340696"/>
              <a:gd name="connsiteX163" fmla="*/ 428538 w 1566633"/>
              <a:gd name="connsiteY163" fmla="*/ 495913 h 1340696"/>
              <a:gd name="connsiteX164" fmla="*/ 459934 w 1566633"/>
              <a:gd name="connsiteY164" fmla="*/ 554780 h 1340696"/>
              <a:gd name="connsiteX165" fmla="*/ 507028 w 1566633"/>
              <a:gd name="connsiteY165" fmla="*/ 629345 h 1340696"/>
              <a:gd name="connsiteX166" fmla="*/ 514877 w 1566633"/>
              <a:gd name="connsiteY166" fmla="*/ 648967 h 1340696"/>
              <a:gd name="connsiteX167" fmla="*/ 534499 w 1566633"/>
              <a:gd name="connsiteY167" fmla="*/ 688212 h 1340696"/>
              <a:gd name="connsiteX168" fmla="*/ 546272 w 1566633"/>
              <a:gd name="connsiteY168" fmla="*/ 719607 h 1340696"/>
              <a:gd name="connsiteX169" fmla="*/ 581592 w 1566633"/>
              <a:gd name="connsiteY169" fmla="*/ 774550 h 1340696"/>
              <a:gd name="connsiteX170" fmla="*/ 589441 w 1566633"/>
              <a:gd name="connsiteY170" fmla="*/ 794172 h 1340696"/>
              <a:gd name="connsiteX171" fmla="*/ 675780 w 1566633"/>
              <a:gd name="connsiteY171" fmla="*/ 911906 h 1340696"/>
              <a:gd name="connsiteX172" fmla="*/ 722873 w 1566633"/>
              <a:gd name="connsiteY172" fmla="*/ 982546 h 1340696"/>
              <a:gd name="connsiteX173" fmla="*/ 726798 w 1566633"/>
              <a:gd name="connsiteY173" fmla="*/ 998244 h 1340696"/>
              <a:gd name="connsiteX174" fmla="*/ 746420 w 1566633"/>
              <a:gd name="connsiteY174" fmla="*/ 1029640 h 1340696"/>
              <a:gd name="connsiteX175" fmla="*/ 773891 w 1566633"/>
              <a:gd name="connsiteY175" fmla="*/ 1104205 h 1340696"/>
              <a:gd name="connsiteX176" fmla="*/ 777816 w 1566633"/>
              <a:gd name="connsiteY176" fmla="*/ 1119903 h 1340696"/>
              <a:gd name="connsiteX177" fmla="*/ 781740 w 1566633"/>
              <a:gd name="connsiteY177" fmla="*/ 1131676 h 1340696"/>
              <a:gd name="connsiteX178" fmla="*/ 801362 w 1566633"/>
              <a:gd name="connsiteY178" fmla="*/ 1182694 h 1340696"/>
              <a:gd name="connsiteX179" fmla="*/ 817060 w 1566633"/>
              <a:gd name="connsiteY179" fmla="*/ 1210165 h 1340696"/>
              <a:gd name="connsiteX180" fmla="*/ 824909 w 1566633"/>
              <a:gd name="connsiteY180" fmla="*/ 1225863 h 1340696"/>
              <a:gd name="connsiteX181" fmla="*/ 840607 w 1566633"/>
              <a:gd name="connsiteY181" fmla="*/ 1269032 h 1340696"/>
              <a:gd name="connsiteX182" fmla="*/ 856305 w 1566633"/>
              <a:gd name="connsiteY182" fmla="*/ 1308277 h 1340696"/>
              <a:gd name="connsiteX183" fmla="*/ 864154 w 1566633"/>
              <a:gd name="connsiteY183" fmla="*/ 1320050 h 1340696"/>
              <a:gd name="connsiteX184" fmla="*/ 887701 w 1566633"/>
              <a:gd name="connsiteY184" fmla="*/ 1323975 h 1340696"/>
              <a:gd name="connsiteX185" fmla="*/ 919096 w 1566633"/>
              <a:gd name="connsiteY185" fmla="*/ 1335748 h 1340696"/>
              <a:gd name="connsiteX186" fmla="*/ 1064301 w 1566633"/>
              <a:gd name="connsiteY186" fmla="*/ 1327899 h 1340696"/>
              <a:gd name="connsiteX187" fmla="*/ 1079999 w 1566633"/>
              <a:gd name="connsiteY187" fmla="*/ 1323975 h 1340696"/>
              <a:gd name="connsiteX188" fmla="*/ 1162413 w 1566633"/>
              <a:gd name="connsiteY188" fmla="*/ 1233712 h 1340696"/>
              <a:gd name="connsiteX189" fmla="*/ 1280147 w 1566633"/>
              <a:gd name="connsiteY189" fmla="*/ 1104205 h 1340696"/>
              <a:gd name="connsiteX190" fmla="*/ 1417503 w 1566633"/>
              <a:gd name="connsiteY190" fmla="*/ 1017866 h 1340696"/>
              <a:gd name="connsiteX191" fmla="*/ 1452823 w 1566633"/>
              <a:gd name="connsiteY191" fmla="*/ 990395 h 1340696"/>
              <a:gd name="connsiteX192" fmla="*/ 1441050 w 1566633"/>
              <a:gd name="connsiteY192" fmla="*/ 978622 h 1340696"/>
              <a:gd name="connsiteX193" fmla="*/ 1354712 w 1566633"/>
              <a:gd name="connsiteY193" fmla="*/ 951151 h 1340696"/>
              <a:gd name="connsiteX194" fmla="*/ 479556 w 1566633"/>
              <a:gd name="connsiteY194" fmla="*/ 959000 h 1340696"/>
              <a:gd name="connsiteX195" fmla="*/ 381445 w 1566633"/>
              <a:gd name="connsiteY195" fmla="*/ 982546 h 1340696"/>
              <a:gd name="connsiteX196" fmla="*/ 318653 w 1566633"/>
              <a:gd name="connsiteY196" fmla="*/ 994320 h 1340696"/>
              <a:gd name="connsiteX197" fmla="*/ 255862 w 1566633"/>
              <a:gd name="connsiteY197" fmla="*/ 1013942 h 134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566633" h="1340696">
                <a:moveTo>
                  <a:pt x="656157" y="503762"/>
                </a:moveTo>
                <a:cubicBezTo>
                  <a:pt x="700135" y="466066"/>
                  <a:pt x="684016" y="481645"/>
                  <a:pt x="738571" y="421348"/>
                </a:cubicBezTo>
                <a:cubicBezTo>
                  <a:pt x="745426" y="413772"/>
                  <a:pt x="750968" y="405026"/>
                  <a:pt x="758193" y="397801"/>
                </a:cubicBezTo>
                <a:cubicBezTo>
                  <a:pt x="762818" y="393176"/>
                  <a:pt x="769104" y="390485"/>
                  <a:pt x="773891" y="386028"/>
                </a:cubicBezTo>
                <a:cubicBezTo>
                  <a:pt x="807071" y="355136"/>
                  <a:pt x="837847" y="321650"/>
                  <a:pt x="872003" y="291841"/>
                </a:cubicBezTo>
                <a:cubicBezTo>
                  <a:pt x="937848" y="234377"/>
                  <a:pt x="985792" y="196881"/>
                  <a:pt x="1056453" y="154484"/>
                </a:cubicBezTo>
                <a:cubicBezTo>
                  <a:pt x="1086089" y="136702"/>
                  <a:pt x="1116779" y="120737"/>
                  <a:pt x="1146715" y="103466"/>
                </a:cubicBezTo>
                <a:cubicBezTo>
                  <a:pt x="1150800" y="101109"/>
                  <a:pt x="1154073" y="97274"/>
                  <a:pt x="1158489" y="95618"/>
                </a:cubicBezTo>
                <a:cubicBezTo>
                  <a:pt x="1164735" y="93276"/>
                  <a:pt x="1171570" y="93001"/>
                  <a:pt x="1178111" y="91693"/>
                </a:cubicBezTo>
                <a:cubicBezTo>
                  <a:pt x="1184652" y="99542"/>
                  <a:pt x="1192355" y="106553"/>
                  <a:pt x="1197733" y="115240"/>
                </a:cubicBezTo>
                <a:cubicBezTo>
                  <a:pt x="1209438" y="134149"/>
                  <a:pt x="1219184" y="154216"/>
                  <a:pt x="1229129" y="174107"/>
                </a:cubicBezTo>
                <a:cubicBezTo>
                  <a:pt x="1230979" y="177807"/>
                  <a:pt x="1231639" y="181992"/>
                  <a:pt x="1233053" y="185880"/>
                </a:cubicBezTo>
                <a:cubicBezTo>
                  <a:pt x="1236873" y="196384"/>
                  <a:pt x="1241293" y="206673"/>
                  <a:pt x="1244827" y="217276"/>
                </a:cubicBezTo>
                <a:cubicBezTo>
                  <a:pt x="1246533" y="222393"/>
                  <a:pt x="1247269" y="227788"/>
                  <a:pt x="1248751" y="232974"/>
                </a:cubicBezTo>
                <a:cubicBezTo>
                  <a:pt x="1249887" y="236952"/>
                  <a:pt x="1251368" y="240823"/>
                  <a:pt x="1252676" y="244747"/>
                </a:cubicBezTo>
                <a:cubicBezTo>
                  <a:pt x="1239594" y="303614"/>
                  <a:pt x="1233352" y="364431"/>
                  <a:pt x="1213431" y="421348"/>
                </a:cubicBezTo>
                <a:cubicBezTo>
                  <a:pt x="1205393" y="444315"/>
                  <a:pt x="1187690" y="463234"/>
                  <a:pt x="1170262" y="480215"/>
                </a:cubicBezTo>
                <a:cubicBezTo>
                  <a:pt x="1136312" y="513295"/>
                  <a:pt x="1098668" y="542536"/>
                  <a:pt x="1060377" y="570478"/>
                </a:cubicBezTo>
                <a:cubicBezTo>
                  <a:pt x="1049970" y="578073"/>
                  <a:pt x="1035982" y="579347"/>
                  <a:pt x="1025057" y="586175"/>
                </a:cubicBezTo>
                <a:cubicBezTo>
                  <a:pt x="1014830" y="592567"/>
                  <a:pt x="1007324" y="602606"/>
                  <a:pt x="997586" y="609722"/>
                </a:cubicBezTo>
                <a:cubicBezTo>
                  <a:pt x="973271" y="627491"/>
                  <a:pt x="946585" y="641985"/>
                  <a:pt x="923021" y="660740"/>
                </a:cubicBezTo>
                <a:cubicBezTo>
                  <a:pt x="882388" y="693081"/>
                  <a:pt x="843614" y="727734"/>
                  <a:pt x="805287" y="762776"/>
                </a:cubicBezTo>
                <a:cubicBezTo>
                  <a:pt x="797747" y="769670"/>
                  <a:pt x="793301" y="779535"/>
                  <a:pt x="785665" y="786323"/>
                </a:cubicBezTo>
                <a:cubicBezTo>
                  <a:pt x="775747" y="795139"/>
                  <a:pt x="747194" y="799865"/>
                  <a:pt x="738571" y="802021"/>
                </a:cubicBezTo>
                <a:cubicBezTo>
                  <a:pt x="729414" y="783707"/>
                  <a:pt x="721259" y="764856"/>
                  <a:pt x="711100" y="747078"/>
                </a:cubicBezTo>
                <a:cubicBezTo>
                  <a:pt x="705517" y="737307"/>
                  <a:pt x="695816" y="729990"/>
                  <a:pt x="691477" y="719607"/>
                </a:cubicBezTo>
                <a:cubicBezTo>
                  <a:pt x="659065" y="642049"/>
                  <a:pt x="636000" y="560663"/>
                  <a:pt x="601215" y="484139"/>
                </a:cubicBezTo>
                <a:cubicBezTo>
                  <a:pt x="575940" y="428537"/>
                  <a:pt x="586134" y="456110"/>
                  <a:pt x="569819" y="401726"/>
                </a:cubicBezTo>
                <a:cubicBezTo>
                  <a:pt x="577668" y="329777"/>
                  <a:pt x="581657" y="257302"/>
                  <a:pt x="593366" y="185880"/>
                </a:cubicBezTo>
                <a:cubicBezTo>
                  <a:pt x="594892" y="176571"/>
                  <a:pt x="601215" y="167566"/>
                  <a:pt x="609064" y="162333"/>
                </a:cubicBezTo>
                <a:lnTo>
                  <a:pt x="620837" y="154484"/>
                </a:lnTo>
                <a:cubicBezTo>
                  <a:pt x="633919" y="168874"/>
                  <a:pt x="648142" y="182303"/>
                  <a:pt x="660082" y="197654"/>
                </a:cubicBezTo>
                <a:cubicBezTo>
                  <a:pt x="675676" y="217703"/>
                  <a:pt x="688380" y="239854"/>
                  <a:pt x="703251" y="260445"/>
                </a:cubicBezTo>
                <a:cubicBezTo>
                  <a:pt x="722399" y="286957"/>
                  <a:pt x="742496" y="312771"/>
                  <a:pt x="762118" y="338934"/>
                </a:cubicBezTo>
                <a:cubicBezTo>
                  <a:pt x="777816" y="359865"/>
                  <a:pt x="791408" y="382554"/>
                  <a:pt x="809211" y="401726"/>
                </a:cubicBezTo>
                <a:cubicBezTo>
                  <a:pt x="826217" y="420040"/>
                  <a:pt x="844504" y="437243"/>
                  <a:pt x="860229" y="456668"/>
                </a:cubicBezTo>
                <a:cubicBezTo>
                  <a:pt x="899265" y="504888"/>
                  <a:pt x="855029" y="468465"/>
                  <a:pt x="891625" y="495913"/>
                </a:cubicBezTo>
                <a:cubicBezTo>
                  <a:pt x="911247" y="532541"/>
                  <a:pt x="937353" y="566377"/>
                  <a:pt x="950492" y="605798"/>
                </a:cubicBezTo>
                <a:cubicBezTo>
                  <a:pt x="951800" y="609722"/>
                  <a:pt x="953413" y="613558"/>
                  <a:pt x="954416" y="617571"/>
                </a:cubicBezTo>
                <a:cubicBezTo>
                  <a:pt x="961265" y="644967"/>
                  <a:pt x="967413" y="672534"/>
                  <a:pt x="974039" y="699985"/>
                </a:cubicBezTo>
                <a:cubicBezTo>
                  <a:pt x="983219" y="738016"/>
                  <a:pt x="982143" y="736972"/>
                  <a:pt x="1001510" y="778474"/>
                </a:cubicBezTo>
                <a:cubicBezTo>
                  <a:pt x="1003505" y="782748"/>
                  <a:pt x="1006024" y="786913"/>
                  <a:pt x="1009359" y="790248"/>
                </a:cubicBezTo>
                <a:cubicBezTo>
                  <a:pt x="1020409" y="801298"/>
                  <a:pt x="1045731" y="806296"/>
                  <a:pt x="1056453" y="809870"/>
                </a:cubicBezTo>
                <a:cubicBezTo>
                  <a:pt x="1117936" y="790248"/>
                  <a:pt x="1182084" y="777566"/>
                  <a:pt x="1240902" y="751003"/>
                </a:cubicBezTo>
                <a:cubicBezTo>
                  <a:pt x="1279453" y="733593"/>
                  <a:pt x="1299178" y="696651"/>
                  <a:pt x="1327240" y="668589"/>
                </a:cubicBezTo>
                <a:cubicBezTo>
                  <a:pt x="1337073" y="658756"/>
                  <a:pt x="1350758" y="652577"/>
                  <a:pt x="1358636" y="641118"/>
                </a:cubicBezTo>
                <a:cubicBezTo>
                  <a:pt x="1454985" y="500975"/>
                  <a:pt x="1451754" y="492661"/>
                  <a:pt x="1511690" y="350708"/>
                </a:cubicBezTo>
                <a:cubicBezTo>
                  <a:pt x="1526372" y="315936"/>
                  <a:pt x="1532795" y="296617"/>
                  <a:pt x="1550935" y="264369"/>
                </a:cubicBezTo>
                <a:cubicBezTo>
                  <a:pt x="1555560" y="256147"/>
                  <a:pt x="1566633" y="250256"/>
                  <a:pt x="1566633" y="240823"/>
                </a:cubicBezTo>
                <a:cubicBezTo>
                  <a:pt x="1566633" y="234282"/>
                  <a:pt x="1556257" y="248794"/>
                  <a:pt x="1550935" y="252596"/>
                </a:cubicBezTo>
                <a:cubicBezTo>
                  <a:pt x="1528784" y="268418"/>
                  <a:pt x="1500552" y="277913"/>
                  <a:pt x="1484219" y="299690"/>
                </a:cubicBezTo>
                <a:cubicBezTo>
                  <a:pt x="1447872" y="348151"/>
                  <a:pt x="1452463" y="345257"/>
                  <a:pt x="1358636" y="397801"/>
                </a:cubicBezTo>
                <a:cubicBezTo>
                  <a:pt x="1325932" y="416115"/>
                  <a:pt x="1291921" y="432268"/>
                  <a:pt x="1260525" y="452744"/>
                </a:cubicBezTo>
                <a:cubicBezTo>
                  <a:pt x="1010305" y="615931"/>
                  <a:pt x="1171771" y="538327"/>
                  <a:pt x="911247" y="668589"/>
                </a:cubicBezTo>
                <a:cubicBezTo>
                  <a:pt x="902729" y="672848"/>
                  <a:pt x="892878" y="673637"/>
                  <a:pt x="883776" y="676438"/>
                </a:cubicBezTo>
                <a:cubicBezTo>
                  <a:pt x="875868" y="678871"/>
                  <a:pt x="868427" y="683169"/>
                  <a:pt x="860229" y="684287"/>
                </a:cubicBezTo>
                <a:cubicBezTo>
                  <a:pt x="839450" y="687121"/>
                  <a:pt x="818368" y="686904"/>
                  <a:pt x="797438" y="688212"/>
                </a:cubicBezTo>
                <a:cubicBezTo>
                  <a:pt x="762118" y="684287"/>
                  <a:pt x="726474" y="682614"/>
                  <a:pt x="691477" y="676438"/>
                </a:cubicBezTo>
                <a:cubicBezTo>
                  <a:pt x="681666" y="674707"/>
                  <a:pt x="673334" y="668163"/>
                  <a:pt x="664006" y="664665"/>
                </a:cubicBezTo>
                <a:cubicBezTo>
                  <a:pt x="595772" y="639077"/>
                  <a:pt x="643289" y="665922"/>
                  <a:pt x="534499" y="617571"/>
                </a:cubicBezTo>
                <a:cubicBezTo>
                  <a:pt x="494404" y="599751"/>
                  <a:pt x="456233" y="577874"/>
                  <a:pt x="416765" y="558704"/>
                </a:cubicBezTo>
                <a:cubicBezTo>
                  <a:pt x="410428" y="555626"/>
                  <a:pt x="403086" y="554637"/>
                  <a:pt x="397143" y="550855"/>
                </a:cubicBezTo>
                <a:cubicBezTo>
                  <a:pt x="374178" y="536241"/>
                  <a:pt x="330427" y="503762"/>
                  <a:pt x="330427" y="503762"/>
                </a:cubicBezTo>
                <a:cubicBezTo>
                  <a:pt x="327811" y="498529"/>
                  <a:pt x="320804" y="493639"/>
                  <a:pt x="322578" y="488064"/>
                </a:cubicBezTo>
                <a:cubicBezTo>
                  <a:pt x="325361" y="479317"/>
                  <a:pt x="346666" y="421945"/>
                  <a:pt x="369671" y="405650"/>
                </a:cubicBezTo>
                <a:cubicBezTo>
                  <a:pt x="396613" y="386566"/>
                  <a:pt x="425383" y="370127"/>
                  <a:pt x="452085" y="350708"/>
                </a:cubicBezTo>
                <a:cubicBezTo>
                  <a:pt x="468611" y="338689"/>
                  <a:pt x="483906" y="325039"/>
                  <a:pt x="499179" y="311463"/>
                </a:cubicBezTo>
                <a:cubicBezTo>
                  <a:pt x="507475" y="304089"/>
                  <a:pt x="513599" y="294234"/>
                  <a:pt x="522725" y="287916"/>
                </a:cubicBezTo>
                <a:cubicBezTo>
                  <a:pt x="578306" y="249437"/>
                  <a:pt x="559117" y="267221"/>
                  <a:pt x="585517" y="240823"/>
                </a:cubicBezTo>
                <a:cubicBezTo>
                  <a:pt x="589441" y="249980"/>
                  <a:pt x="592835" y="259383"/>
                  <a:pt x="597290" y="268294"/>
                </a:cubicBezTo>
                <a:cubicBezTo>
                  <a:pt x="600701" y="275116"/>
                  <a:pt x="605886" y="280982"/>
                  <a:pt x="609064" y="287916"/>
                </a:cubicBezTo>
                <a:cubicBezTo>
                  <a:pt x="620300" y="312432"/>
                  <a:pt x="628760" y="338183"/>
                  <a:pt x="640459" y="362481"/>
                </a:cubicBezTo>
                <a:cubicBezTo>
                  <a:pt x="645813" y="373601"/>
                  <a:pt x="654799" y="382724"/>
                  <a:pt x="660082" y="393877"/>
                </a:cubicBezTo>
                <a:cubicBezTo>
                  <a:pt x="666637" y="407715"/>
                  <a:pt x="668987" y="423324"/>
                  <a:pt x="675780" y="437046"/>
                </a:cubicBezTo>
                <a:cubicBezTo>
                  <a:pt x="734441" y="555542"/>
                  <a:pt x="795782" y="672693"/>
                  <a:pt x="856305" y="790248"/>
                </a:cubicBezTo>
                <a:cubicBezTo>
                  <a:pt x="863808" y="804821"/>
                  <a:pt x="870760" y="819779"/>
                  <a:pt x="879852" y="833417"/>
                </a:cubicBezTo>
                <a:cubicBezTo>
                  <a:pt x="887701" y="845190"/>
                  <a:pt x="896004" y="856673"/>
                  <a:pt x="903398" y="868737"/>
                </a:cubicBezTo>
                <a:cubicBezTo>
                  <a:pt x="982242" y="997378"/>
                  <a:pt x="923960" y="912437"/>
                  <a:pt x="993661" y="1010018"/>
                </a:cubicBezTo>
                <a:cubicBezTo>
                  <a:pt x="1000202" y="1006093"/>
                  <a:pt x="1006936" y="1002475"/>
                  <a:pt x="1013283" y="998244"/>
                </a:cubicBezTo>
                <a:cubicBezTo>
                  <a:pt x="1026817" y="989221"/>
                  <a:pt x="1040105" y="976787"/>
                  <a:pt x="1052528" y="966848"/>
                </a:cubicBezTo>
                <a:cubicBezTo>
                  <a:pt x="1057635" y="962762"/>
                  <a:pt x="1063721" y="959817"/>
                  <a:pt x="1068226" y="955075"/>
                </a:cubicBezTo>
                <a:cubicBezTo>
                  <a:pt x="1106293" y="915005"/>
                  <a:pt x="1116005" y="902218"/>
                  <a:pt x="1142791" y="868737"/>
                </a:cubicBezTo>
                <a:cubicBezTo>
                  <a:pt x="1163721" y="798097"/>
                  <a:pt x="1185635" y="727740"/>
                  <a:pt x="1205582" y="656816"/>
                </a:cubicBezTo>
                <a:cubicBezTo>
                  <a:pt x="1214131" y="626420"/>
                  <a:pt x="1215144" y="602178"/>
                  <a:pt x="1217356" y="570478"/>
                </a:cubicBezTo>
                <a:cubicBezTo>
                  <a:pt x="1220184" y="529939"/>
                  <a:pt x="1222588" y="489372"/>
                  <a:pt x="1225204" y="448819"/>
                </a:cubicBezTo>
                <a:cubicBezTo>
                  <a:pt x="1226512" y="336318"/>
                  <a:pt x="1232089" y="223785"/>
                  <a:pt x="1229129" y="111315"/>
                </a:cubicBezTo>
                <a:cubicBezTo>
                  <a:pt x="1226009" y="-7245"/>
                  <a:pt x="1247381" y="-7059"/>
                  <a:pt x="1197733" y="5355"/>
                </a:cubicBezTo>
                <a:cubicBezTo>
                  <a:pt x="1190159" y="10765"/>
                  <a:pt x="1159165" y="32150"/>
                  <a:pt x="1150640" y="40675"/>
                </a:cubicBezTo>
                <a:cubicBezTo>
                  <a:pt x="1143415" y="47900"/>
                  <a:pt x="1138678" y="57462"/>
                  <a:pt x="1131017" y="64222"/>
                </a:cubicBezTo>
                <a:cubicBezTo>
                  <a:pt x="1116304" y="77204"/>
                  <a:pt x="1098443" y="86343"/>
                  <a:pt x="1083924" y="99542"/>
                </a:cubicBezTo>
                <a:cubicBezTo>
                  <a:pt x="1069534" y="112624"/>
                  <a:pt x="1058430" y="128960"/>
                  <a:pt x="1044679" y="142711"/>
                </a:cubicBezTo>
                <a:cubicBezTo>
                  <a:pt x="966085" y="221305"/>
                  <a:pt x="993263" y="176781"/>
                  <a:pt x="923021" y="283992"/>
                </a:cubicBezTo>
                <a:cubicBezTo>
                  <a:pt x="917561" y="292325"/>
                  <a:pt x="914899" y="302194"/>
                  <a:pt x="911247" y="311463"/>
                </a:cubicBezTo>
                <a:cubicBezTo>
                  <a:pt x="897891" y="345368"/>
                  <a:pt x="884189" y="379156"/>
                  <a:pt x="872003" y="413499"/>
                </a:cubicBezTo>
                <a:cubicBezTo>
                  <a:pt x="869772" y="419785"/>
                  <a:pt x="869797" y="426676"/>
                  <a:pt x="868078" y="433121"/>
                </a:cubicBezTo>
                <a:cubicBezTo>
                  <a:pt x="864559" y="446317"/>
                  <a:pt x="859408" y="459066"/>
                  <a:pt x="856305" y="472366"/>
                </a:cubicBezTo>
                <a:cubicBezTo>
                  <a:pt x="830622" y="582438"/>
                  <a:pt x="850465" y="521275"/>
                  <a:pt x="836683" y="562629"/>
                </a:cubicBezTo>
                <a:cubicBezTo>
                  <a:pt x="832604" y="611566"/>
                  <a:pt x="836700" y="599199"/>
                  <a:pt x="824909" y="637193"/>
                </a:cubicBezTo>
                <a:cubicBezTo>
                  <a:pt x="815957" y="666037"/>
                  <a:pt x="806988" y="694880"/>
                  <a:pt x="797438" y="723532"/>
                </a:cubicBezTo>
                <a:cubicBezTo>
                  <a:pt x="795210" y="730215"/>
                  <a:pt x="793629" y="737383"/>
                  <a:pt x="789589" y="743154"/>
                </a:cubicBezTo>
                <a:cubicBezTo>
                  <a:pt x="775178" y="763740"/>
                  <a:pt x="760264" y="784252"/>
                  <a:pt x="742495" y="802021"/>
                </a:cubicBezTo>
                <a:cubicBezTo>
                  <a:pt x="730722" y="813794"/>
                  <a:pt x="722970" y="832075"/>
                  <a:pt x="707175" y="837341"/>
                </a:cubicBezTo>
                <a:cubicBezTo>
                  <a:pt x="674128" y="848358"/>
                  <a:pt x="725080" y="831614"/>
                  <a:pt x="652233" y="853039"/>
                </a:cubicBezTo>
                <a:cubicBezTo>
                  <a:pt x="618422" y="862983"/>
                  <a:pt x="630442" y="863880"/>
                  <a:pt x="585517" y="868737"/>
                </a:cubicBezTo>
                <a:cubicBezTo>
                  <a:pt x="551602" y="872404"/>
                  <a:pt x="517493" y="873970"/>
                  <a:pt x="483481" y="876586"/>
                </a:cubicBezTo>
                <a:lnTo>
                  <a:pt x="200919" y="868737"/>
                </a:lnTo>
                <a:cubicBezTo>
                  <a:pt x="195530" y="868524"/>
                  <a:pt x="190568" y="865525"/>
                  <a:pt x="185222" y="864812"/>
                </a:cubicBezTo>
                <a:cubicBezTo>
                  <a:pt x="170900" y="862902"/>
                  <a:pt x="156443" y="862196"/>
                  <a:pt x="142053" y="860888"/>
                </a:cubicBezTo>
                <a:lnTo>
                  <a:pt x="102808" y="837341"/>
                </a:lnTo>
                <a:cubicBezTo>
                  <a:pt x="98791" y="834869"/>
                  <a:pt x="94008" y="833153"/>
                  <a:pt x="91034" y="829492"/>
                </a:cubicBezTo>
                <a:cubicBezTo>
                  <a:pt x="45837" y="773866"/>
                  <a:pt x="43628" y="758225"/>
                  <a:pt x="8621" y="688212"/>
                </a:cubicBezTo>
                <a:cubicBezTo>
                  <a:pt x="-982" y="640203"/>
                  <a:pt x="-8576" y="613253"/>
                  <a:pt x="20394" y="550855"/>
                </a:cubicBezTo>
                <a:cubicBezTo>
                  <a:pt x="25473" y="539916"/>
                  <a:pt x="43941" y="556088"/>
                  <a:pt x="55714" y="558704"/>
                </a:cubicBezTo>
                <a:cubicBezTo>
                  <a:pt x="187057" y="618407"/>
                  <a:pt x="35782" y="552211"/>
                  <a:pt x="126355" y="586175"/>
                </a:cubicBezTo>
                <a:cubicBezTo>
                  <a:pt x="159335" y="598542"/>
                  <a:pt x="190598" y="615743"/>
                  <a:pt x="224466" y="625420"/>
                </a:cubicBezTo>
                <a:cubicBezTo>
                  <a:pt x="233623" y="628036"/>
                  <a:pt x="243212" y="629452"/>
                  <a:pt x="251937" y="633269"/>
                </a:cubicBezTo>
                <a:cubicBezTo>
                  <a:pt x="285172" y="647809"/>
                  <a:pt x="317176" y="665022"/>
                  <a:pt x="350049" y="680363"/>
                </a:cubicBezTo>
                <a:cubicBezTo>
                  <a:pt x="356433" y="683342"/>
                  <a:pt x="363555" y="684717"/>
                  <a:pt x="369671" y="688212"/>
                </a:cubicBezTo>
                <a:cubicBezTo>
                  <a:pt x="400253" y="705687"/>
                  <a:pt x="430626" y="723616"/>
                  <a:pt x="459934" y="743154"/>
                </a:cubicBezTo>
                <a:cubicBezTo>
                  <a:pt x="473873" y="752447"/>
                  <a:pt x="485900" y="764336"/>
                  <a:pt x="499179" y="774550"/>
                </a:cubicBezTo>
                <a:cubicBezTo>
                  <a:pt x="502917" y="777426"/>
                  <a:pt x="507028" y="779783"/>
                  <a:pt x="510952" y="782399"/>
                </a:cubicBezTo>
                <a:cubicBezTo>
                  <a:pt x="533294" y="827084"/>
                  <a:pt x="510427" y="785109"/>
                  <a:pt x="581592" y="864812"/>
                </a:cubicBezTo>
                <a:cubicBezTo>
                  <a:pt x="593975" y="878681"/>
                  <a:pt x="604197" y="894417"/>
                  <a:pt x="616913" y="907981"/>
                </a:cubicBezTo>
                <a:cubicBezTo>
                  <a:pt x="623901" y="915435"/>
                  <a:pt x="633235" y="920379"/>
                  <a:pt x="640459" y="927604"/>
                </a:cubicBezTo>
                <a:cubicBezTo>
                  <a:pt x="647684" y="934829"/>
                  <a:pt x="652354" y="944467"/>
                  <a:pt x="660082" y="951151"/>
                </a:cubicBezTo>
                <a:cubicBezTo>
                  <a:pt x="700878" y="986434"/>
                  <a:pt x="742117" y="1021364"/>
                  <a:pt x="785665" y="1053187"/>
                </a:cubicBezTo>
                <a:cubicBezTo>
                  <a:pt x="856482" y="1104938"/>
                  <a:pt x="841907" y="1089966"/>
                  <a:pt x="895549" y="1112054"/>
                </a:cubicBezTo>
                <a:cubicBezTo>
                  <a:pt x="907463" y="1116960"/>
                  <a:pt x="918505" y="1124132"/>
                  <a:pt x="930870" y="1127751"/>
                </a:cubicBezTo>
                <a:cubicBezTo>
                  <a:pt x="1017769" y="1153184"/>
                  <a:pt x="1043330" y="1156686"/>
                  <a:pt x="1119244" y="1170921"/>
                </a:cubicBezTo>
                <a:cubicBezTo>
                  <a:pt x="1150640" y="1168305"/>
                  <a:pt x="1182222" y="1167377"/>
                  <a:pt x="1213431" y="1163072"/>
                </a:cubicBezTo>
                <a:cubicBezTo>
                  <a:pt x="1220409" y="1162109"/>
                  <a:pt x="1227321" y="1159318"/>
                  <a:pt x="1233053" y="1155223"/>
                </a:cubicBezTo>
                <a:cubicBezTo>
                  <a:pt x="1236891" y="1152481"/>
                  <a:pt x="1238098" y="1147242"/>
                  <a:pt x="1240902" y="1143449"/>
                </a:cubicBezTo>
                <a:cubicBezTo>
                  <a:pt x="1260341" y="1117149"/>
                  <a:pt x="1281459" y="1092058"/>
                  <a:pt x="1299769" y="1064960"/>
                </a:cubicBezTo>
                <a:cubicBezTo>
                  <a:pt x="1314214" y="1043582"/>
                  <a:pt x="1324366" y="1019484"/>
                  <a:pt x="1339014" y="998244"/>
                </a:cubicBezTo>
                <a:cubicBezTo>
                  <a:pt x="1425798" y="872409"/>
                  <a:pt x="1327797" y="1066853"/>
                  <a:pt x="1448899" y="829492"/>
                </a:cubicBezTo>
                <a:cubicBezTo>
                  <a:pt x="1460381" y="806987"/>
                  <a:pt x="1467873" y="782645"/>
                  <a:pt x="1476370" y="758852"/>
                </a:cubicBezTo>
                <a:cubicBezTo>
                  <a:pt x="1494041" y="709374"/>
                  <a:pt x="1527388" y="609722"/>
                  <a:pt x="1527388" y="609722"/>
                </a:cubicBezTo>
                <a:cubicBezTo>
                  <a:pt x="1529880" y="593526"/>
                  <a:pt x="1543602" y="507531"/>
                  <a:pt x="1543086" y="495913"/>
                </a:cubicBezTo>
                <a:cubicBezTo>
                  <a:pt x="1541386" y="457655"/>
                  <a:pt x="1539498" y="418434"/>
                  <a:pt x="1527388" y="382103"/>
                </a:cubicBezTo>
                <a:cubicBezTo>
                  <a:pt x="1524053" y="372098"/>
                  <a:pt x="1509074" y="371638"/>
                  <a:pt x="1499917" y="366406"/>
                </a:cubicBezTo>
                <a:cubicBezTo>
                  <a:pt x="1413905" y="395076"/>
                  <a:pt x="1528705" y="353973"/>
                  <a:pt x="1386107" y="425272"/>
                </a:cubicBezTo>
                <a:cubicBezTo>
                  <a:pt x="1336397" y="450127"/>
                  <a:pt x="1289551" y="481812"/>
                  <a:pt x="1236978" y="499837"/>
                </a:cubicBezTo>
                <a:cubicBezTo>
                  <a:pt x="1191193" y="515535"/>
                  <a:pt x="1144973" y="530020"/>
                  <a:pt x="1099622" y="546931"/>
                </a:cubicBezTo>
                <a:cubicBezTo>
                  <a:pt x="1067753" y="558814"/>
                  <a:pt x="1037376" y="574489"/>
                  <a:pt x="1005434" y="586175"/>
                </a:cubicBezTo>
                <a:cubicBezTo>
                  <a:pt x="983665" y="594139"/>
                  <a:pt x="960153" y="596972"/>
                  <a:pt x="938719" y="605798"/>
                </a:cubicBezTo>
                <a:cubicBezTo>
                  <a:pt x="915452" y="615379"/>
                  <a:pt x="894645" y="630140"/>
                  <a:pt x="872003" y="641118"/>
                </a:cubicBezTo>
                <a:cubicBezTo>
                  <a:pt x="808287" y="672010"/>
                  <a:pt x="739345" y="693211"/>
                  <a:pt x="679704" y="731381"/>
                </a:cubicBezTo>
                <a:cubicBezTo>
                  <a:pt x="647000" y="752311"/>
                  <a:pt x="615987" y="776155"/>
                  <a:pt x="581592" y="794172"/>
                </a:cubicBezTo>
                <a:cubicBezTo>
                  <a:pt x="554121" y="808562"/>
                  <a:pt x="526917" y="823472"/>
                  <a:pt x="499179" y="837341"/>
                </a:cubicBezTo>
                <a:cubicBezTo>
                  <a:pt x="433510" y="870176"/>
                  <a:pt x="598236" y="777604"/>
                  <a:pt x="459934" y="853039"/>
                </a:cubicBezTo>
                <a:cubicBezTo>
                  <a:pt x="454192" y="856171"/>
                  <a:pt x="449469" y="860888"/>
                  <a:pt x="444236" y="864812"/>
                </a:cubicBezTo>
                <a:cubicBezTo>
                  <a:pt x="436387" y="862196"/>
                  <a:pt x="426873" y="862460"/>
                  <a:pt x="420689" y="856963"/>
                </a:cubicBezTo>
                <a:cubicBezTo>
                  <a:pt x="414130" y="851133"/>
                  <a:pt x="413515" y="840890"/>
                  <a:pt x="408916" y="833417"/>
                </a:cubicBezTo>
                <a:cubicBezTo>
                  <a:pt x="403018" y="823833"/>
                  <a:pt x="396739" y="814383"/>
                  <a:pt x="389294" y="805945"/>
                </a:cubicBezTo>
                <a:cubicBezTo>
                  <a:pt x="354880" y="766943"/>
                  <a:pt x="346299" y="764961"/>
                  <a:pt x="306880" y="731381"/>
                </a:cubicBezTo>
                <a:cubicBezTo>
                  <a:pt x="285709" y="713346"/>
                  <a:pt x="244089" y="676438"/>
                  <a:pt x="244089" y="676438"/>
                </a:cubicBezTo>
                <a:cubicBezTo>
                  <a:pt x="242781" y="671205"/>
                  <a:pt x="240164" y="666134"/>
                  <a:pt x="240164" y="660740"/>
                </a:cubicBezTo>
                <a:cubicBezTo>
                  <a:pt x="240164" y="620373"/>
                  <a:pt x="286964" y="598242"/>
                  <a:pt x="310804" y="574402"/>
                </a:cubicBezTo>
                <a:cubicBezTo>
                  <a:pt x="328688" y="529694"/>
                  <a:pt x="307539" y="579335"/>
                  <a:pt x="350049" y="503762"/>
                </a:cubicBezTo>
                <a:cubicBezTo>
                  <a:pt x="352077" y="500156"/>
                  <a:pt x="352240" y="495744"/>
                  <a:pt x="353974" y="491988"/>
                </a:cubicBezTo>
                <a:cubicBezTo>
                  <a:pt x="360103" y="478709"/>
                  <a:pt x="365483" y="464913"/>
                  <a:pt x="373596" y="452744"/>
                </a:cubicBezTo>
                <a:cubicBezTo>
                  <a:pt x="378727" y="445047"/>
                  <a:pt x="386677" y="439662"/>
                  <a:pt x="393218" y="433121"/>
                </a:cubicBezTo>
                <a:cubicBezTo>
                  <a:pt x="402375" y="450127"/>
                  <a:pt x="411220" y="467305"/>
                  <a:pt x="420689" y="484139"/>
                </a:cubicBezTo>
                <a:cubicBezTo>
                  <a:pt x="423001" y="488250"/>
                  <a:pt x="426247" y="491790"/>
                  <a:pt x="428538" y="495913"/>
                </a:cubicBezTo>
                <a:cubicBezTo>
                  <a:pt x="439338" y="515353"/>
                  <a:pt x="444209" y="539055"/>
                  <a:pt x="459934" y="554780"/>
                </a:cubicBezTo>
                <a:cubicBezTo>
                  <a:pt x="487418" y="582264"/>
                  <a:pt x="474481" y="567211"/>
                  <a:pt x="507028" y="629345"/>
                </a:cubicBezTo>
                <a:cubicBezTo>
                  <a:pt x="510297" y="635585"/>
                  <a:pt x="511898" y="642583"/>
                  <a:pt x="514877" y="648967"/>
                </a:cubicBezTo>
                <a:cubicBezTo>
                  <a:pt x="521062" y="662221"/>
                  <a:pt x="528559" y="674847"/>
                  <a:pt x="534499" y="688212"/>
                </a:cubicBezTo>
                <a:cubicBezTo>
                  <a:pt x="539038" y="698425"/>
                  <a:pt x="540920" y="709795"/>
                  <a:pt x="546272" y="719607"/>
                </a:cubicBezTo>
                <a:cubicBezTo>
                  <a:pt x="556698" y="738721"/>
                  <a:pt x="573506" y="754335"/>
                  <a:pt x="581592" y="774550"/>
                </a:cubicBezTo>
                <a:cubicBezTo>
                  <a:pt x="584208" y="781091"/>
                  <a:pt x="585457" y="788362"/>
                  <a:pt x="589441" y="794172"/>
                </a:cubicBezTo>
                <a:cubicBezTo>
                  <a:pt x="616963" y="834308"/>
                  <a:pt x="654018" y="868376"/>
                  <a:pt x="675780" y="911906"/>
                </a:cubicBezTo>
                <a:cubicBezTo>
                  <a:pt x="693692" y="947735"/>
                  <a:pt x="680228" y="922844"/>
                  <a:pt x="722873" y="982546"/>
                </a:cubicBezTo>
                <a:cubicBezTo>
                  <a:pt x="724181" y="987779"/>
                  <a:pt x="724386" y="993420"/>
                  <a:pt x="726798" y="998244"/>
                </a:cubicBezTo>
                <a:cubicBezTo>
                  <a:pt x="732317" y="1009282"/>
                  <a:pt x="742154" y="1018060"/>
                  <a:pt x="746420" y="1029640"/>
                </a:cubicBezTo>
                <a:cubicBezTo>
                  <a:pt x="755577" y="1054495"/>
                  <a:pt x="767466" y="1078508"/>
                  <a:pt x="773891" y="1104205"/>
                </a:cubicBezTo>
                <a:cubicBezTo>
                  <a:pt x="775199" y="1109438"/>
                  <a:pt x="776334" y="1114717"/>
                  <a:pt x="777816" y="1119903"/>
                </a:cubicBezTo>
                <a:cubicBezTo>
                  <a:pt x="778952" y="1123880"/>
                  <a:pt x="780288" y="1127803"/>
                  <a:pt x="781740" y="1131676"/>
                </a:cubicBezTo>
                <a:cubicBezTo>
                  <a:pt x="788137" y="1148736"/>
                  <a:pt x="793885" y="1166078"/>
                  <a:pt x="801362" y="1182694"/>
                </a:cubicBezTo>
                <a:cubicBezTo>
                  <a:pt x="805690" y="1192312"/>
                  <a:pt x="812010" y="1200906"/>
                  <a:pt x="817060" y="1210165"/>
                </a:cubicBezTo>
                <a:cubicBezTo>
                  <a:pt x="819861" y="1215301"/>
                  <a:pt x="822293" y="1220630"/>
                  <a:pt x="824909" y="1225863"/>
                </a:cubicBezTo>
                <a:cubicBezTo>
                  <a:pt x="832132" y="1269196"/>
                  <a:pt x="822781" y="1230833"/>
                  <a:pt x="840607" y="1269032"/>
                </a:cubicBezTo>
                <a:cubicBezTo>
                  <a:pt x="846565" y="1281800"/>
                  <a:pt x="850401" y="1295484"/>
                  <a:pt x="856305" y="1308277"/>
                </a:cubicBezTo>
                <a:cubicBezTo>
                  <a:pt x="858282" y="1312559"/>
                  <a:pt x="859935" y="1317941"/>
                  <a:pt x="864154" y="1320050"/>
                </a:cubicBezTo>
                <a:cubicBezTo>
                  <a:pt x="871271" y="1323609"/>
                  <a:pt x="879852" y="1322667"/>
                  <a:pt x="887701" y="1323975"/>
                </a:cubicBezTo>
                <a:cubicBezTo>
                  <a:pt x="898166" y="1327899"/>
                  <a:pt x="908414" y="1332461"/>
                  <a:pt x="919096" y="1335748"/>
                </a:cubicBezTo>
                <a:cubicBezTo>
                  <a:pt x="963620" y="1349447"/>
                  <a:pt x="1034987" y="1330647"/>
                  <a:pt x="1064301" y="1327899"/>
                </a:cubicBezTo>
                <a:cubicBezTo>
                  <a:pt x="1069534" y="1326591"/>
                  <a:pt x="1075554" y="1327031"/>
                  <a:pt x="1079999" y="1323975"/>
                </a:cubicBezTo>
                <a:cubicBezTo>
                  <a:pt x="1146166" y="1278486"/>
                  <a:pt x="1112240" y="1294448"/>
                  <a:pt x="1162413" y="1233712"/>
                </a:cubicBezTo>
                <a:cubicBezTo>
                  <a:pt x="1234678" y="1146233"/>
                  <a:pt x="1215419" y="1160842"/>
                  <a:pt x="1280147" y="1104205"/>
                </a:cubicBezTo>
                <a:cubicBezTo>
                  <a:pt x="1334617" y="1056544"/>
                  <a:pt x="1297450" y="1111240"/>
                  <a:pt x="1417503" y="1017866"/>
                </a:cubicBezTo>
                <a:lnTo>
                  <a:pt x="1452823" y="990395"/>
                </a:lnTo>
                <a:cubicBezTo>
                  <a:pt x="1448899" y="986471"/>
                  <a:pt x="1445732" y="981602"/>
                  <a:pt x="1441050" y="978622"/>
                </a:cubicBezTo>
                <a:cubicBezTo>
                  <a:pt x="1408457" y="957881"/>
                  <a:pt x="1396195" y="960040"/>
                  <a:pt x="1354712" y="951151"/>
                </a:cubicBezTo>
                <a:lnTo>
                  <a:pt x="479556" y="959000"/>
                </a:lnTo>
                <a:cubicBezTo>
                  <a:pt x="440017" y="959673"/>
                  <a:pt x="419605" y="973460"/>
                  <a:pt x="381445" y="982546"/>
                </a:cubicBezTo>
                <a:cubicBezTo>
                  <a:pt x="312529" y="998955"/>
                  <a:pt x="387709" y="972513"/>
                  <a:pt x="318653" y="994320"/>
                </a:cubicBezTo>
                <a:cubicBezTo>
                  <a:pt x="308059" y="997665"/>
                  <a:pt x="273654" y="1013942"/>
                  <a:pt x="255862" y="1013942"/>
                </a:cubicBezTo>
              </a:path>
            </a:pathLst>
          </a:cu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126977" y="3703681"/>
            <a:ext cx="2893390" cy="1205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513741" y="3955654"/>
            <a:ext cx="814511" cy="697044"/>
          </a:xfrm>
          <a:custGeom>
            <a:avLst/>
            <a:gdLst>
              <a:gd name="connsiteX0" fmla="*/ 656157 w 1566633"/>
              <a:gd name="connsiteY0" fmla="*/ 503762 h 1340696"/>
              <a:gd name="connsiteX1" fmla="*/ 738571 w 1566633"/>
              <a:gd name="connsiteY1" fmla="*/ 421348 h 1340696"/>
              <a:gd name="connsiteX2" fmla="*/ 758193 w 1566633"/>
              <a:gd name="connsiteY2" fmla="*/ 397801 h 1340696"/>
              <a:gd name="connsiteX3" fmla="*/ 773891 w 1566633"/>
              <a:gd name="connsiteY3" fmla="*/ 386028 h 1340696"/>
              <a:gd name="connsiteX4" fmla="*/ 872003 w 1566633"/>
              <a:gd name="connsiteY4" fmla="*/ 291841 h 1340696"/>
              <a:gd name="connsiteX5" fmla="*/ 1056453 w 1566633"/>
              <a:gd name="connsiteY5" fmla="*/ 154484 h 1340696"/>
              <a:gd name="connsiteX6" fmla="*/ 1146715 w 1566633"/>
              <a:gd name="connsiteY6" fmla="*/ 103466 h 1340696"/>
              <a:gd name="connsiteX7" fmla="*/ 1158489 w 1566633"/>
              <a:gd name="connsiteY7" fmla="*/ 95618 h 1340696"/>
              <a:gd name="connsiteX8" fmla="*/ 1178111 w 1566633"/>
              <a:gd name="connsiteY8" fmla="*/ 91693 h 1340696"/>
              <a:gd name="connsiteX9" fmla="*/ 1197733 w 1566633"/>
              <a:gd name="connsiteY9" fmla="*/ 115240 h 1340696"/>
              <a:gd name="connsiteX10" fmla="*/ 1229129 w 1566633"/>
              <a:gd name="connsiteY10" fmla="*/ 174107 h 1340696"/>
              <a:gd name="connsiteX11" fmla="*/ 1233053 w 1566633"/>
              <a:gd name="connsiteY11" fmla="*/ 185880 h 1340696"/>
              <a:gd name="connsiteX12" fmla="*/ 1244827 w 1566633"/>
              <a:gd name="connsiteY12" fmla="*/ 217276 h 1340696"/>
              <a:gd name="connsiteX13" fmla="*/ 1248751 w 1566633"/>
              <a:gd name="connsiteY13" fmla="*/ 232974 h 1340696"/>
              <a:gd name="connsiteX14" fmla="*/ 1252676 w 1566633"/>
              <a:gd name="connsiteY14" fmla="*/ 244747 h 1340696"/>
              <a:gd name="connsiteX15" fmla="*/ 1213431 w 1566633"/>
              <a:gd name="connsiteY15" fmla="*/ 421348 h 1340696"/>
              <a:gd name="connsiteX16" fmla="*/ 1170262 w 1566633"/>
              <a:gd name="connsiteY16" fmla="*/ 480215 h 1340696"/>
              <a:gd name="connsiteX17" fmla="*/ 1060377 w 1566633"/>
              <a:gd name="connsiteY17" fmla="*/ 570478 h 1340696"/>
              <a:gd name="connsiteX18" fmla="*/ 1025057 w 1566633"/>
              <a:gd name="connsiteY18" fmla="*/ 586175 h 1340696"/>
              <a:gd name="connsiteX19" fmla="*/ 997586 w 1566633"/>
              <a:gd name="connsiteY19" fmla="*/ 609722 h 1340696"/>
              <a:gd name="connsiteX20" fmla="*/ 923021 w 1566633"/>
              <a:gd name="connsiteY20" fmla="*/ 660740 h 1340696"/>
              <a:gd name="connsiteX21" fmla="*/ 805287 w 1566633"/>
              <a:gd name="connsiteY21" fmla="*/ 762776 h 1340696"/>
              <a:gd name="connsiteX22" fmla="*/ 785665 w 1566633"/>
              <a:gd name="connsiteY22" fmla="*/ 786323 h 1340696"/>
              <a:gd name="connsiteX23" fmla="*/ 738571 w 1566633"/>
              <a:gd name="connsiteY23" fmla="*/ 802021 h 1340696"/>
              <a:gd name="connsiteX24" fmla="*/ 711100 w 1566633"/>
              <a:gd name="connsiteY24" fmla="*/ 747078 h 1340696"/>
              <a:gd name="connsiteX25" fmla="*/ 691477 w 1566633"/>
              <a:gd name="connsiteY25" fmla="*/ 719607 h 1340696"/>
              <a:gd name="connsiteX26" fmla="*/ 601215 w 1566633"/>
              <a:gd name="connsiteY26" fmla="*/ 484139 h 1340696"/>
              <a:gd name="connsiteX27" fmla="*/ 569819 w 1566633"/>
              <a:gd name="connsiteY27" fmla="*/ 401726 h 1340696"/>
              <a:gd name="connsiteX28" fmla="*/ 593366 w 1566633"/>
              <a:gd name="connsiteY28" fmla="*/ 185880 h 1340696"/>
              <a:gd name="connsiteX29" fmla="*/ 609064 w 1566633"/>
              <a:gd name="connsiteY29" fmla="*/ 162333 h 1340696"/>
              <a:gd name="connsiteX30" fmla="*/ 620837 w 1566633"/>
              <a:gd name="connsiteY30" fmla="*/ 154484 h 1340696"/>
              <a:gd name="connsiteX31" fmla="*/ 660082 w 1566633"/>
              <a:gd name="connsiteY31" fmla="*/ 197654 h 1340696"/>
              <a:gd name="connsiteX32" fmla="*/ 703251 w 1566633"/>
              <a:gd name="connsiteY32" fmla="*/ 260445 h 1340696"/>
              <a:gd name="connsiteX33" fmla="*/ 762118 w 1566633"/>
              <a:gd name="connsiteY33" fmla="*/ 338934 h 1340696"/>
              <a:gd name="connsiteX34" fmla="*/ 809211 w 1566633"/>
              <a:gd name="connsiteY34" fmla="*/ 401726 h 1340696"/>
              <a:gd name="connsiteX35" fmla="*/ 860229 w 1566633"/>
              <a:gd name="connsiteY35" fmla="*/ 456668 h 1340696"/>
              <a:gd name="connsiteX36" fmla="*/ 891625 w 1566633"/>
              <a:gd name="connsiteY36" fmla="*/ 495913 h 1340696"/>
              <a:gd name="connsiteX37" fmla="*/ 950492 w 1566633"/>
              <a:gd name="connsiteY37" fmla="*/ 605798 h 1340696"/>
              <a:gd name="connsiteX38" fmla="*/ 954416 w 1566633"/>
              <a:gd name="connsiteY38" fmla="*/ 617571 h 1340696"/>
              <a:gd name="connsiteX39" fmla="*/ 974039 w 1566633"/>
              <a:gd name="connsiteY39" fmla="*/ 699985 h 1340696"/>
              <a:gd name="connsiteX40" fmla="*/ 1001510 w 1566633"/>
              <a:gd name="connsiteY40" fmla="*/ 778474 h 1340696"/>
              <a:gd name="connsiteX41" fmla="*/ 1009359 w 1566633"/>
              <a:gd name="connsiteY41" fmla="*/ 790248 h 1340696"/>
              <a:gd name="connsiteX42" fmla="*/ 1056453 w 1566633"/>
              <a:gd name="connsiteY42" fmla="*/ 809870 h 1340696"/>
              <a:gd name="connsiteX43" fmla="*/ 1240902 w 1566633"/>
              <a:gd name="connsiteY43" fmla="*/ 751003 h 1340696"/>
              <a:gd name="connsiteX44" fmla="*/ 1327240 w 1566633"/>
              <a:gd name="connsiteY44" fmla="*/ 668589 h 1340696"/>
              <a:gd name="connsiteX45" fmla="*/ 1358636 w 1566633"/>
              <a:gd name="connsiteY45" fmla="*/ 641118 h 1340696"/>
              <a:gd name="connsiteX46" fmla="*/ 1511690 w 1566633"/>
              <a:gd name="connsiteY46" fmla="*/ 350708 h 1340696"/>
              <a:gd name="connsiteX47" fmla="*/ 1550935 w 1566633"/>
              <a:gd name="connsiteY47" fmla="*/ 264369 h 1340696"/>
              <a:gd name="connsiteX48" fmla="*/ 1566633 w 1566633"/>
              <a:gd name="connsiteY48" fmla="*/ 240823 h 1340696"/>
              <a:gd name="connsiteX49" fmla="*/ 1550935 w 1566633"/>
              <a:gd name="connsiteY49" fmla="*/ 252596 h 1340696"/>
              <a:gd name="connsiteX50" fmla="*/ 1484219 w 1566633"/>
              <a:gd name="connsiteY50" fmla="*/ 299690 h 1340696"/>
              <a:gd name="connsiteX51" fmla="*/ 1358636 w 1566633"/>
              <a:gd name="connsiteY51" fmla="*/ 397801 h 1340696"/>
              <a:gd name="connsiteX52" fmla="*/ 1260525 w 1566633"/>
              <a:gd name="connsiteY52" fmla="*/ 452744 h 1340696"/>
              <a:gd name="connsiteX53" fmla="*/ 911247 w 1566633"/>
              <a:gd name="connsiteY53" fmla="*/ 668589 h 1340696"/>
              <a:gd name="connsiteX54" fmla="*/ 883776 w 1566633"/>
              <a:gd name="connsiteY54" fmla="*/ 676438 h 1340696"/>
              <a:gd name="connsiteX55" fmla="*/ 860229 w 1566633"/>
              <a:gd name="connsiteY55" fmla="*/ 684287 h 1340696"/>
              <a:gd name="connsiteX56" fmla="*/ 797438 w 1566633"/>
              <a:gd name="connsiteY56" fmla="*/ 688212 h 1340696"/>
              <a:gd name="connsiteX57" fmla="*/ 691477 w 1566633"/>
              <a:gd name="connsiteY57" fmla="*/ 676438 h 1340696"/>
              <a:gd name="connsiteX58" fmla="*/ 664006 w 1566633"/>
              <a:gd name="connsiteY58" fmla="*/ 664665 h 1340696"/>
              <a:gd name="connsiteX59" fmla="*/ 534499 w 1566633"/>
              <a:gd name="connsiteY59" fmla="*/ 617571 h 1340696"/>
              <a:gd name="connsiteX60" fmla="*/ 416765 w 1566633"/>
              <a:gd name="connsiteY60" fmla="*/ 558704 h 1340696"/>
              <a:gd name="connsiteX61" fmla="*/ 397143 w 1566633"/>
              <a:gd name="connsiteY61" fmla="*/ 550855 h 1340696"/>
              <a:gd name="connsiteX62" fmla="*/ 330427 w 1566633"/>
              <a:gd name="connsiteY62" fmla="*/ 503762 h 1340696"/>
              <a:gd name="connsiteX63" fmla="*/ 322578 w 1566633"/>
              <a:gd name="connsiteY63" fmla="*/ 488064 h 1340696"/>
              <a:gd name="connsiteX64" fmla="*/ 369671 w 1566633"/>
              <a:gd name="connsiteY64" fmla="*/ 405650 h 1340696"/>
              <a:gd name="connsiteX65" fmla="*/ 452085 w 1566633"/>
              <a:gd name="connsiteY65" fmla="*/ 350708 h 1340696"/>
              <a:gd name="connsiteX66" fmla="*/ 499179 w 1566633"/>
              <a:gd name="connsiteY66" fmla="*/ 311463 h 1340696"/>
              <a:gd name="connsiteX67" fmla="*/ 522725 w 1566633"/>
              <a:gd name="connsiteY67" fmla="*/ 287916 h 1340696"/>
              <a:gd name="connsiteX68" fmla="*/ 585517 w 1566633"/>
              <a:gd name="connsiteY68" fmla="*/ 240823 h 1340696"/>
              <a:gd name="connsiteX69" fmla="*/ 597290 w 1566633"/>
              <a:gd name="connsiteY69" fmla="*/ 268294 h 1340696"/>
              <a:gd name="connsiteX70" fmla="*/ 609064 w 1566633"/>
              <a:gd name="connsiteY70" fmla="*/ 287916 h 1340696"/>
              <a:gd name="connsiteX71" fmla="*/ 640459 w 1566633"/>
              <a:gd name="connsiteY71" fmla="*/ 362481 h 1340696"/>
              <a:gd name="connsiteX72" fmla="*/ 660082 w 1566633"/>
              <a:gd name="connsiteY72" fmla="*/ 393877 h 1340696"/>
              <a:gd name="connsiteX73" fmla="*/ 675780 w 1566633"/>
              <a:gd name="connsiteY73" fmla="*/ 437046 h 1340696"/>
              <a:gd name="connsiteX74" fmla="*/ 856305 w 1566633"/>
              <a:gd name="connsiteY74" fmla="*/ 790248 h 1340696"/>
              <a:gd name="connsiteX75" fmla="*/ 879852 w 1566633"/>
              <a:gd name="connsiteY75" fmla="*/ 833417 h 1340696"/>
              <a:gd name="connsiteX76" fmla="*/ 903398 w 1566633"/>
              <a:gd name="connsiteY76" fmla="*/ 868737 h 1340696"/>
              <a:gd name="connsiteX77" fmla="*/ 993661 w 1566633"/>
              <a:gd name="connsiteY77" fmla="*/ 1010018 h 1340696"/>
              <a:gd name="connsiteX78" fmla="*/ 1013283 w 1566633"/>
              <a:gd name="connsiteY78" fmla="*/ 998244 h 1340696"/>
              <a:gd name="connsiteX79" fmla="*/ 1052528 w 1566633"/>
              <a:gd name="connsiteY79" fmla="*/ 966848 h 1340696"/>
              <a:gd name="connsiteX80" fmla="*/ 1068226 w 1566633"/>
              <a:gd name="connsiteY80" fmla="*/ 955075 h 1340696"/>
              <a:gd name="connsiteX81" fmla="*/ 1142791 w 1566633"/>
              <a:gd name="connsiteY81" fmla="*/ 868737 h 1340696"/>
              <a:gd name="connsiteX82" fmla="*/ 1205582 w 1566633"/>
              <a:gd name="connsiteY82" fmla="*/ 656816 h 1340696"/>
              <a:gd name="connsiteX83" fmla="*/ 1217356 w 1566633"/>
              <a:gd name="connsiteY83" fmla="*/ 570478 h 1340696"/>
              <a:gd name="connsiteX84" fmla="*/ 1225204 w 1566633"/>
              <a:gd name="connsiteY84" fmla="*/ 448819 h 1340696"/>
              <a:gd name="connsiteX85" fmla="*/ 1229129 w 1566633"/>
              <a:gd name="connsiteY85" fmla="*/ 111315 h 1340696"/>
              <a:gd name="connsiteX86" fmla="*/ 1197733 w 1566633"/>
              <a:gd name="connsiteY86" fmla="*/ 5355 h 1340696"/>
              <a:gd name="connsiteX87" fmla="*/ 1150640 w 1566633"/>
              <a:gd name="connsiteY87" fmla="*/ 40675 h 1340696"/>
              <a:gd name="connsiteX88" fmla="*/ 1131017 w 1566633"/>
              <a:gd name="connsiteY88" fmla="*/ 64222 h 1340696"/>
              <a:gd name="connsiteX89" fmla="*/ 1083924 w 1566633"/>
              <a:gd name="connsiteY89" fmla="*/ 99542 h 1340696"/>
              <a:gd name="connsiteX90" fmla="*/ 1044679 w 1566633"/>
              <a:gd name="connsiteY90" fmla="*/ 142711 h 1340696"/>
              <a:gd name="connsiteX91" fmla="*/ 923021 w 1566633"/>
              <a:gd name="connsiteY91" fmla="*/ 283992 h 1340696"/>
              <a:gd name="connsiteX92" fmla="*/ 911247 w 1566633"/>
              <a:gd name="connsiteY92" fmla="*/ 311463 h 1340696"/>
              <a:gd name="connsiteX93" fmla="*/ 872003 w 1566633"/>
              <a:gd name="connsiteY93" fmla="*/ 413499 h 1340696"/>
              <a:gd name="connsiteX94" fmla="*/ 868078 w 1566633"/>
              <a:gd name="connsiteY94" fmla="*/ 433121 h 1340696"/>
              <a:gd name="connsiteX95" fmla="*/ 856305 w 1566633"/>
              <a:gd name="connsiteY95" fmla="*/ 472366 h 1340696"/>
              <a:gd name="connsiteX96" fmla="*/ 836683 w 1566633"/>
              <a:gd name="connsiteY96" fmla="*/ 562629 h 1340696"/>
              <a:gd name="connsiteX97" fmla="*/ 824909 w 1566633"/>
              <a:gd name="connsiteY97" fmla="*/ 637193 h 1340696"/>
              <a:gd name="connsiteX98" fmla="*/ 797438 w 1566633"/>
              <a:gd name="connsiteY98" fmla="*/ 723532 h 1340696"/>
              <a:gd name="connsiteX99" fmla="*/ 789589 w 1566633"/>
              <a:gd name="connsiteY99" fmla="*/ 743154 h 1340696"/>
              <a:gd name="connsiteX100" fmla="*/ 742495 w 1566633"/>
              <a:gd name="connsiteY100" fmla="*/ 802021 h 1340696"/>
              <a:gd name="connsiteX101" fmla="*/ 707175 w 1566633"/>
              <a:gd name="connsiteY101" fmla="*/ 837341 h 1340696"/>
              <a:gd name="connsiteX102" fmla="*/ 652233 w 1566633"/>
              <a:gd name="connsiteY102" fmla="*/ 853039 h 1340696"/>
              <a:gd name="connsiteX103" fmla="*/ 585517 w 1566633"/>
              <a:gd name="connsiteY103" fmla="*/ 868737 h 1340696"/>
              <a:gd name="connsiteX104" fmla="*/ 483481 w 1566633"/>
              <a:gd name="connsiteY104" fmla="*/ 876586 h 1340696"/>
              <a:gd name="connsiteX105" fmla="*/ 200919 w 1566633"/>
              <a:gd name="connsiteY105" fmla="*/ 868737 h 1340696"/>
              <a:gd name="connsiteX106" fmla="*/ 185222 w 1566633"/>
              <a:gd name="connsiteY106" fmla="*/ 864812 h 1340696"/>
              <a:gd name="connsiteX107" fmla="*/ 142053 w 1566633"/>
              <a:gd name="connsiteY107" fmla="*/ 860888 h 1340696"/>
              <a:gd name="connsiteX108" fmla="*/ 102808 w 1566633"/>
              <a:gd name="connsiteY108" fmla="*/ 837341 h 1340696"/>
              <a:gd name="connsiteX109" fmla="*/ 91034 w 1566633"/>
              <a:gd name="connsiteY109" fmla="*/ 829492 h 1340696"/>
              <a:gd name="connsiteX110" fmla="*/ 8621 w 1566633"/>
              <a:gd name="connsiteY110" fmla="*/ 688212 h 1340696"/>
              <a:gd name="connsiteX111" fmla="*/ 20394 w 1566633"/>
              <a:gd name="connsiteY111" fmla="*/ 550855 h 1340696"/>
              <a:gd name="connsiteX112" fmla="*/ 55714 w 1566633"/>
              <a:gd name="connsiteY112" fmla="*/ 558704 h 1340696"/>
              <a:gd name="connsiteX113" fmla="*/ 126355 w 1566633"/>
              <a:gd name="connsiteY113" fmla="*/ 586175 h 1340696"/>
              <a:gd name="connsiteX114" fmla="*/ 224466 w 1566633"/>
              <a:gd name="connsiteY114" fmla="*/ 625420 h 1340696"/>
              <a:gd name="connsiteX115" fmla="*/ 251937 w 1566633"/>
              <a:gd name="connsiteY115" fmla="*/ 633269 h 1340696"/>
              <a:gd name="connsiteX116" fmla="*/ 350049 w 1566633"/>
              <a:gd name="connsiteY116" fmla="*/ 680363 h 1340696"/>
              <a:gd name="connsiteX117" fmla="*/ 369671 w 1566633"/>
              <a:gd name="connsiteY117" fmla="*/ 688212 h 1340696"/>
              <a:gd name="connsiteX118" fmla="*/ 459934 w 1566633"/>
              <a:gd name="connsiteY118" fmla="*/ 743154 h 1340696"/>
              <a:gd name="connsiteX119" fmla="*/ 499179 w 1566633"/>
              <a:gd name="connsiteY119" fmla="*/ 774550 h 1340696"/>
              <a:gd name="connsiteX120" fmla="*/ 510952 w 1566633"/>
              <a:gd name="connsiteY120" fmla="*/ 782399 h 1340696"/>
              <a:gd name="connsiteX121" fmla="*/ 581592 w 1566633"/>
              <a:gd name="connsiteY121" fmla="*/ 864812 h 1340696"/>
              <a:gd name="connsiteX122" fmla="*/ 616913 w 1566633"/>
              <a:gd name="connsiteY122" fmla="*/ 907981 h 1340696"/>
              <a:gd name="connsiteX123" fmla="*/ 640459 w 1566633"/>
              <a:gd name="connsiteY123" fmla="*/ 927604 h 1340696"/>
              <a:gd name="connsiteX124" fmla="*/ 660082 w 1566633"/>
              <a:gd name="connsiteY124" fmla="*/ 951151 h 1340696"/>
              <a:gd name="connsiteX125" fmla="*/ 785665 w 1566633"/>
              <a:gd name="connsiteY125" fmla="*/ 1053187 h 1340696"/>
              <a:gd name="connsiteX126" fmla="*/ 895549 w 1566633"/>
              <a:gd name="connsiteY126" fmla="*/ 1112054 h 1340696"/>
              <a:gd name="connsiteX127" fmla="*/ 930870 w 1566633"/>
              <a:gd name="connsiteY127" fmla="*/ 1127751 h 1340696"/>
              <a:gd name="connsiteX128" fmla="*/ 1119244 w 1566633"/>
              <a:gd name="connsiteY128" fmla="*/ 1170921 h 1340696"/>
              <a:gd name="connsiteX129" fmla="*/ 1213431 w 1566633"/>
              <a:gd name="connsiteY129" fmla="*/ 1163072 h 1340696"/>
              <a:gd name="connsiteX130" fmla="*/ 1233053 w 1566633"/>
              <a:gd name="connsiteY130" fmla="*/ 1155223 h 1340696"/>
              <a:gd name="connsiteX131" fmla="*/ 1240902 w 1566633"/>
              <a:gd name="connsiteY131" fmla="*/ 1143449 h 1340696"/>
              <a:gd name="connsiteX132" fmla="*/ 1299769 w 1566633"/>
              <a:gd name="connsiteY132" fmla="*/ 1064960 h 1340696"/>
              <a:gd name="connsiteX133" fmla="*/ 1339014 w 1566633"/>
              <a:gd name="connsiteY133" fmla="*/ 998244 h 1340696"/>
              <a:gd name="connsiteX134" fmla="*/ 1448899 w 1566633"/>
              <a:gd name="connsiteY134" fmla="*/ 829492 h 1340696"/>
              <a:gd name="connsiteX135" fmla="*/ 1476370 w 1566633"/>
              <a:gd name="connsiteY135" fmla="*/ 758852 h 1340696"/>
              <a:gd name="connsiteX136" fmla="*/ 1527388 w 1566633"/>
              <a:gd name="connsiteY136" fmla="*/ 609722 h 1340696"/>
              <a:gd name="connsiteX137" fmla="*/ 1543086 w 1566633"/>
              <a:gd name="connsiteY137" fmla="*/ 495913 h 1340696"/>
              <a:gd name="connsiteX138" fmla="*/ 1527388 w 1566633"/>
              <a:gd name="connsiteY138" fmla="*/ 382103 h 1340696"/>
              <a:gd name="connsiteX139" fmla="*/ 1499917 w 1566633"/>
              <a:gd name="connsiteY139" fmla="*/ 366406 h 1340696"/>
              <a:gd name="connsiteX140" fmla="*/ 1386107 w 1566633"/>
              <a:gd name="connsiteY140" fmla="*/ 425272 h 1340696"/>
              <a:gd name="connsiteX141" fmla="*/ 1236978 w 1566633"/>
              <a:gd name="connsiteY141" fmla="*/ 499837 h 1340696"/>
              <a:gd name="connsiteX142" fmla="*/ 1099622 w 1566633"/>
              <a:gd name="connsiteY142" fmla="*/ 546931 h 1340696"/>
              <a:gd name="connsiteX143" fmla="*/ 1005434 w 1566633"/>
              <a:gd name="connsiteY143" fmla="*/ 586175 h 1340696"/>
              <a:gd name="connsiteX144" fmla="*/ 938719 w 1566633"/>
              <a:gd name="connsiteY144" fmla="*/ 605798 h 1340696"/>
              <a:gd name="connsiteX145" fmla="*/ 872003 w 1566633"/>
              <a:gd name="connsiteY145" fmla="*/ 641118 h 1340696"/>
              <a:gd name="connsiteX146" fmla="*/ 679704 w 1566633"/>
              <a:gd name="connsiteY146" fmla="*/ 731381 h 1340696"/>
              <a:gd name="connsiteX147" fmla="*/ 581592 w 1566633"/>
              <a:gd name="connsiteY147" fmla="*/ 794172 h 1340696"/>
              <a:gd name="connsiteX148" fmla="*/ 499179 w 1566633"/>
              <a:gd name="connsiteY148" fmla="*/ 837341 h 1340696"/>
              <a:gd name="connsiteX149" fmla="*/ 459934 w 1566633"/>
              <a:gd name="connsiteY149" fmla="*/ 853039 h 1340696"/>
              <a:gd name="connsiteX150" fmla="*/ 444236 w 1566633"/>
              <a:gd name="connsiteY150" fmla="*/ 864812 h 1340696"/>
              <a:gd name="connsiteX151" fmla="*/ 420689 w 1566633"/>
              <a:gd name="connsiteY151" fmla="*/ 856963 h 1340696"/>
              <a:gd name="connsiteX152" fmla="*/ 408916 w 1566633"/>
              <a:gd name="connsiteY152" fmla="*/ 833417 h 1340696"/>
              <a:gd name="connsiteX153" fmla="*/ 389294 w 1566633"/>
              <a:gd name="connsiteY153" fmla="*/ 805945 h 1340696"/>
              <a:gd name="connsiteX154" fmla="*/ 306880 w 1566633"/>
              <a:gd name="connsiteY154" fmla="*/ 731381 h 1340696"/>
              <a:gd name="connsiteX155" fmla="*/ 244089 w 1566633"/>
              <a:gd name="connsiteY155" fmla="*/ 676438 h 1340696"/>
              <a:gd name="connsiteX156" fmla="*/ 240164 w 1566633"/>
              <a:gd name="connsiteY156" fmla="*/ 660740 h 1340696"/>
              <a:gd name="connsiteX157" fmla="*/ 310804 w 1566633"/>
              <a:gd name="connsiteY157" fmla="*/ 574402 h 1340696"/>
              <a:gd name="connsiteX158" fmla="*/ 350049 w 1566633"/>
              <a:gd name="connsiteY158" fmla="*/ 503762 h 1340696"/>
              <a:gd name="connsiteX159" fmla="*/ 353974 w 1566633"/>
              <a:gd name="connsiteY159" fmla="*/ 491988 h 1340696"/>
              <a:gd name="connsiteX160" fmla="*/ 373596 w 1566633"/>
              <a:gd name="connsiteY160" fmla="*/ 452744 h 1340696"/>
              <a:gd name="connsiteX161" fmla="*/ 393218 w 1566633"/>
              <a:gd name="connsiteY161" fmla="*/ 433121 h 1340696"/>
              <a:gd name="connsiteX162" fmla="*/ 420689 w 1566633"/>
              <a:gd name="connsiteY162" fmla="*/ 484139 h 1340696"/>
              <a:gd name="connsiteX163" fmla="*/ 428538 w 1566633"/>
              <a:gd name="connsiteY163" fmla="*/ 495913 h 1340696"/>
              <a:gd name="connsiteX164" fmla="*/ 459934 w 1566633"/>
              <a:gd name="connsiteY164" fmla="*/ 554780 h 1340696"/>
              <a:gd name="connsiteX165" fmla="*/ 507028 w 1566633"/>
              <a:gd name="connsiteY165" fmla="*/ 629345 h 1340696"/>
              <a:gd name="connsiteX166" fmla="*/ 514877 w 1566633"/>
              <a:gd name="connsiteY166" fmla="*/ 648967 h 1340696"/>
              <a:gd name="connsiteX167" fmla="*/ 534499 w 1566633"/>
              <a:gd name="connsiteY167" fmla="*/ 688212 h 1340696"/>
              <a:gd name="connsiteX168" fmla="*/ 546272 w 1566633"/>
              <a:gd name="connsiteY168" fmla="*/ 719607 h 1340696"/>
              <a:gd name="connsiteX169" fmla="*/ 581592 w 1566633"/>
              <a:gd name="connsiteY169" fmla="*/ 774550 h 1340696"/>
              <a:gd name="connsiteX170" fmla="*/ 589441 w 1566633"/>
              <a:gd name="connsiteY170" fmla="*/ 794172 h 1340696"/>
              <a:gd name="connsiteX171" fmla="*/ 675780 w 1566633"/>
              <a:gd name="connsiteY171" fmla="*/ 911906 h 1340696"/>
              <a:gd name="connsiteX172" fmla="*/ 722873 w 1566633"/>
              <a:gd name="connsiteY172" fmla="*/ 982546 h 1340696"/>
              <a:gd name="connsiteX173" fmla="*/ 726798 w 1566633"/>
              <a:gd name="connsiteY173" fmla="*/ 998244 h 1340696"/>
              <a:gd name="connsiteX174" fmla="*/ 746420 w 1566633"/>
              <a:gd name="connsiteY174" fmla="*/ 1029640 h 1340696"/>
              <a:gd name="connsiteX175" fmla="*/ 773891 w 1566633"/>
              <a:gd name="connsiteY175" fmla="*/ 1104205 h 1340696"/>
              <a:gd name="connsiteX176" fmla="*/ 777816 w 1566633"/>
              <a:gd name="connsiteY176" fmla="*/ 1119903 h 1340696"/>
              <a:gd name="connsiteX177" fmla="*/ 781740 w 1566633"/>
              <a:gd name="connsiteY177" fmla="*/ 1131676 h 1340696"/>
              <a:gd name="connsiteX178" fmla="*/ 801362 w 1566633"/>
              <a:gd name="connsiteY178" fmla="*/ 1182694 h 1340696"/>
              <a:gd name="connsiteX179" fmla="*/ 817060 w 1566633"/>
              <a:gd name="connsiteY179" fmla="*/ 1210165 h 1340696"/>
              <a:gd name="connsiteX180" fmla="*/ 824909 w 1566633"/>
              <a:gd name="connsiteY180" fmla="*/ 1225863 h 1340696"/>
              <a:gd name="connsiteX181" fmla="*/ 840607 w 1566633"/>
              <a:gd name="connsiteY181" fmla="*/ 1269032 h 1340696"/>
              <a:gd name="connsiteX182" fmla="*/ 856305 w 1566633"/>
              <a:gd name="connsiteY182" fmla="*/ 1308277 h 1340696"/>
              <a:gd name="connsiteX183" fmla="*/ 864154 w 1566633"/>
              <a:gd name="connsiteY183" fmla="*/ 1320050 h 1340696"/>
              <a:gd name="connsiteX184" fmla="*/ 887701 w 1566633"/>
              <a:gd name="connsiteY184" fmla="*/ 1323975 h 1340696"/>
              <a:gd name="connsiteX185" fmla="*/ 919096 w 1566633"/>
              <a:gd name="connsiteY185" fmla="*/ 1335748 h 1340696"/>
              <a:gd name="connsiteX186" fmla="*/ 1064301 w 1566633"/>
              <a:gd name="connsiteY186" fmla="*/ 1327899 h 1340696"/>
              <a:gd name="connsiteX187" fmla="*/ 1079999 w 1566633"/>
              <a:gd name="connsiteY187" fmla="*/ 1323975 h 1340696"/>
              <a:gd name="connsiteX188" fmla="*/ 1162413 w 1566633"/>
              <a:gd name="connsiteY188" fmla="*/ 1233712 h 1340696"/>
              <a:gd name="connsiteX189" fmla="*/ 1280147 w 1566633"/>
              <a:gd name="connsiteY189" fmla="*/ 1104205 h 1340696"/>
              <a:gd name="connsiteX190" fmla="*/ 1417503 w 1566633"/>
              <a:gd name="connsiteY190" fmla="*/ 1017866 h 1340696"/>
              <a:gd name="connsiteX191" fmla="*/ 1452823 w 1566633"/>
              <a:gd name="connsiteY191" fmla="*/ 990395 h 1340696"/>
              <a:gd name="connsiteX192" fmla="*/ 1441050 w 1566633"/>
              <a:gd name="connsiteY192" fmla="*/ 978622 h 1340696"/>
              <a:gd name="connsiteX193" fmla="*/ 1354712 w 1566633"/>
              <a:gd name="connsiteY193" fmla="*/ 951151 h 1340696"/>
              <a:gd name="connsiteX194" fmla="*/ 479556 w 1566633"/>
              <a:gd name="connsiteY194" fmla="*/ 959000 h 1340696"/>
              <a:gd name="connsiteX195" fmla="*/ 381445 w 1566633"/>
              <a:gd name="connsiteY195" fmla="*/ 982546 h 1340696"/>
              <a:gd name="connsiteX196" fmla="*/ 318653 w 1566633"/>
              <a:gd name="connsiteY196" fmla="*/ 994320 h 1340696"/>
              <a:gd name="connsiteX197" fmla="*/ 255862 w 1566633"/>
              <a:gd name="connsiteY197" fmla="*/ 1013942 h 134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566633" h="1340696">
                <a:moveTo>
                  <a:pt x="656157" y="503762"/>
                </a:moveTo>
                <a:cubicBezTo>
                  <a:pt x="700135" y="466066"/>
                  <a:pt x="684016" y="481645"/>
                  <a:pt x="738571" y="421348"/>
                </a:cubicBezTo>
                <a:cubicBezTo>
                  <a:pt x="745426" y="413772"/>
                  <a:pt x="750968" y="405026"/>
                  <a:pt x="758193" y="397801"/>
                </a:cubicBezTo>
                <a:cubicBezTo>
                  <a:pt x="762818" y="393176"/>
                  <a:pt x="769104" y="390485"/>
                  <a:pt x="773891" y="386028"/>
                </a:cubicBezTo>
                <a:cubicBezTo>
                  <a:pt x="807071" y="355136"/>
                  <a:pt x="837847" y="321650"/>
                  <a:pt x="872003" y="291841"/>
                </a:cubicBezTo>
                <a:cubicBezTo>
                  <a:pt x="937848" y="234377"/>
                  <a:pt x="985792" y="196881"/>
                  <a:pt x="1056453" y="154484"/>
                </a:cubicBezTo>
                <a:cubicBezTo>
                  <a:pt x="1086089" y="136702"/>
                  <a:pt x="1116779" y="120737"/>
                  <a:pt x="1146715" y="103466"/>
                </a:cubicBezTo>
                <a:cubicBezTo>
                  <a:pt x="1150800" y="101109"/>
                  <a:pt x="1154073" y="97274"/>
                  <a:pt x="1158489" y="95618"/>
                </a:cubicBezTo>
                <a:cubicBezTo>
                  <a:pt x="1164735" y="93276"/>
                  <a:pt x="1171570" y="93001"/>
                  <a:pt x="1178111" y="91693"/>
                </a:cubicBezTo>
                <a:cubicBezTo>
                  <a:pt x="1184652" y="99542"/>
                  <a:pt x="1192355" y="106553"/>
                  <a:pt x="1197733" y="115240"/>
                </a:cubicBezTo>
                <a:cubicBezTo>
                  <a:pt x="1209438" y="134149"/>
                  <a:pt x="1219184" y="154216"/>
                  <a:pt x="1229129" y="174107"/>
                </a:cubicBezTo>
                <a:cubicBezTo>
                  <a:pt x="1230979" y="177807"/>
                  <a:pt x="1231639" y="181992"/>
                  <a:pt x="1233053" y="185880"/>
                </a:cubicBezTo>
                <a:cubicBezTo>
                  <a:pt x="1236873" y="196384"/>
                  <a:pt x="1241293" y="206673"/>
                  <a:pt x="1244827" y="217276"/>
                </a:cubicBezTo>
                <a:cubicBezTo>
                  <a:pt x="1246533" y="222393"/>
                  <a:pt x="1247269" y="227788"/>
                  <a:pt x="1248751" y="232974"/>
                </a:cubicBezTo>
                <a:cubicBezTo>
                  <a:pt x="1249887" y="236952"/>
                  <a:pt x="1251368" y="240823"/>
                  <a:pt x="1252676" y="244747"/>
                </a:cubicBezTo>
                <a:cubicBezTo>
                  <a:pt x="1239594" y="303614"/>
                  <a:pt x="1233352" y="364431"/>
                  <a:pt x="1213431" y="421348"/>
                </a:cubicBezTo>
                <a:cubicBezTo>
                  <a:pt x="1205393" y="444315"/>
                  <a:pt x="1187690" y="463234"/>
                  <a:pt x="1170262" y="480215"/>
                </a:cubicBezTo>
                <a:cubicBezTo>
                  <a:pt x="1136312" y="513295"/>
                  <a:pt x="1098668" y="542536"/>
                  <a:pt x="1060377" y="570478"/>
                </a:cubicBezTo>
                <a:cubicBezTo>
                  <a:pt x="1049970" y="578073"/>
                  <a:pt x="1035982" y="579347"/>
                  <a:pt x="1025057" y="586175"/>
                </a:cubicBezTo>
                <a:cubicBezTo>
                  <a:pt x="1014830" y="592567"/>
                  <a:pt x="1007324" y="602606"/>
                  <a:pt x="997586" y="609722"/>
                </a:cubicBezTo>
                <a:cubicBezTo>
                  <a:pt x="973271" y="627491"/>
                  <a:pt x="946585" y="641985"/>
                  <a:pt x="923021" y="660740"/>
                </a:cubicBezTo>
                <a:cubicBezTo>
                  <a:pt x="882388" y="693081"/>
                  <a:pt x="843614" y="727734"/>
                  <a:pt x="805287" y="762776"/>
                </a:cubicBezTo>
                <a:cubicBezTo>
                  <a:pt x="797747" y="769670"/>
                  <a:pt x="793301" y="779535"/>
                  <a:pt x="785665" y="786323"/>
                </a:cubicBezTo>
                <a:cubicBezTo>
                  <a:pt x="775747" y="795139"/>
                  <a:pt x="747194" y="799865"/>
                  <a:pt x="738571" y="802021"/>
                </a:cubicBezTo>
                <a:cubicBezTo>
                  <a:pt x="729414" y="783707"/>
                  <a:pt x="721259" y="764856"/>
                  <a:pt x="711100" y="747078"/>
                </a:cubicBezTo>
                <a:cubicBezTo>
                  <a:pt x="705517" y="737307"/>
                  <a:pt x="695816" y="729990"/>
                  <a:pt x="691477" y="719607"/>
                </a:cubicBezTo>
                <a:cubicBezTo>
                  <a:pt x="659065" y="642049"/>
                  <a:pt x="636000" y="560663"/>
                  <a:pt x="601215" y="484139"/>
                </a:cubicBezTo>
                <a:cubicBezTo>
                  <a:pt x="575940" y="428537"/>
                  <a:pt x="586134" y="456110"/>
                  <a:pt x="569819" y="401726"/>
                </a:cubicBezTo>
                <a:cubicBezTo>
                  <a:pt x="577668" y="329777"/>
                  <a:pt x="581657" y="257302"/>
                  <a:pt x="593366" y="185880"/>
                </a:cubicBezTo>
                <a:cubicBezTo>
                  <a:pt x="594892" y="176571"/>
                  <a:pt x="601215" y="167566"/>
                  <a:pt x="609064" y="162333"/>
                </a:cubicBezTo>
                <a:lnTo>
                  <a:pt x="620837" y="154484"/>
                </a:lnTo>
                <a:cubicBezTo>
                  <a:pt x="633919" y="168874"/>
                  <a:pt x="648142" y="182303"/>
                  <a:pt x="660082" y="197654"/>
                </a:cubicBezTo>
                <a:cubicBezTo>
                  <a:pt x="675676" y="217703"/>
                  <a:pt x="688380" y="239854"/>
                  <a:pt x="703251" y="260445"/>
                </a:cubicBezTo>
                <a:cubicBezTo>
                  <a:pt x="722399" y="286957"/>
                  <a:pt x="742496" y="312771"/>
                  <a:pt x="762118" y="338934"/>
                </a:cubicBezTo>
                <a:cubicBezTo>
                  <a:pt x="777816" y="359865"/>
                  <a:pt x="791408" y="382554"/>
                  <a:pt x="809211" y="401726"/>
                </a:cubicBezTo>
                <a:cubicBezTo>
                  <a:pt x="826217" y="420040"/>
                  <a:pt x="844504" y="437243"/>
                  <a:pt x="860229" y="456668"/>
                </a:cubicBezTo>
                <a:cubicBezTo>
                  <a:pt x="899265" y="504888"/>
                  <a:pt x="855029" y="468465"/>
                  <a:pt x="891625" y="495913"/>
                </a:cubicBezTo>
                <a:cubicBezTo>
                  <a:pt x="911247" y="532541"/>
                  <a:pt x="937353" y="566377"/>
                  <a:pt x="950492" y="605798"/>
                </a:cubicBezTo>
                <a:cubicBezTo>
                  <a:pt x="951800" y="609722"/>
                  <a:pt x="953413" y="613558"/>
                  <a:pt x="954416" y="617571"/>
                </a:cubicBezTo>
                <a:cubicBezTo>
                  <a:pt x="961265" y="644967"/>
                  <a:pt x="967413" y="672534"/>
                  <a:pt x="974039" y="699985"/>
                </a:cubicBezTo>
                <a:cubicBezTo>
                  <a:pt x="983219" y="738016"/>
                  <a:pt x="982143" y="736972"/>
                  <a:pt x="1001510" y="778474"/>
                </a:cubicBezTo>
                <a:cubicBezTo>
                  <a:pt x="1003505" y="782748"/>
                  <a:pt x="1006024" y="786913"/>
                  <a:pt x="1009359" y="790248"/>
                </a:cubicBezTo>
                <a:cubicBezTo>
                  <a:pt x="1020409" y="801298"/>
                  <a:pt x="1045731" y="806296"/>
                  <a:pt x="1056453" y="809870"/>
                </a:cubicBezTo>
                <a:cubicBezTo>
                  <a:pt x="1117936" y="790248"/>
                  <a:pt x="1182084" y="777566"/>
                  <a:pt x="1240902" y="751003"/>
                </a:cubicBezTo>
                <a:cubicBezTo>
                  <a:pt x="1279453" y="733593"/>
                  <a:pt x="1299178" y="696651"/>
                  <a:pt x="1327240" y="668589"/>
                </a:cubicBezTo>
                <a:cubicBezTo>
                  <a:pt x="1337073" y="658756"/>
                  <a:pt x="1350758" y="652577"/>
                  <a:pt x="1358636" y="641118"/>
                </a:cubicBezTo>
                <a:cubicBezTo>
                  <a:pt x="1454985" y="500975"/>
                  <a:pt x="1451754" y="492661"/>
                  <a:pt x="1511690" y="350708"/>
                </a:cubicBezTo>
                <a:cubicBezTo>
                  <a:pt x="1526372" y="315936"/>
                  <a:pt x="1532795" y="296617"/>
                  <a:pt x="1550935" y="264369"/>
                </a:cubicBezTo>
                <a:cubicBezTo>
                  <a:pt x="1555560" y="256147"/>
                  <a:pt x="1566633" y="250256"/>
                  <a:pt x="1566633" y="240823"/>
                </a:cubicBezTo>
                <a:cubicBezTo>
                  <a:pt x="1566633" y="234282"/>
                  <a:pt x="1556257" y="248794"/>
                  <a:pt x="1550935" y="252596"/>
                </a:cubicBezTo>
                <a:cubicBezTo>
                  <a:pt x="1528784" y="268418"/>
                  <a:pt x="1500552" y="277913"/>
                  <a:pt x="1484219" y="299690"/>
                </a:cubicBezTo>
                <a:cubicBezTo>
                  <a:pt x="1447872" y="348151"/>
                  <a:pt x="1452463" y="345257"/>
                  <a:pt x="1358636" y="397801"/>
                </a:cubicBezTo>
                <a:cubicBezTo>
                  <a:pt x="1325932" y="416115"/>
                  <a:pt x="1291921" y="432268"/>
                  <a:pt x="1260525" y="452744"/>
                </a:cubicBezTo>
                <a:cubicBezTo>
                  <a:pt x="1010305" y="615931"/>
                  <a:pt x="1171771" y="538327"/>
                  <a:pt x="911247" y="668589"/>
                </a:cubicBezTo>
                <a:cubicBezTo>
                  <a:pt x="902729" y="672848"/>
                  <a:pt x="892878" y="673637"/>
                  <a:pt x="883776" y="676438"/>
                </a:cubicBezTo>
                <a:cubicBezTo>
                  <a:pt x="875868" y="678871"/>
                  <a:pt x="868427" y="683169"/>
                  <a:pt x="860229" y="684287"/>
                </a:cubicBezTo>
                <a:cubicBezTo>
                  <a:pt x="839450" y="687121"/>
                  <a:pt x="818368" y="686904"/>
                  <a:pt x="797438" y="688212"/>
                </a:cubicBezTo>
                <a:cubicBezTo>
                  <a:pt x="762118" y="684287"/>
                  <a:pt x="726474" y="682614"/>
                  <a:pt x="691477" y="676438"/>
                </a:cubicBezTo>
                <a:cubicBezTo>
                  <a:pt x="681666" y="674707"/>
                  <a:pt x="673334" y="668163"/>
                  <a:pt x="664006" y="664665"/>
                </a:cubicBezTo>
                <a:cubicBezTo>
                  <a:pt x="595772" y="639077"/>
                  <a:pt x="643289" y="665922"/>
                  <a:pt x="534499" y="617571"/>
                </a:cubicBezTo>
                <a:cubicBezTo>
                  <a:pt x="494404" y="599751"/>
                  <a:pt x="456233" y="577874"/>
                  <a:pt x="416765" y="558704"/>
                </a:cubicBezTo>
                <a:cubicBezTo>
                  <a:pt x="410428" y="555626"/>
                  <a:pt x="403086" y="554637"/>
                  <a:pt x="397143" y="550855"/>
                </a:cubicBezTo>
                <a:cubicBezTo>
                  <a:pt x="374178" y="536241"/>
                  <a:pt x="330427" y="503762"/>
                  <a:pt x="330427" y="503762"/>
                </a:cubicBezTo>
                <a:cubicBezTo>
                  <a:pt x="327811" y="498529"/>
                  <a:pt x="320804" y="493639"/>
                  <a:pt x="322578" y="488064"/>
                </a:cubicBezTo>
                <a:cubicBezTo>
                  <a:pt x="325361" y="479317"/>
                  <a:pt x="346666" y="421945"/>
                  <a:pt x="369671" y="405650"/>
                </a:cubicBezTo>
                <a:cubicBezTo>
                  <a:pt x="396613" y="386566"/>
                  <a:pt x="425383" y="370127"/>
                  <a:pt x="452085" y="350708"/>
                </a:cubicBezTo>
                <a:cubicBezTo>
                  <a:pt x="468611" y="338689"/>
                  <a:pt x="483906" y="325039"/>
                  <a:pt x="499179" y="311463"/>
                </a:cubicBezTo>
                <a:cubicBezTo>
                  <a:pt x="507475" y="304089"/>
                  <a:pt x="513599" y="294234"/>
                  <a:pt x="522725" y="287916"/>
                </a:cubicBezTo>
                <a:cubicBezTo>
                  <a:pt x="578306" y="249437"/>
                  <a:pt x="559117" y="267221"/>
                  <a:pt x="585517" y="240823"/>
                </a:cubicBezTo>
                <a:cubicBezTo>
                  <a:pt x="589441" y="249980"/>
                  <a:pt x="592835" y="259383"/>
                  <a:pt x="597290" y="268294"/>
                </a:cubicBezTo>
                <a:cubicBezTo>
                  <a:pt x="600701" y="275116"/>
                  <a:pt x="605886" y="280982"/>
                  <a:pt x="609064" y="287916"/>
                </a:cubicBezTo>
                <a:cubicBezTo>
                  <a:pt x="620300" y="312432"/>
                  <a:pt x="628760" y="338183"/>
                  <a:pt x="640459" y="362481"/>
                </a:cubicBezTo>
                <a:cubicBezTo>
                  <a:pt x="645813" y="373601"/>
                  <a:pt x="654799" y="382724"/>
                  <a:pt x="660082" y="393877"/>
                </a:cubicBezTo>
                <a:cubicBezTo>
                  <a:pt x="666637" y="407715"/>
                  <a:pt x="668987" y="423324"/>
                  <a:pt x="675780" y="437046"/>
                </a:cubicBezTo>
                <a:cubicBezTo>
                  <a:pt x="734441" y="555542"/>
                  <a:pt x="795782" y="672693"/>
                  <a:pt x="856305" y="790248"/>
                </a:cubicBezTo>
                <a:cubicBezTo>
                  <a:pt x="863808" y="804821"/>
                  <a:pt x="870760" y="819779"/>
                  <a:pt x="879852" y="833417"/>
                </a:cubicBezTo>
                <a:cubicBezTo>
                  <a:pt x="887701" y="845190"/>
                  <a:pt x="896004" y="856673"/>
                  <a:pt x="903398" y="868737"/>
                </a:cubicBezTo>
                <a:cubicBezTo>
                  <a:pt x="982242" y="997378"/>
                  <a:pt x="923960" y="912437"/>
                  <a:pt x="993661" y="1010018"/>
                </a:cubicBezTo>
                <a:cubicBezTo>
                  <a:pt x="1000202" y="1006093"/>
                  <a:pt x="1006936" y="1002475"/>
                  <a:pt x="1013283" y="998244"/>
                </a:cubicBezTo>
                <a:cubicBezTo>
                  <a:pt x="1026817" y="989221"/>
                  <a:pt x="1040105" y="976787"/>
                  <a:pt x="1052528" y="966848"/>
                </a:cubicBezTo>
                <a:cubicBezTo>
                  <a:pt x="1057635" y="962762"/>
                  <a:pt x="1063721" y="959817"/>
                  <a:pt x="1068226" y="955075"/>
                </a:cubicBezTo>
                <a:cubicBezTo>
                  <a:pt x="1106293" y="915005"/>
                  <a:pt x="1116005" y="902218"/>
                  <a:pt x="1142791" y="868737"/>
                </a:cubicBezTo>
                <a:cubicBezTo>
                  <a:pt x="1163721" y="798097"/>
                  <a:pt x="1185635" y="727740"/>
                  <a:pt x="1205582" y="656816"/>
                </a:cubicBezTo>
                <a:cubicBezTo>
                  <a:pt x="1214131" y="626420"/>
                  <a:pt x="1215144" y="602178"/>
                  <a:pt x="1217356" y="570478"/>
                </a:cubicBezTo>
                <a:cubicBezTo>
                  <a:pt x="1220184" y="529939"/>
                  <a:pt x="1222588" y="489372"/>
                  <a:pt x="1225204" y="448819"/>
                </a:cubicBezTo>
                <a:cubicBezTo>
                  <a:pt x="1226512" y="336318"/>
                  <a:pt x="1232089" y="223785"/>
                  <a:pt x="1229129" y="111315"/>
                </a:cubicBezTo>
                <a:cubicBezTo>
                  <a:pt x="1226009" y="-7245"/>
                  <a:pt x="1247381" y="-7059"/>
                  <a:pt x="1197733" y="5355"/>
                </a:cubicBezTo>
                <a:cubicBezTo>
                  <a:pt x="1190159" y="10765"/>
                  <a:pt x="1159165" y="32150"/>
                  <a:pt x="1150640" y="40675"/>
                </a:cubicBezTo>
                <a:cubicBezTo>
                  <a:pt x="1143415" y="47900"/>
                  <a:pt x="1138678" y="57462"/>
                  <a:pt x="1131017" y="64222"/>
                </a:cubicBezTo>
                <a:cubicBezTo>
                  <a:pt x="1116304" y="77204"/>
                  <a:pt x="1098443" y="86343"/>
                  <a:pt x="1083924" y="99542"/>
                </a:cubicBezTo>
                <a:cubicBezTo>
                  <a:pt x="1069534" y="112624"/>
                  <a:pt x="1058430" y="128960"/>
                  <a:pt x="1044679" y="142711"/>
                </a:cubicBezTo>
                <a:cubicBezTo>
                  <a:pt x="966085" y="221305"/>
                  <a:pt x="993263" y="176781"/>
                  <a:pt x="923021" y="283992"/>
                </a:cubicBezTo>
                <a:cubicBezTo>
                  <a:pt x="917561" y="292325"/>
                  <a:pt x="914899" y="302194"/>
                  <a:pt x="911247" y="311463"/>
                </a:cubicBezTo>
                <a:cubicBezTo>
                  <a:pt x="897891" y="345368"/>
                  <a:pt x="884189" y="379156"/>
                  <a:pt x="872003" y="413499"/>
                </a:cubicBezTo>
                <a:cubicBezTo>
                  <a:pt x="869772" y="419785"/>
                  <a:pt x="869797" y="426676"/>
                  <a:pt x="868078" y="433121"/>
                </a:cubicBezTo>
                <a:cubicBezTo>
                  <a:pt x="864559" y="446317"/>
                  <a:pt x="859408" y="459066"/>
                  <a:pt x="856305" y="472366"/>
                </a:cubicBezTo>
                <a:cubicBezTo>
                  <a:pt x="830622" y="582438"/>
                  <a:pt x="850465" y="521275"/>
                  <a:pt x="836683" y="562629"/>
                </a:cubicBezTo>
                <a:cubicBezTo>
                  <a:pt x="832604" y="611566"/>
                  <a:pt x="836700" y="599199"/>
                  <a:pt x="824909" y="637193"/>
                </a:cubicBezTo>
                <a:cubicBezTo>
                  <a:pt x="815957" y="666037"/>
                  <a:pt x="806988" y="694880"/>
                  <a:pt x="797438" y="723532"/>
                </a:cubicBezTo>
                <a:cubicBezTo>
                  <a:pt x="795210" y="730215"/>
                  <a:pt x="793629" y="737383"/>
                  <a:pt x="789589" y="743154"/>
                </a:cubicBezTo>
                <a:cubicBezTo>
                  <a:pt x="775178" y="763740"/>
                  <a:pt x="760264" y="784252"/>
                  <a:pt x="742495" y="802021"/>
                </a:cubicBezTo>
                <a:cubicBezTo>
                  <a:pt x="730722" y="813794"/>
                  <a:pt x="722970" y="832075"/>
                  <a:pt x="707175" y="837341"/>
                </a:cubicBezTo>
                <a:cubicBezTo>
                  <a:pt x="674128" y="848358"/>
                  <a:pt x="725080" y="831614"/>
                  <a:pt x="652233" y="853039"/>
                </a:cubicBezTo>
                <a:cubicBezTo>
                  <a:pt x="618422" y="862983"/>
                  <a:pt x="630442" y="863880"/>
                  <a:pt x="585517" y="868737"/>
                </a:cubicBezTo>
                <a:cubicBezTo>
                  <a:pt x="551602" y="872404"/>
                  <a:pt x="517493" y="873970"/>
                  <a:pt x="483481" y="876586"/>
                </a:cubicBezTo>
                <a:lnTo>
                  <a:pt x="200919" y="868737"/>
                </a:lnTo>
                <a:cubicBezTo>
                  <a:pt x="195530" y="868524"/>
                  <a:pt x="190568" y="865525"/>
                  <a:pt x="185222" y="864812"/>
                </a:cubicBezTo>
                <a:cubicBezTo>
                  <a:pt x="170900" y="862902"/>
                  <a:pt x="156443" y="862196"/>
                  <a:pt x="142053" y="860888"/>
                </a:cubicBezTo>
                <a:lnTo>
                  <a:pt x="102808" y="837341"/>
                </a:lnTo>
                <a:cubicBezTo>
                  <a:pt x="98791" y="834869"/>
                  <a:pt x="94008" y="833153"/>
                  <a:pt x="91034" y="829492"/>
                </a:cubicBezTo>
                <a:cubicBezTo>
                  <a:pt x="45837" y="773866"/>
                  <a:pt x="43628" y="758225"/>
                  <a:pt x="8621" y="688212"/>
                </a:cubicBezTo>
                <a:cubicBezTo>
                  <a:pt x="-982" y="640203"/>
                  <a:pt x="-8576" y="613253"/>
                  <a:pt x="20394" y="550855"/>
                </a:cubicBezTo>
                <a:cubicBezTo>
                  <a:pt x="25473" y="539916"/>
                  <a:pt x="43941" y="556088"/>
                  <a:pt x="55714" y="558704"/>
                </a:cubicBezTo>
                <a:cubicBezTo>
                  <a:pt x="187057" y="618407"/>
                  <a:pt x="35782" y="552211"/>
                  <a:pt x="126355" y="586175"/>
                </a:cubicBezTo>
                <a:cubicBezTo>
                  <a:pt x="159335" y="598542"/>
                  <a:pt x="190598" y="615743"/>
                  <a:pt x="224466" y="625420"/>
                </a:cubicBezTo>
                <a:cubicBezTo>
                  <a:pt x="233623" y="628036"/>
                  <a:pt x="243212" y="629452"/>
                  <a:pt x="251937" y="633269"/>
                </a:cubicBezTo>
                <a:cubicBezTo>
                  <a:pt x="285172" y="647809"/>
                  <a:pt x="317176" y="665022"/>
                  <a:pt x="350049" y="680363"/>
                </a:cubicBezTo>
                <a:cubicBezTo>
                  <a:pt x="356433" y="683342"/>
                  <a:pt x="363555" y="684717"/>
                  <a:pt x="369671" y="688212"/>
                </a:cubicBezTo>
                <a:cubicBezTo>
                  <a:pt x="400253" y="705687"/>
                  <a:pt x="430626" y="723616"/>
                  <a:pt x="459934" y="743154"/>
                </a:cubicBezTo>
                <a:cubicBezTo>
                  <a:pt x="473873" y="752447"/>
                  <a:pt x="485900" y="764336"/>
                  <a:pt x="499179" y="774550"/>
                </a:cubicBezTo>
                <a:cubicBezTo>
                  <a:pt x="502917" y="777426"/>
                  <a:pt x="507028" y="779783"/>
                  <a:pt x="510952" y="782399"/>
                </a:cubicBezTo>
                <a:cubicBezTo>
                  <a:pt x="533294" y="827084"/>
                  <a:pt x="510427" y="785109"/>
                  <a:pt x="581592" y="864812"/>
                </a:cubicBezTo>
                <a:cubicBezTo>
                  <a:pt x="593975" y="878681"/>
                  <a:pt x="604197" y="894417"/>
                  <a:pt x="616913" y="907981"/>
                </a:cubicBezTo>
                <a:cubicBezTo>
                  <a:pt x="623901" y="915435"/>
                  <a:pt x="633235" y="920379"/>
                  <a:pt x="640459" y="927604"/>
                </a:cubicBezTo>
                <a:cubicBezTo>
                  <a:pt x="647684" y="934829"/>
                  <a:pt x="652354" y="944467"/>
                  <a:pt x="660082" y="951151"/>
                </a:cubicBezTo>
                <a:cubicBezTo>
                  <a:pt x="700878" y="986434"/>
                  <a:pt x="742117" y="1021364"/>
                  <a:pt x="785665" y="1053187"/>
                </a:cubicBezTo>
                <a:cubicBezTo>
                  <a:pt x="856482" y="1104938"/>
                  <a:pt x="841907" y="1089966"/>
                  <a:pt x="895549" y="1112054"/>
                </a:cubicBezTo>
                <a:cubicBezTo>
                  <a:pt x="907463" y="1116960"/>
                  <a:pt x="918505" y="1124132"/>
                  <a:pt x="930870" y="1127751"/>
                </a:cubicBezTo>
                <a:cubicBezTo>
                  <a:pt x="1017769" y="1153184"/>
                  <a:pt x="1043330" y="1156686"/>
                  <a:pt x="1119244" y="1170921"/>
                </a:cubicBezTo>
                <a:cubicBezTo>
                  <a:pt x="1150640" y="1168305"/>
                  <a:pt x="1182222" y="1167377"/>
                  <a:pt x="1213431" y="1163072"/>
                </a:cubicBezTo>
                <a:cubicBezTo>
                  <a:pt x="1220409" y="1162109"/>
                  <a:pt x="1227321" y="1159318"/>
                  <a:pt x="1233053" y="1155223"/>
                </a:cubicBezTo>
                <a:cubicBezTo>
                  <a:pt x="1236891" y="1152481"/>
                  <a:pt x="1238098" y="1147242"/>
                  <a:pt x="1240902" y="1143449"/>
                </a:cubicBezTo>
                <a:cubicBezTo>
                  <a:pt x="1260341" y="1117149"/>
                  <a:pt x="1281459" y="1092058"/>
                  <a:pt x="1299769" y="1064960"/>
                </a:cubicBezTo>
                <a:cubicBezTo>
                  <a:pt x="1314214" y="1043582"/>
                  <a:pt x="1324366" y="1019484"/>
                  <a:pt x="1339014" y="998244"/>
                </a:cubicBezTo>
                <a:cubicBezTo>
                  <a:pt x="1425798" y="872409"/>
                  <a:pt x="1327797" y="1066853"/>
                  <a:pt x="1448899" y="829492"/>
                </a:cubicBezTo>
                <a:cubicBezTo>
                  <a:pt x="1460381" y="806987"/>
                  <a:pt x="1467873" y="782645"/>
                  <a:pt x="1476370" y="758852"/>
                </a:cubicBezTo>
                <a:cubicBezTo>
                  <a:pt x="1494041" y="709374"/>
                  <a:pt x="1527388" y="609722"/>
                  <a:pt x="1527388" y="609722"/>
                </a:cubicBezTo>
                <a:cubicBezTo>
                  <a:pt x="1529880" y="593526"/>
                  <a:pt x="1543602" y="507531"/>
                  <a:pt x="1543086" y="495913"/>
                </a:cubicBezTo>
                <a:cubicBezTo>
                  <a:pt x="1541386" y="457655"/>
                  <a:pt x="1539498" y="418434"/>
                  <a:pt x="1527388" y="382103"/>
                </a:cubicBezTo>
                <a:cubicBezTo>
                  <a:pt x="1524053" y="372098"/>
                  <a:pt x="1509074" y="371638"/>
                  <a:pt x="1499917" y="366406"/>
                </a:cubicBezTo>
                <a:cubicBezTo>
                  <a:pt x="1413905" y="395076"/>
                  <a:pt x="1528705" y="353973"/>
                  <a:pt x="1386107" y="425272"/>
                </a:cubicBezTo>
                <a:cubicBezTo>
                  <a:pt x="1336397" y="450127"/>
                  <a:pt x="1289551" y="481812"/>
                  <a:pt x="1236978" y="499837"/>
                </a:cubicBezTo>
                <a:cubicBezTo>
                  <a:pt x="1191193" y="515535"/>
                  <a:pt x="1144973" y="530020"/>
                  <a:pt x="1099622" y="546931"/>
                </a:cubicBezTo>
                <a:cubicBezTo>
                  <a:pt x="1067753" y="558814"/>
                  <a:pt x="1037376" y="574489"/>
                  <a:pt x="1005434" y="586175"/>
                </a:cubicBezTo>
                <a:cubicBezTo>
                  <a:pt x="983665" y="594139"/>
                  <a:pt x="960153" y="596972"/>
                  <a:pt x="938719" y="605798"/>
                </a:cubicBezTo>
                <a:cubicBezTo>
                  <a:pt x="915452" y="615379"/>
                  <a:pt x="894645" y="630140"/>
                  <a:pt x="872003" y="641118"/>
                </a:cubicBezTo>
                <a:cubicBezTo>
                  <a:pt x="808287" y="672010"/>
                  <a:pt x="739345" y="693211"/>
                  <a:pt x="679704" y="731381"/>
                </a:cubicBezTo>
                <a:cubicBezTo>
                  <a:pt x="647000" y="752311"/>
                  <a:pt x="615987" y="776155"/>
                  <a:pt x="581592" y="794172"/>
                </a:cubicBezTo>
                <a:cubicBezTo>
                  <a:pt x="554121" y="808562"/>
                  <a:pt x="526917" y="823472"/>
                  <a:pt x="499179" y="837341"/>
                </a:cubicBezTo>
                <a:cubicBezTo>
                  <a:pt x="433510" y="870176"/>
                  <a:pt x="598236" y="777604"/>
                  <a:pt x="459934" y="853039"/>
                </a:cubicBezTo>
                <a:cubicBezTo>
                  <a:pt x="454192" y="856171"/>
                  <a:pt x="449469" y="860888"/>
                  <a:pt x="444236" y="864812"/>
                </a:cubicBezTo>
                <a:cubicBezTo>
                  <a:pt x="436387" y="862196"/>
                  <a:pt x="426873" y="862460"/>
                  <a:pt x="420689" y="856963"/>
                </a:cubicBezTo>
                <a:cubicBezTo>
                  <a:pt x="414130" y="851133"/>
                  <a:pt x="413515" y="840890"/>
                  <a:pt x="408916" y="833417"/>
                </a:cubicBezTo>
                <a:cubicBezTo>
                  <a:pt x="403018" y="823833"/>
                  <a:pt x="396739" y="814383"/>
                  <a:pt x="389294" y="805945"/>
                </a:cubicBezTo>
                <a:cubicBezTo>
                  <a:pt x="354880" y="766943"/>
                  <a:pt x="346299" y="764961"/>
                  <a:pt x="306880" y="731381"/>
                </a:cubicBezTo>
                <a:cubicBezTo>
                  <a:pt x="285709" y="713346"/>
                  <a:pt x="244089" y="676438"/>
                  <a:pt x="244089" y="676438"/>
                </a:cubicBezTo>
                <a:cubicBezTo>
                  <a:pt x="242781" y="671205"/>
                  <a:pt x="240164" y="666134"/>
                  <a:pt x="240164" y="660740"/>
                </a:cubicBezTo>
                <a:cubicBezTo>
                  <a:pt x="240164" y="620373"/>
                  <a:pt x="286964" y="598242"/>
                  <a:pt x="310804" y="574402"/>
                </a:cubicBezTo>
                <a:cubicBezTo>
                  <a:pt x="328688" y="529694"/>
                  <a:pt x="307539" y="579335"/>
                  <a:pt x="350049" y="503762"/>
                </a:cubicBezTo>
                <a:cubicBezTo>
                  <a:pt x="352077" y="500156"/>
                  <a:pt x="352240" y="495744"/>
                  <a:pt x="353974" y="491988"/>
                </a:cubicBezTo>
                <a:cubicBezTo>
                  <a:pt x="360103" y="478709"/>
                  <a:pt x="365483" y="464913"/>
                  <a:pt x="373596" y="452744"/>
                </a:cubicBezTo>
                <a:cubicBezTo>
                  <a:pt x="378727" y="445047"/>
                  <a:pt x="386677" y="439662"/>
                  <a:pt x="393218" y="433121"/>
                </a:cubicBezTo>
                <a:cubicBezTo>
                  <a:pt x="402375" y="450127"/>
                  <a:pt x="411220" y="467305"/>
                  <a:pt x="420689" y="484139"/>
                </a:cubicBezTo>
                <a:cubicBezTo>
                  <a:pt x="423001" y="488250"/>
                  <a:pt x="426247" y="491790"/>
                  <a:pt x="428538" y="495913"/>
                </a:cubicBezTo>
                <a:cubicBezTo>
                  <a:pt x="439338" y="515353"/>
                  <a:pt x="444209" y="539055"/>
                  <a:pt x="459934" y="554780"/>
                </a:cubicBezTo>
                <a:cubicBezTo>
                  <a:pt x="487418" y="582264"/>
                  <a:pt x="474481" y="567211"/>
                  <a:pt x="507028" y="629345"/>
                </a:cubicBezTo>
                <a:cubicBezTo>
                  <a:pt x="510297" y="635585"/>
                  <a:pt x="511898" y="642583"/>
                  <a:pt x="514877" y="648967"/>
                </a:cubicBezTo>
                <a:cubicBezTo>
                  <a:pt x="521062" y="662221"/>
                  <a:pt x="528559" y="674847"/>
                  <a:pt x="534499" y="688212"/>
                </a:cubicBezTo>
                <a:cubicBezTo>
                  <a:pt x="539038" y="698425"/>
                  <a:pt x="540920" y="709795"/>
                  <a:pt x="546272" y="719607"/>
                </a:cubicBezTo>
                <a:cubicBezTo>
                  <a:pt x="556698" y="738721"/>
                  <a:pt x="573506" y="754335"/>
                  <a:pt x="581592" y="774550"/>
                </a:cubicBezTo>
                <a:cubicBezTo>
                  <a:pt x="584208" y="781091"/>
                  <a:pt x="585457" y="788362"/>
                  <a:pt x="589441" y="794172"/>
                </a:cubicBezTo>
                <a:cubicBezTo>
                  <a:pt x="616963" y="834308"/>
                  <a:pt x="654018" y="868376"/>
                  <a:pt x="675780" y="911906"/>
                </a:cubicBezTo>
                <a:cubicBezTo>
                  <a:pt x="693692" y="947735"/>
                  <a:pt x="680228" y="922844"/>
                  <a:pt x="722873" y="982546"/>
                </a:cubicBezTo>
                <a:cubicBezTo>
                  <a:pt x="724181" y="987779"/>
                  <a:pt x="724386" y="993420"/>
                  <a:pt x="726798" y="998244"/>
                </a:cubicBezTo>
                <a:cubicBezTo>
                  <a:pt x="732317" y="1009282"/>
                  <a:pt x="742154" y="1018060"/>
                  <a:pt x="746420" y="1029640"/>
                </a:cubicBezTo>
                <a:cubicBezTo>
                  <a:pt x="755577" y="1054495"/>
                  <a:pt x="767466" y="1078508"/>
                  <a:pt x="773891" y="1104205"/>
                </a:cubicBezTo>
                <a:cubicBezTo>
                  <a:pt x="775199" y="1109438"/>
                  <a:pt x="776334" y="1114717"/>
                  <a:pt x="777816" y="1119903"/>
                </a:cubicBezTo>
                <a:cubicBezTo>
                  <a:pt x="778952" y="1123880"/>
                  <a:pt x="780288" y="1127803"/>
                  <a:pt x="781740" y="1131676"/>
                </a:cubicBezTo>
                <a:cubicBezTo>
                  <a:pt x="788137" y="1148736"/>
                  <a:pt x="793885" y="1166078"/>
                  <a:pt x="801362" y="1182694"/>
                </a:cubicBezTo>
                <a:cubicBezTo>
                  <a:pt x="805690" y="1192312"/>
                  <a:pt x="812010" y="1200906"/>
                  <a:pt x="817060" y="1210165"/>
                </a:cubicBezTo>
                <a:cubicBezTo>
                  <a:pt x="819861" y="1215301"/>
                  <a:pt x="822293" y="1220630"/>
                  <a:pt x="824909" y="1225863"/>
                </a:cubicBezTo>
                <a:cubicBezTo>
                  <a:pt x="832132" y="1269196"/>
                  <a:pt x="822781" y="1230833"/>
                  <a:pt x="840607" y="1269032"/>
                </a:cubicBezTo>
                <a:cubicBezTo>
                  <a:pt x="846565" y="1281800"/>
                  <a:pt x="850401" y="1295484"/>
                  <a:pt x="856305" y="1308277"/>
                </a:cubicBezTo>
                <a:cubicBezTo>
                  <a:pt x="858282" y="1312559"/>
                  <a:pt x="859935" y="1317941"/>
                  <a:pt x="864154" y="1320050"/>
                </a:cubicBezTo>
                <a:cubicBezTo>
                  <a:pt x="871271" y="1323609"/>
                  <a:pt x="879852" y="1322667"/>
                  <a:pt x="887701" y="1323975"/>
                </a:cubicBezTo>
                <a:cubicBezTo>
                  <a:pt x="898166" y="1327899"/>
                  <a:pt x="908414" y="1332461"/>
                  <a:pt x="919096" y="1335748"/>
                </a:cubicBezTo>
                <a:cubicBezTo>
                  <a:pt x="963620" y="1349447"/>
                  <a:pt x="1034987" y="1330647"/>
                  <a:pt x="1064301" y="1327899"/>
                </a:cubicBezTo>
                <a:cubicBezTo>
                  <a:pt x="1069534" y="1326591"/>
                  <a:pt x="1075554" y="1327031"/>
                  <a:pt x="1079999" y="1323975"/>
                </a:cubicBezTo>
                <a:cubicBezTo>
                  <a:pt x="1146166" y="1278486"/>
                  <a:pt x="1112240" y="1294448"/>
                  <a:pt x="1162413" y="1233712"/>
                </a:cubicBezTo>
                <a:cubicBezTo>
                  <a:pt x="1234678" y="1146233"/>
                  <a:pt x="1215419" y="1160842"/>
                  <a:pt x="1280147" y="1104205"/>
                </a:cubicBezTo>
                <a:cubicBezTo>
                  <a:pt x="1334617" y="1056544"/>
                  <a:pt x="1297450" y="1111240"/>
                  <a:pt x="1417503" y="1017866"/>
                </a:cubicBezTo>
                <a:lnTo>
                  <a:pt x="1452823" y="990395"/>
                </a:lnTo>
                <a:cubicBezTo>
                  <a:pt x="1448899" y="986471"/>
                  <a:pt x="1445732" y="981602"/>
                  <a:pt x="1441050" y="978622"/>
                </a:cubicBezTo>
                <a:cubicBezTo>
                  <a:pt x="1408457" y="957881"/>
                  <a:pt x="1396195" y="960040"/>
                  <a:pt x="1354712" y="951151"/>
                </a:cubicBezTo>
                <a:lnTo>
                  <a:pt x="479556" y="959000"/>
                </a:lnTo>
                <a:cubicBezTo>
                  <a:pt x="440017" y="959673"/>
                  <a:pt x="419605" y="973460"/>
                  <a:pt x="381445" y="982546"/>
                </a:cubicBezTo>
                <a:cubicBezTo>
                  <a:pt x="312529" y="998955"/>
                  <a:pt x="387709" y="972513"/>
                  <a:pt x="318653" y="994320"/>
                </a:cubicBezTo>
                <a:cubicBezTo>
                  <a:pt x="308059" y="997665"/>
                  <a:pt x="273654" y="1013942"/>
                  <a:pt x="255862" y="1013942"/>
                </a:cubicBezTo>
              </a:path>
            </a:pathLst>
          </a:cu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76890" y="2694609"/>
            <a:ext cx="162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Bacteria Isolate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55822" y="5738682"/>
            <a:ext cx="14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Bacterial DNA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5800035" y="3498574"/>
            <a:ext cx="1528417" cy="20863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8025172" y="4422685"/>
            <a:ext cx="1893523" cy="637537"/>
          </a:xfrm>
          <a:custGeom>
            <a:avLst/>
            <a:gdLst>
              <a:gd name="connsiteX0" fmla="*/ 0 w 1698827"/>
              <a:gd name="connsiteY0" fmla="*/ 366030 h 571985"/>
              <a:gd name="connsiteX1" fmla="*/ 583096 w 1698827"/>
              <a:gd name="connsiteY1" fmla="*/ 3804 h 571985"/>
              <a:gd name="connsiteX2" fmla="*/ 1515165 w 1698827"/>
              <a:gd name="connsiteY2" fmla="*/ 569230 h 571985"/>
              <a:gd name="connsiteX3" fmla="*/ 1687443 w 1698827"/>
              <a:gd name="connsiteY3" fmla="*/ 220256 h 571985"/>
              <a:gd name="connsiteX4" fmla="*/ 1683026 w 1698827"/>
              <a:gd name="connsiteY4" fmla="*/ 233508 h 571985"/>
              <a:gd name="connsiteX5" fmla="*/ 1687443 w 1698827"/>
              <a:gd name="connsiteY5" fmla="*/ 215839 h 571985"/>
              <a:gd name="connsiteX6" fmla="*/ 1669774 w 1698827"/>
              <a:gd name="connsiteY6" fmla="*/ 268847 h 57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8827" h="571985">
                <a:moveTo>
                  <a:pt x="0" y="366030"/>
                </a:moveTo>
                <a:cubicBezTo>
                  <a:pt x="165284" y="167983"/>
                  <a:pt x="330569" y="-30063"/>
                  <a:pt x="583096" y="3804"/>
                </a:cubicBezTo>
                <a:cubicBezTo>
                  <a:pt x="835623" y="37671"/>
                  <a:pt x="1331107" y="533155"/>
                  <a:pt x="1515165" y="569230"/>
                </a:cubicBezTo>
                <a:cubicBezTo>
                  <a:pt x="1699223" y="605305"/>
                  <a:pt x="1659466" y="276210"/>
                  <a:pt x="1687443" y="220256"/>
                </a:cubicBezTo>
                <a:cubicBezTo>
                  <a:pt x="1715420" y="164302"/>
                  <a:pt x="1683026" y="234244"/>
                  <a:pt x="1683026" y="233508"/>
                </a:cubicBezTo>
                <a:cubicBezTo>
                  <a:pt x="1683026" y="232772"/>
                  <a:pt x="1689652" y="209949"/>
                  <a:pt x="1687443" y="215839"/>
                </a:cubicBezTo>
                <a:cubicBezTo>
                  <a:pt x="1685234" y="221729"/>
                  <a:pt x="1677504" y="245288"/>
                  <a:pt x="1669774" y="268847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8691096" y="5098091"/>
            <a:ext cx="1964536" cy="230316"/>
          </a:xfrm>
          <a:custGeom>
            <a:avLst/>
            <a:gdLst>
              <a:gd name="connsiteX0" fmla="*/ 0 w 1762539"/>
              <a:gd name="connsiteY0" fmla="*/ 71797 h 206635"/>
              <a:gd name="connsiteX1" fmla="*/ 229705 w 1762539"/>
              <a:gd name="connsiteY1" fmla="*/ 71797 h 206635"/>
              <a:gd name="connsiteX2" fmla="*/ 397566 w 1762539"/>
              <a:gd name="connsiteY2" fmla="*/ 120388 h 206635"/>
              <a:gd name="connsiteX3" fmla="*/ 530087 w 1762539"/>
              <a:gd name="connsiteY3" fmla="*/ 1119 h 206635"/>
              <a:gd name="connsiteX4" fmla="*/ 812800 w 1762539"/>
              <a:gd name="connsiteY4" fmla="*/ 204319 h 206635"/>
              <a:gd name="connsiteX5" fmla="*/ 985079 w 1762539"/>
              <a:gd name="connsiteY5" fmla="*/ 107136 h 206635"/>
              <a:gd name="connsiteX6" fmla="*/ 1104348 w 1762539"/>
              <a:gd name="connsiteY6" fmla="*/ 45293 h 206635"/>
              <a:gd name="connsiteX7" fmla="*/ 1585844 w 1762539"/>
              <a:gd name="connsiteY7" fmla="*/ 204319 h 206635"/>
              <a:gd name="connsiteX8" fmla="*/ 1762539 w 1762539"/>
              <a:gd name="connsiteY8" fmla="*/ 120388 h 2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2539" h="206635">
                <a:moveTo>
                  <a:pt x="0" y="71797"/>
                </a:moveTo>
                <a:cubicBezTo>
                  <a:pt x="81722" y="67748"/>
                  <a:pt x="163444" y="63699"/>
                  <a:pt x="229705" y="71797"/>
                </a:cubicBezTo>
                <a:cubicBezTo>
                  <a:pt x="295966" y="79895"/>
                  <a:pt x="347502" y="132168"/>
                  <a:pt x="397566" y="120388"/>
                </a:cubicBezTo>
                <a:cubicBezTo>
                  <a:pt x="447630" y="108608"/>
                  <a:pt x="460881" y="-12870"/>
                  <a:pt x="530087" y="1119"/>
                </a:cubicBezTo>
                <a:cubicBezTo>
                  <a:pt x="599293" y="15107"/>
                  <a:pt x="736968" y="186650"/>
                  <a:pt x="812800" y="204319"/>
                </a:cubicBezTo>
                <a:cubicBezTo>
                  <a:pt x="888632" y="221988"/>
                  <a:pt x="936488" y="133640"/>
                  <a:pt x="985079" y="107136"/>
                </a:cubicBezTo>
                <a:cubicBezTo>
                  <a:pt x="1033670" y="80632"/>
                  <a:pt x="1004221" y="29096"/>
                  <a:pt x="1104348" y="45293"/>
                </a:cubicBezTo>
                <a:cubicBezTo>
                  <a:pt x="1204475" y="61490"/>
                  <a:pt x="1476145" y="191803"/>
                  <a:pt x="1585844" y="204319"/>
                </a:cubicBezTo>
                <a:cubicBezTo>
                  <a:pt x="1695543" y="216835"/>
                  <a:pt x="1729041" y="168611"/>
                  <a:pt x="1762539" y="120388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8418580" y="3637159"/>
            <a:ext cx="674485" cy="1107820"/>
          </a:xfrm>
          <a:custGeom>
            <a:avLst/>
            <a:gdLst>
              <a:gd name="connsiteX0" fmla="*/ 105969 w 605134"/>
              <a:gd name="connsiteY0" fmla="*/ 0 h 993913"/>
              <a:gd name="connsiteX1" fmla="*/ 207569 w 605134"/>
              <a:gd name="connsiteY1" fmla="*/ 265044 h 993913"/>
              <a:gd name="connsiteX2" fmla="*/ 446108 w 605134"/>
              <a:gd name="connsiteY2" fmla="*/ 304800 h 993913"/>
              <a:gd name="connsiteX3" fmla="*/ 145725 w 605134"/>
              <a:gd name="connsiteY3" fmla="*/ 472661 h 993913"/>
              <a:gd name="connsiteX4" fmla="*/ 4369 w 605134"/>
              <a:gd name="connsiteY4" fmla="*/ 587513 h 993913"/>
              <a:gd name="connsiteX5" fmla="*/ 300334 w 605134"/>
              <a:gd name="connsiteY5" fmla="*/ 826053 h 993913"/>
              <a:gd name="connsiteX6" fmla="*/ 565377 w 605134"/>
              <a:gd name="connsiteY6" fmla="*/ 795131 h 993913"/>
              <a:gd name="connsiteX7" fmla="*/ 587464 w 605134"/>
              <a:gd name="connsiteY7" fmla="*/ 936487 h 993913"/>
              <a:gd name="connsiteX8" fmla="*/ 605134 w 605134"/>
              <a:gd name="connsiteY8" fmla="*/ 993913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134" h="993913">
                <a:moveTo>
                  <a:pt x="105969" y="0"/>
                </a:moveTo>
                <a:cubicBezTo>
                  <a:pt x="128424" y="107122"/>
                  <a:pt x="150879" y="214244"/>
                  <a:pt x="207569" y="265044"/>
                </a:cubicBezTo>
                <a:cubicBezTo>
                  <a:pt x="264259" y="315844"/>
                  <a:pt x="456415" y="270197"/>
                  <a:pt x="446108" y="304800"/>
                </a:cubicBezTo>
                <a:cubicBezTo>
                  <a:pt x="435801" y="339403"/>
                  <a:pt x="219348" y="425542"/>
                  <a:pt x="145725" y="472661"/>
                </a:cubicBezTo>
                <a:cubicBezTo>
                  <a:pt x="72102" y="519780"/>
                  <a:pt x="-21399" y="528614"/>
                  <a:pt x="4369" y="587513"/>
                </a:cubicBezTo>
                <a:cubicBezTo>
                  <a:pt x="30137" y="646412"/>
                  <a:pt x="206833" y="791450"/>
                  <a:pt x="300334" y="826053"/>
                </a:cubicBezTo>
                <a:cubicBezTo>
                  <a:pt x="393835" y="860656"/>
                  <a:pt x="517522" y="776725"/>
                  <a:pt x="565377" y="795131"/>
                </a:cubicBezTo>
                <a:cubicBezTo>
                  <a:pt x="613232" y="813537"/>
                  <a:pt x="580838" y="903357"/>
                  <a:pt x="587464" y="936487"/>
                </a:cubicBezTo>
                <a:cubicBezTo>
                  <a:pt x="594090" y="969617"/>
                  <a:pt x="599612" y="981765"/>
                  <a:pt x="605134" y="993913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8839079" y="4260908"/>
            <a:ext cx="896799" cy="1342837"/>
          </a:xfrm>
          <a:custGeom>
            <a:avLst/>
            <a:gdLst>
              <a:gd name="connsiteX0" fmla="*/ 0 w 804590"/>
              <a:gd name="connsiteY0" fmla="*/ 25928 h 1204766"/>
              <a:gd name="connsiteX1" fmla="*/ 212035 w 804590"/>
              <a:gd name="connsiteY1" fmla="*/ 25928 h 1204766"/>
              <a:gd name="connsiteX2" fmla="*/ 379896 w 804590"/>
              <a:gd name="connsiteY2" fmla="*/ 295389 h 1204766"/>
              <a:gd name="connsiteX3" fmla="*/ 640522 w 804590"/>
              <a:gd name="connsiteY3" fmla="*/ 299806 h 1204766"/>
              <a:gd name="connsiteX4" fmla="*/ 803965 w 804590"/>
              <a:gd name="connsiteY4" fmla="*/ 560432 h 1204766"/>
              <a:gd name="connsiteX5" fmla="*/ 583096 w 804590"/>
              <a:gd name="connsiteY5" fmla="*/ 692954 h 1204766"/>
              <a:gd name="connsiteX6" fmla="*/ 538922 w 804590"/>
              <a:gd name="connsiteY6" fmla="*/ 834311 h 1204766"/>
              <a:gd name="connsiteX7" fmla="*/ 552174 w 804590"/>
              <a:gd name="connsiteY7" fmla="*/ 1161197 h 1204766"/>
              <a:gd name="connsiteX8" fmla="*/ 561009 w 804590"/>
              <a:gd name="connsiteY8" fmla="*/ 1192119 h 1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4590" h="1204766">
                <a:moveTo>
                  <a:pt x="0" y="25928"/>
                </a:moveTo>
                <a:cubicBezTo>
                  <a:pt x="74359" y="3473"/>
                  <a:pt x="148719" y="-18982"/>
                  <a:pt x="212035" y="25928"/>
                </a:cubicBezTo>
                <a:cubicBezTo>
                  <a:pt x="275351" y="70838"/>
                  <a:pt x="308482" y="249743"/>
                  <a:pt x="379896" y="295389"/>
                </a:cubicBezTo>
                <a:cubicBezTo>
                  <a:pt x="451310" y="341035"/>
                  <a:pt x="569844" y="255632"/>
                  <a:pt x="640522" y="299806"/>
                </a:cubicBezTo>
                <a:cubicBezTo>
                  <a:pt x="711200" y="343980"/>
                  <a:pt x="813536" y="494907"/>
                  <a:pt x="803965" y="560432"/>
                </a:cubicBezTo>
                <a:cubicBezTo>
                  <a:pt x="794394" y="625957"/>
                  <a:pt x="627270" y="647307"/>
                  <a:pt x="583096" y="692954"/>
                </a:cubicBezTo>
                <a:cubicBezTo>
                  <a:pt x="538922" y="738601"/>
                  <a:pt x="544076" y="756271"/>
                  <a:pt x="538922" y="834311"/>
                </a:cubicBezTo>
                <a:cubicBezTo>
                  <a:pt x="533768" y="912351"/>
                  <a:pt x="548493" y="1101562"/>
                  <a:pt x="552174" y="1161197"/>
                </a:cubicBezTo>
                <a:cubicBezTo>
                  <a:pt x="555855" y="1220832"/>
                  <a:pt x="558432" y="1206475"/>
                  <a:pt x="561009" y="119211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9563276" y="4383839"/>
            <a:ext cx="754824" cy="800319"/>
          </a:xfrm>
          <a:custGeom>
            <a:avLst/>
            <a:gdLst>
              <a:gd name="connsiteX0" fmla="*/ 0 w 677212"/>
              <a:gd name="connsiteY0" fmla="*/ 76825 h 718030"/>
              <a:gd name="connsiteX1" fmla="*/ 66261 w 677212"/>
              <a:gd name="connsiteY1" fmla="*/ 14982 h 718030"/>
              <a:gd name="connsiteX2" fmla="*/ 331305 w 677212"/>
              <a:gd name="connsiteY2" fmla="*/ 324199 h 718030"/>
              <a:gd name="connsiteX3" fmla="*/ 534505 w 677212"/>
              <a:gd name="connsiteY3" fmla="*/ 187260 h 718030"/>
              <a:gd name="connsiteX4" fmla="*/ 675861 w 677212"/>
              <a:gd name="connsiteY4" fmla="*/ 240269 h 718030"/>
              <a:gd name="connsiteX5" fmla="*/ 450574 w 677212"/>
              <a:gd name="connsiteY5" fmla="*/ 673173 h 718030"/>
              <a:gd name="connsiteX6" fmla="*/ 150192 w 677212"/>
              <a:gd name="connsiteY6" fmla="*/ 686425 h 718030"/>
              <a:gd name="connsiteX7" fmla="*/ 176696 w 677212"/>
              <a:gd name="connsiteY7" fmla="*/ 514147 h 71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212" h="718030">
                <a:moveTo>
                  <a:pt x="0" y="76825"/>
                </a:moveTo>
                <a:cubicBezTo>
                  <a:pt x="5522" y="25289"/>
                  <a:pt x="11044" y="-26247"/>
                  <a:pt x="66261" y="14982"/>
                </a:cubicBezTo>
                <a:cubicBezTo>
                  <a:pt x="121478" y="56211"/>
                  <a:pt x="253264" y="295486"/>
                  <a:pt x="331305" y="324199"/>
                </a:cubicBezTo>
                <a:cubicBezTo>
                  <a:pt x="409346" y="352912"/>
                  <a:pt x="477079" y="201248"/>
                  <a:pt x="534505" y="187260"/>
                </a:cubicBezTo>
                <a:cubicBezTo>
                  <a:pt x="591931" y="173272"/>
                  <a:pt x="689850" y="159284"/>
                  <a:pt x="675861" y="240269"/>
                </a:cubicBezTo>
                <a:cubicBezTo>
                  <a:pt x="661873" y="321255"/>
                  <a:pt x="538185" y="598814"/>
                  <a:pt x="450574" y="673173"/>
                </a:cubicBezTo>
                <a:cubicBezTo>
                  <a:pt x="362963" y="747532"/>
                  <a:pt x="195838" y="712929"/>
                  <a:pt x="150192" y="686425"/>
                </a:cubicBezTo>
                <a:cubicBezTo>
                  <a:pt x="104546" y="659921"/>
                  <a:pt x="140621" y="587034"/>
                  <a:pt x="176696" y="514147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8838096" y="3817168"/>
            <a:ext cx="1515112" cy="515736"/>
          </a:xfrm>
          <a:custGeom>
            <a:avLst/>
            <a:gdLst>
              <a:gd name="connsiteX0" fmla="*/ 194365 w 1359327"/>
              <a:gd name="connsiteY0" fmla="*/ 222451 h 462708"/>
              <a:gd name="connsiteX1" fmla="*/ 534504 w 1359327"/>
              <a:gd name="connsiteY1" fmla="*/ 235703 h 462708"/>
              <a:gd name="connsiteX2" fmla="*/ 795130 w 1359327"/>
              <a:gd name="connsiteY2" fmla="*/ 425651 h 462708"/>
              <a:gd name="connsiteX3" fmla="*/ 1351722 w 1359327"/>
              <a:gd name="connsiteY3" fmla="*/ 443321 h 462708"/>
              <a:gd name="connsiteX4" fmla="*/ 1104348 w 1359327"/>
              <a:gd name="connsiteY4" fmla="*/ 209199 h 462708"/>
              <a:gd name="connsiteX5" fmla="*/ 905565 w 1359327"/>
              <a:gd name="connsiteY5" fmla="*/ 209199 h 462708"/>
              <a:gd name="connsiteX6" fmla="*/ 658191 w 1359327"/>
              <a:gd name="connsiteY6" fmla="*/ 10416 h 462708"/>
              <a:gd name="connsiteX7" fmla="*/ 0 w 1359327"/>
              <a:gd name="connsiteY7" fmla="*/ 45756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327" h="462708">
                <a:moveTo>
                  <a:pt x="194365" y="222451"/>
                </a:moveTo>
                <a:cubicBezTo>
                  <a:pt x="314371" y="212143"/>
                  <a:pt x="434377" y="201836"/>
                  <a:pt x="534504" y="235703"/>
                </a:cubicBezTo>
                <a:cubicBezTo>
                  <a:pt x="634631" y="269570"/>
                  <a:pt x="658927" y="391048"/>
                  <a:pt x="795130" y="425651"/>
                </a:cubicBezTo>
                <a:cubicBezTo>
                  <a:pt x="931333" y="460254"/>
                  <a:pt x="1300186" y="479396"/>
                  <a:pt x="1351722" y="443321"/>
                </a:cubicBezTo>
                <a:cubicBezTo>
                  <a:pt x="1403258" y="407246"/>
                  <a:pt x="1178708" y="248219"/>
                  <a:pt x="1104348" y="209199"/>
                </a:cubicBezTo>
                <a:cubicBezTo>
                  <a:pt x="1029989" y="170179"/>
                  <a:pt x="979924" y="242329"/>
                  <a:pt x="905565" y="209199"/>
                </a:cubicBezTo>
                <a:cubicBezTo>
                  <a:pt x="831206" y="176069"/>
                  <a:pt x="809118" y="37656"/>
                  <a:pt x="658191" y="10416"/>
                </a:cubicBezTo>
                <a:cubicBezTo>
                  <a:pt x="507264" y="-16824"/>
                  <a:pt x="253632" y="14466"/>
                  <a:pt x="0" y="45756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5284" y="4075035"/>
            <a:ext cx="14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Bacterial DNA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25013" y="4573352"/>
            <a:ext cx="14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Bacterial DNA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17173" y="5810050"/>
            <a:ext cx="14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Bacterial DNA</a:t>
            </a:r>
          </a:p>
        </p:txBody>
      </p:sp>
      <p:sp>
        <p:nvSpPr>
          <p:cNvPr id="45" name="Oval 44"/>
          <p:cNvSpPr/>
          <p:nvPr/>
        </p:nvSpPr>
        <p:spPr>
          <a:xfrm>
            <a:off x="7655339" y="2968612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577557" y="2892117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108255" y="2529621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11058" y="3562004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507877" y="2998316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9164671" y="2514434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567315" y="3399163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913499" y="2494047"/>
            <a:ext cx="163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Bacterial debris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096000" y="4395184"/>
            <a:ext cx="84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Lysis</a:t>
            </a:r>
          </a:p>
        </p:txBody>
      </p:sp>
    </p:spTree>
    <p:extLst>
      <p:ext uri="{BB962C8B-B14F-4D97-AF65-F5344CB8AC3E}">
        <p14:creationId xmlns:p14="http://schemas.microsoft.com/office/powerpoint/2010/main" val="18997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DNA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SPRI beads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8683" y="5986056"/>
            <a:ext cx="14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Bacterial DNA</a:t>
            </a:r>
          </a:p>
        </p:txBody>
      </p:sp>
      <p:sp>
        <p:nvSpPr>
          <p:cNvPr id="5" name="Freeform 4"/>
          <p:cNvSpPr/>
          <p:nvPr/>
        </p:nvSpPr>
        <p:spPr>
          <a:xfrm>
            <a:off x="1208033" y="4670059"/>
            <a:ext cx="1893523" cy="637537"/>
          </a:xfrm>
          <a:custGeom>
            <a:avLst/>
            <a:gdLst>
              <a:gd name="connsiteX0" fmla="*/ 0 w 1698827"/>
              <a:gd name="connsiteY0" fmla="*/ 366030 h 571985"/>
              <a:gd name="connsiteX1" fmla="*/ 583096 w 1698827"/>
              <a:gd name="connsiteY1" fmla="*/ 3804 h 571985"/>
              <a:gd name="connsiteX2" fmla="*/ 1515165 w 1698827"/>
              <a:gd name="connsiteY2" fmla="*/ 569230 h 571985"/>
              <a:gd name="connsiteX3" fmla="*/ 1687443 w 1698827"/>
              <a:gd name="connsiteY3" fmla="*/ 220256 h 571985"/>
              <a:gd name="connsiteX4" fmla="*/ 1683026 w 1698827"/>
              <a:gd name="connsiteY4" fmla="*/ 233508 h 571985"/>
              <a:gd name="connsiteX5" fmla="*/ 1687443 w 1698827"/>
              <a:gd name="connsiteY5" fmla="*/ 215839 h 571985"/>
              <a:gd name="connsiteX6" fmla="*/ 1669774 w 1698827"/>
              <a:gd name="connsiteY6" fmla="*/ 268847 h 57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8827" h="571985">
                <a:moveTo>
                  <a:pt x="0" y="366030"/>
                </a:moveTo>
                <a:cubicBezTo>
                  <a:pt x="165284" y="167983"/>
                  <a:pt x="330569" y="-30063"/>
                  <a:pt x="583096" y="3804"/>
                </a:cubicBezTo>
                <a:cubicBezTo>
                  <a:pt x="835623" y="37671"/>
                  <a:pt x="1331107" y="533155"/>
                  <a:pt x="1515165" y="569230"/>
                </a:cubicBezTo>
                <a:cubicBezTo>
                  <a:pt x="1699223" y="605305"/>
                  <a:pt x="1659466" y="276210"/>
                  <a:pt x="1687443" y="220256"/>
                </a:cubicBezTo>
                <a:cubicBezTo>
                  <a:pt x="1715420" y="164302"/>
                  <a:pt x="1683026" y="234244"/>
                  <a:pt x="1683026" y="233508"/>
                </a:cubicBezTo>
                <a:cubicBezTo>
                  <a:pt x="1683026" y="232772"/>
                  <a:pt x="1689652" y="209949"/>
                  <a:pt x="1687443" y="215839"/>
                </a:cubicBezTo>
                <a:cubicBezTo>
                  <a:pt x="1685234" y="221729"/>
                  <a:pt x="1677504" y="245288"/>
                  <a:pt x="1669774" y="268847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873957" y="5345465"/>
            <a:ext cx="1964536" cy="230316"/>
          </a:xfrm>
          <a:custGeom>
            <a:avLst/>
            <a:gdLst>
              <a:gd name="connsiteX0" fmla="*/ 0 w 1762539"/>
              <a:gd name="connsiteY0" fmla="*/ 71797 h 206635"/>
              <a:gd name="connsiteX1" fmla="*/ 229705 w 1762539"/>
              <a:gd name="connsiteY1" fmla="*/ 71797 h 206635"/>
              <a:gd name="connsiteX2" fmla="*/ 397566 w 1762539"/>
              <a:gd name="connsiteY2" fmla="*/ 120388 h 206635"/>
              <a:gd name="connsiteX3" fmla="*/ 530087 w 1762539"/>
              <a:gd name="connsiteY3" fmla="*/ 1119 h 206635"/>
              <a:gd name="connsiteX4" fmla="*/ 812800 w 1762539"/>
              <a:gd name="connsiteY4" fmla="*/ 204319 h 206635"/>
              <a:gd name="connsiteX5" fmla="*/ 985079 w 1762539"/>
              <a:gd name="connsiteY5" fmla="*/ 107136 h 206635"/>
              <a:gd name="connsiteX6" fmla="*/ 1104348 w 1762539"/>
              <a:gd name="connsiteY6" fmla="*/ 45293 h 206635"/>
              <a:gd name="connsiteX7" fmla="*/ 1585844 w 1762539"/>
              <a:gd name="connsiteY7" fmla="*/ 204319 h 206635"/>
              <a:gd name="connsiteX8" fmla="*/ 1762539 w 1762539"/>
              <a:gd name="connsiteY8" fmla="*/ 120388 h 2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2539" h="206635">
                <a:moveTo>
                  <a:pt x="0" y="71797"/>
                </a:moveTo>
                <a:cubicBezTo>
                  <a:pt x="81722" y="67748"/>
                  <a:pt x="163444" y="63699"/>
                  <a:pt x="229705" y="71797"/>
                </a:cubicBezTo>
                <a:cubicBezTo>
                  <a:pt x="295966" y="79895"/>
                  <a:pt x="347502" y="132168"/>
                  <a:pt x="397566" y="120388"/>
                </a:cubicBezTo>
                <a:cubicBezTo>
                  <a:pt x="447630" y="108608"/>
                  <a:pt x="460881" y="-12870"/>
                  <a:pt x="530087" y="1119"/>
                </a:cubicBezTo>
                <a:cubicBezTo>
                  <a:pt x="599293" y="15107"/>
                  <a:pt x="736968" y="186650"/>
                  <a:pt x="812800" y="204319"/>
                </a:cubicBezTo>
                <a:cubicBezTo>
                  <a:pt x="888632" y="221988"/>
                  <a:pt x="936488" y="133640"/>
                  <a:pt x="985079" y="107136"/>
                </a:cubicBezTo>
                <a:cubicBezTo>
                  <a:pt x="1033670" y="80632"/>
                  <a:pt x="1004221" y="29096"/>
                  <a:pt x="1104348" y="45293"/>
                </a:cubicBezTo>
                <a:cubicBezTo>
                  <a:pt x="1204475" y="61490"/>
                  <a:pt x="1476145" y="191803"/>
                  <a:pt x="1585844" y="204319"/>
                </a:cubicBezTo>
                <a:cubicBezTo>
                  <a:pt x="1695543" y="216835"/>
                  <a:pt x="1729041" y="168611"/>
                  <a:pt x="1762539" y="120388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601441" y="3884533"/>
            <a:ext cx="674485" cy="1107820"/>
          </a:xfrm>
          <a:custGeom>
            <a:avLst/>
            <a:gdLst>
              <a:gd name="connsiteX0" fmla="*/ 105969 w 605134"/>
              <a:gd name="connsiteY0" fmla="*/ 0 h 993913"/>
              <a:gd name="connsiteX1" fmla="*/ 207569 w 605134"/>
              <a:gd name="connsiteY1" fmla="*/ 265044 h 993913"/>
              <a:gd name="connsiteX2" fmla="*/ 446108 w 605134"/>
              <a:gd name="connsiteY2" fmla="*/ 304800 h 993913"/>
              <a:gd name="connsiteX3" fmla="*/ 145725 w 605134"/>
              <a:gd name="connsiteY3" fmla="*/ 472661 h 993913"/>
              <a:gd name="connsiteX4" fmla="*/ 4369 w 605134"/>
              <a:gd name="connsiteY4" fmla="*/ 587513 h 993913"/>
              <a:gd name="connsiteX5" fmla="*/ 300334 w 605134"/>
              <a:gd name="connsiteY5" fmla="*/ 826053 h 993913"/>
              <a:gd name="connsiteX6" fmla="*/ 565377 w 605134"/>
              <a:gd name="connsiteY6" fmla="*/ 795131 h 993913"/>
              <a:gd name="connsiteX7" fmla="*/ 587464 w 605134"/>
              <a:gd name="connsiteY7" fmla="*/ 936487 h 993913"/>
              <a:gd name="connsiteX8" fmla="*/ 605134 w 605134"/>
              <a:gd name="connsiteY8" fmla="*/ 993913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134" h="993913">
                <a:moveTo>
                  <a:pt x="105969" y="0"/>
                </a:moveTo>
                <a:cubicBezTo>
                  <a:pt x="128424" y="107122"/>
                  <a:pt x="150879" y="214244"/>
                  <a:pt x="207569" y="265044"/>
                </a:cubicBezTo>
                <a:cubicBezTo>
                  <a:pt x="264259" y="315844"/>
                  <a:pt x="456415" y="270197"/>
                  <a:pt x="446108" y="304800"/>
                </a:cubicBezTo>
                <a:cubicBezTo>
                  <a:pt x="435801" y="339403"/>
                  <a:pt x="219348" y="425542"/>
                  <a:pt x="145725" y="472661"/>
                </a:cubicBezTo>
                <a:cubicBezTo>
                  <a:pt x="72102" y="519780"/>
                  <a:pt x="-21399" y="528614"/>
                  <a:pt x="4369" y="587513"/>
                </a:cubicBezTo>
                <a:cubicBezTo>
                  <a:pt x="30137" y="646412"/>
                  <a:pt x="206833" y="791450"/>
                  <a:pt x="300334" y="826053"/>
                </a:cubicBezTo>
                <a:cubicBezTo>
                  <a:pt x="393835" y="860656"/>
                  <a:pt x="517522" y="776725"/>
                  <a:pt x="565377" y="795131"/>
                </a:cubicBezTo>
                <a:cubicBezTo>
                  <a:pt x="613232" y="813537"/>
                  <a:pt x="580838" y="903357"/>
                  <a:pt x="587464" y="936487"/>
                </a:cubicBezTo>
                <a:cubicBezTo>
                  <a:pt x="594090" y="969617"/>
                  <a:pt x="599612" y="981765"/>
                  <a:pt x="605134" y="993913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021940" y="4508282"/>
            <a:ext cx="896799" cy="1342837"/>
          </a:xfrm>
          <a:custGeom>
            <a:avLst/>
            <a:gdLst>
              <a:gd name="connsiteX0" fmla="*/ 0 w 804590"/>
              <a:gd name="connsiteY0" fmla="*/ 25928 h 1204766"/>
              <a:gd name="connsiteX1" fmla="*/ 212035 w 804590"/>
              <a:gd name="connsiteY1" fmla="*/ 25928 h 1204766"/>
              <a:gd name="connsiteX2" fmla="*/ 379896 w 804590"/>
              <a:gd name="connsiteY2" fmla="*/ 295389 h 1204766"/>
              <a:gd name="connsiteX3" fmla="*/ 640522 w 804590"/>
              <a:gd name="connsiteY3" fmla="*/ 299806 h 1204766"/>
              <a:gd name="connsiteX4" fmla="*/ 803965 w 804590"/>
              <a:gd name="connsiteY4" fmla="*/ 560432 h 1204766"/>
              <a:gd name="connsiteX5" fmla="*/ 583096 w 804590"/>
              <a:gd name="connsiteY5" fmla="*/ 692954 h 1204766"/>
              <a:gd name="connsiteX6" fmla="*/ 538922 w 804590"/>
              <a:gd name="connsiteY6" fmla="*/ 834311 h 1204766"/>
              <a:gd name="connsiteX7" fmla="*/ 552174 w 804590"/>
              <a:gd name="connsiteY7" fmla="*/ 1161197 h 1204766"/>
              <a:gd name="connsiteX8" fmla="*/ 561009 w 804590"/>
              <a:gd name="connsiteY8" fmla="*/ 1192119 h 1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4590" h="1204766">
                <a:moveTo>
                  <a:pt x="0" y="25928"/>
                </a:moveTo>
                <a:cubicBezTo>
                  <a:pt x="74359" y="3473"/>
                  <a:pt x="148719" y="-18982"/>
                  <a:pt x="212035" y="25928"/>
                </a:cubicBezTo>
                <a:cubicBezTo>
                  <a:pt x="275351" y="70838"/>
                  <a:pt x="308482" y="249743"/>
                  <a:pt x="379896" y="295389"/>
                </a:cubicBezTo>
                <a:cubicBezTo>
                  <a:pt x="451310" y="341035"/>
                  <a:pt x="569844" y="255632"/>
                  <a:pt x="640522" y="299806"/>
                </a:cubicBezTo>
                <a:cubicBezTo>
                  <a:pt x="711200" y="343980"/>
                  <a:pt x="813536" y="494907"/>
                  <a:pt x="803965" y="560432"/>
                </a:cubicBezTo>
                <a:cubicBezTo>
                  <a:pt x="794394" y="625957"/>
                  <a:pt x="627270" y="647307"/>
                  <a:pt x="583096" y="692954"/>
                </a:cubicBezTo>
                <a:cubicBezTo>
                  <a:pt x="538922" y="738601"/>
                  <a:pt x="544076" y="756271"/>
                  <a:pt x="538922" y="834311"/>
                </a:cubicBezTo>
                <a:cubicBezTo>
                  <a:pt x="533768" y="912351"/>
                  <a:pt x="548493" y="1101562"/>
                  <a:pt x="552174" y="1161197"/>
                </a:cubicBezTo>
                <a:cubicBezTo>
                  <a:pt x="555855" y="1220832"/>
                  <a:pt x="558432" y="1206475"/>
                  <a:pt x="561009" y="119211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746137" y="4631213"/>
            <a:ext cx="754824" cy="800319"/>
          </a:xfrm>
          <a:custGeom>
            <a:avLst/>
            <a:gdLst>
              <a:gd name="connsiteX0" fmla="*/ 0 w 677212"/>
              <a:gd name="connsiteY0" fmla="*/ 76825 h 718030"/>
              <a:gd name="connsiteX1" fmla="*/ 66261 w 677212"/>
              <a:gd name="connsiteY1" fmla="*/ 14982 h 718030"/>
              <a:gd name="connsiteX2" fmla="*/ 331305 w 677212"/>
              <a:gd name="connsiteY2" fmla="*/ 324199 h 718030"/>
              <a:gd name="connsiteX3" fmla="*/ 534505 w 677212"/>
              <a:gd name="connsiteY3" fmla="*/ 187260 h 718030"/>
              <a:gd name="connsiteX4" fmla="*/ 675861 w 677212"/>
              <a:gd name="connsiteY4" fmla="*/ 240269 h 718030"/>
              <a:gd name="connsiteX5" fmla="*/ 450574 w 677212"/>
              <a:gd name="connsiteY5" fmla="*/ 673173 h 718030"/>
              <a:gd name="connsiteX6" fmla="*/ 150192 w 677212"/>
              <a:gd name="connsiteY6" fmla="*/ 686425 h 718030"/>
              <a:gd name="connsiteX7" fmla="*/ 176696 w 677212"/>
              <a:gd name="connsiteY7" fmla="*/ 514147 h 71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212" h="718030">
                <a:moveTo>
                  <a:pt x="0" y="76825"/>
                </a:moveTo>
                <a:cubicBezTo>
                  <a:pt x="5522" y="25289"/>
                  <a:pt x="11044" y="-26247"/>
                  <a:pt x="66261" y="14982"/>
                </a:cubicBezTo>
                <a:cubicBezTo>
                  <a:pt x="121478" y="56211"/>
                  <a:pt x="253264" y="295486"/>
                  <a:pt x="331305" y="324199"/>
                </a:cubicBezTo>
                <a:cubicBezTo>
                  <a:pt x="409346" y="352912"/>
                  <a:pt x="477079" y="201248"/>
                  <a:pt x="534505" y="187260"/>
                </a:cubicBezTo>
                <a:cubicBezTo>
                  <a:pt x="591931" y="173272"/>
                  <a:pt x="689850" y="159284"/>
                  <a:pt x="675861" y="240269"/>
                </a:cubicBezTo>
                <a:cubicBezTo>
                  <a:pt x="661873" y="321255"/>
                  <a:pt x="538185" y="598814"/>
                  <a:pt x="450574" y="673173"/>
                </a:cubicBezTo>
                <a:cubicBezTo>
                  <a:pt x="362963" y="747532"/>
                  <a:pt x="195838" y="712929"/>
                  <a:pt x="150192" y="686425"/>
                </a:cubicBezTo>
                <a:cubicBezTo>
                  <a:pt x="104546" y="659921"/>
                  <a:pt x="140621" y="587034"/>
                  <a:pt x="176696" y="514147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020957" y="4064542"/>
            <a:ext cx="1515112" cy="515736"/>
          </a:xfrm>
          <a:custGeom>
            <a:avLst/>
            <a:gdLst>
              <a:gd name="connsiteX0" fmla="*/ 194365 w 1359327"/>
              <a:gd name="connsiteY0" fmla="*/ 222451 h 462708"/>
              <a:gd name="connsiteX1" fmla="*/ 534504 w 1359327"/>
              <a:gd name="connsiteY1" fmla="*/ 235703 h 462708"/>
              <a:gd name="connsiteX2" fmla="*/ 795130 w 1359327"/>
              <a:gd name="connsiteY2" fmla="*/ 425651 h 462708"/>
              <a:gd name="connsiteX3" fmla="*/ 1351722 w 1359327"/>
              <a:gd name="connsiteY3" fmla="*/ 443321 h 462708"/>
              <a:gd name="connsiteX4" fmla="*/ 1104348 w 1359327"/>
              <a:gd name="connsiteY4" fmla="*/ 209199 h 462708"/>
              <a:gd name="connsiteX5" fmla="*/ 905565 w 1359327"/>
              <a:gd name="connsiteY5" fmla="*/ 209199 h 462708"/>
              <a:gd name="connsiteX6" fmla="*/ 658191 w 1359327"/>
              <a:gd name="connsiteY6" fmla="*/ 10416 h 462708"/>
              <a:gd name="connsiteX7" fmla="*/ 0 w 1359327"/>
              <a:gd name="connsiteY7" fmla="*/ 45756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327" h="462708">
                <a:moveTo>
                  <a:pt x="194365" y="222451"/>
                </a:moveTo>
                <a:cubicBezTo>
                  <a:pt x="314371" y="212143"/>
                  <a:pt x="434377" y="201836"/>
                  <a:pt x="534504" y="235703"/>
                </a:cubicBezTo>
                <a:cubicBezTo>
                  <a:pt x="634631" y="269570"/>
                  <a:pt x="658927" y="391048"/>
                  <a:pt x="795130" y="425651"/>
                </a:cubicBezTo>
                <a:cubicBezTo>
                  <a:pt x="931333" y="460254"/>
                  <a:pt x="1300186" y="479396"/>
                  <a:pt x="1351722" y="443321"/>
                </a:cubicBezTo>
                <a:cubicBezTo>
                  <a:pt x="1403258" y="407246"/>
                  <a:pt x="1178708" y="248219"/>
                  <a:pt x="1104348" y="209199"/>
                </a:cubicBezTo>
                <a:cubicBezTo>
                  <a:pt x="1029989" y="170179"/>
                  <a:pt x="979924" y="242329"/>
                  <a:pt x="905565" y="209199"/>
                </a:cubicBezTo>
                <a:cubicBezTo>
                  <a:pt x="831206" y="176069"/>
                  <a:pt x="809118" y="37656"/>
                  <a:pt x="658191" y="10416"/>
                </a:cubicBezTo>
                <a:cubicBezTo>
                  <a:pt x="507264" y="-16824"/>
                  <a:pt x="253632" y="14466"/>
                  <a:pt x="0" y="45756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3215986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760418" y="3139491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1116" y="2776995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93919" y="3809378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690738" y="3245690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47532" y="2761808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50176" y="3646537"/>
            <a:ext cx="410818" cy="438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96360" y="2741421"/>
            <a:ext cx="163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Bacterial debris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53532" y="5954546"/>
            <a:ext cx="14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Bacterial DNA</a:t>
            </a:r>
          </a:p>
        </p:txBody>
      </p:sp>
      <p:sp>
        <p:nvSpPr>
          <p:cNvPr id="20" name="Freeform 19"/>
          <p:cNvSpPr/>
          <p:nvPr/>
        </p:nvSpPr>
        <p:spPr>
          <a:xfrm>
            <a:off x="8022882" y="4638549"/>
            <a:ext cx="1893523" cy="637537"/>
          </a:xfrm>
          <a:custGeom>
            <a:avLst/>
            <a:gdLst>
              <a:gd name="connsiteX0" fmla="*/ 0 w 1698827"/>
              <a:gd name="connsiteY0" fmla="*/ 366030 h 571985"/>
              <a:gd name="connsiteX1" fmla="*/ 583096 w 1698827"/>
              <a:gd name="connsiteY1" fmla="*/ 3804 h 571985"/>
              <a:gd name="connsiteX2" fmla="*/ 1515165 w 1698827"/>
              <a:gd name="connsiteY2" fmla="*/ 569230 h 571985"/>
              <a:gd name="connsiteX3" fmla="*/ 1687443 w 1698827"/>
              <a:gd name="connsiteY3" fmla="*/ 220256 h 571985"/>
              <a:gd name="connsiteX4" fmla="*/ 1683026 w 1698827"/>
              <a:gd name="connsiteY4" fmla="*/ 233508 h 571985"/>
              <a:gd name="connsiteX5" fmla="*/ 1687443 w 1698827"/>
              <a:gd name="connsiteY5" fmla="*/ 215839 h 571985"/>
              <a:gd name="connsiteX6" fmla="*/ 1669774 w 1698827"/>
              <a:gd name="connsiteY6" fmla="*/ 268847 h 57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8827" h="571985">
                <a:moveTo>
                  <a:pt x="0" y="366030"/>
                </a:moveTo>
                <a:cubicBezTo>
                  <a:pt x="165284" y="167983"/>
                  <a:pt x="330569" y="-30063"/>
                  <a:pt x="583096" y="3804"/>
                </a:cubicBezTo>
                <a:cubicBezTo>
                  <a:pt x="835623" y="37671"/>
                  <a:pt x="1331107" y="533155"/>
                  <a:pt x="1515165" y="569230"/>
                </a:cubicBezTo>
                <a:cubicBezTo>
                  <a:pt x="1699223" y="605305"/>
                  <a:pt x="1659466" y="276210"/>
                  <a:pt x="1687443" y="220256"/>
                </a:cubicBezTo>
                <a:cubicBezTo>
                  <a:pt x="1715420" y="164302"/>
                  <a:pt x="1683026" y="234244"/>
                  <a:pt x="1683026" y="233508"/>
                </a:cubicBezTo>
                <a:cubicBezTo>
                  <a:pt x="1683026" y="232772"/>
                  <a:pt x="1689652" y="209949"/>
                  <a:pt x="1687443" y="215839"/>
                </a:cubicBezTo>
                <a:cubicBezTo>
                  <a:pt x="1685234" y="221729"/>
                  <a:pt x="1677504" y="245288"/>
                  <a:pt x="1669774" y="268847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8688806" y="5313955"/>
            <a:ext cx="1964536" cy="230316"/>
          </a:xfrm>
          <a:custGeom>
            <a:avLst/>
            <a:gdLst>
              <a:gd name="connsiteX0" fmla="*/ 0 w 1762539"/>
              <a:gd name="connsiteY0" fmla="*/ 71797 h 206635"/>
              <a:gd name="connsiteX1" fmla="*/ 229705 w 1762539"/>
              <a:gd name="connsiteY1" fmla="*/ 71797 h 206635"/>
              <a:gd name="connsiteX2" fmla="*/ 397566 w 1762539"/>
              <a:gd name="connsiteY2" fmla="*/ 120388 h 206635"/>
              <a:gd name="connsiteX3" fmla="*/ 530087 w 1762539"/>
              <a:gd name="connsiteY3" fmla="*/ 1119 h 206635"/>
              <a:gd name="connsiteX4" fmla="*/ 812800 w 1762539"/>
              <a:gd name="connsiteY4" fmla="*/ 204319 h 206635"/>
              <a:gd name="connsiteX5" fmla="*/ 985079 w 1762539"/>
              <a:gd name="connsiteY5" fmla="*/ 107136 h 206635"/>
              <a:gd name="connsiteX6" fmla="*/ 1104348 w 1762539"/>
              <a:gd name="connsiteY6" fmla="*/ 45293 h 206635"/>
              <a:gd name="connsiteX7" fmla="*/ 1585844 w 1762539"/>
              <a:gd name="connsiteY7" fmla="*/ 204319 h 206635"/>
              <a:gd name="connsiteX8" fmla="*/ 1762539 w 1762539"/>
              <a:gd name="connsiteY8" fmla="*/ 120388 h 2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2539" h="206635">
                <a:moveTo>
                  <a:pt x="0" y="71797"/>
                </a:moveTo>
                <a:cubicBezTo>
                  <a:pt x="81722" y="67748"/>
                  <a:pt x="163444" y="63699"/>
                  <a:pt x="229705" y="71797"/>
                </a:cubicBezTo>
                <a:cubicBezTo>
                  <a:pt x="295966" y="79895"/>
                  <a:pt x="347502" y="132168"/>
                  <a:pt x="397566" y="120388"/>
                </a:cubicBezTo>
                <a:cubicBezTo>
                  <a:pt x="447630" y="108608"/>
                  <a:pt x="460881" y="-12870"/>
                  <a:pt x="530087" y="1119"/>
                </a:cubicBezTo>
                <a:cubicBezTo>
                  <a:pt x="599293" y="15107"/>
                  <a:pt x="736968" y="186650"/>
                  <a:pt x="812800" y="204319"/>
                </a:cubicBezTo>
                <a:cubicBezTo>
                  <a:pt x="888632" y="221988"/>
                  <a:pt x="936488" y="133640"/>
                  <a:pt x="985079" y="107136"/>
                </a:cubicBezTo>
                <a:cubicBezTo>
                  <a:pt x="1033670" y="80632"/>
                  <a:pt x="1004221" y="29096"/>
                  <a:pt x="1104348" y="45293"/>
                </a:cubicBezTo>
                <a:cubicBezTo>
                  <a:pt x="1204475" y="61490"/>
                  <a:pt x="1476145" y="191803"/>
                  <a:pt x="1585844" y="204319"/>
                </a:cubicBezTo>
                <a:cubicBezTo>
                  <a:pt x="1695543" y="216835"/>
                  <a:pt x="1729041" y="168611"/>
                  <a:pt x="1762539" y="120388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8416290" y="3853023"/>
            <a:ext cx="674485" cy="1107820"/>
          </a:xfrm>
          <a:custGeom>
            <a:avLst/>
            <a:gdLst>
              <a:gd name="connsiteX0" fmla="*/ 105969 w 605134"/>
              <a:gd name="connsiteY0" fmla="*/ 0 h 993913"/>
              <a:gd name="connsiteX1" fmla="*/ 207569 w 605134"/>
              <a:gd name="connsiteY1" fmla="*/ 265044 h 993913"/>
              <a:gd name="connsiteX2" fmla="*/ 446108 w 605134"/>
              <a:gd name="connsiteY2" fmla="*/ 304800 h 993913"/>
              <a:gd name="connsiteX3" fmla="*/ 145725 w 605134"/>
              <a:gd name="connsiteY3" fmla="*/ 472661 h 993913"/>
              <a:gd name="connsiteX4" fmla="*/ 4369 w 605134"/>
              <a:gd name="connsiteY4" fmla="*/ 587513 h 993913"/>
              <a:gd name="connsiteX5" fmla="*/ 300334 w 605134"/>
              <a:gd name="connsiteY5" fmla="*/ 826053 h 993913"/>
              <a:gd name="connsiteX6" fmla="*/ 565377 w 605134"/>
              <a:gd name="connsiteY6" fmla="*/ 795131 h 993913"/>
              <a:gd name="connsiteX7" fmla="*/ 587464 w 605134"/>
              <a:gd name="connsiteY7" fmla="*/ 936487 h 993913"/>
              <a:gd name="connsiteX8" fmla="*/ 605134 w 605134"/>
              <a:gd name="connsiteY8" fmla="*/ 993913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134" h="993913">
                <a:moveTo>
                  <a:pt x="105969" y="0"/>
                </a:moveTo>
                <a:cubicBezTo>
                  <a:pt x="128424" y="107122"/>
                  <a:pt x="150879" y="214244"/>
                  <a:pt x="207569" y="265044"/>
                </a:cubicBezTo>
                <a:cubicBezTo>
                  <a:pt x="264259" y="315844"/>
                  <a:pt x="456415" y="270197"/>
                  <a:pt x="446108" y="304800"/>
                </a:cubicBezTo>
                <a:cubicBezTo>
                  <a:pt x="435801" y="339403"/>
                  <a:pt x="219348" y="425542"/>
                  <a:pt x="145725" y="472661"/>
                </a:cubicBezTo>
                <a:cubicBezTo>
                  <a:pt x="72102" y="519780"/>
                  <a:pt x="-21399" y="528614"/>
                  <a:pt x="4369" y="587513"/>
                </a:cubicBezTo>
                <a:cubicBezTo>
                  <a:pt x="30137" y="646412"/>
                  <a:pt x="206833" y="791450"/>
                  <a:pt x="300334" y="826053"/>
                </a:cubicBezTo>
                <a:cubicBezTo>
                  <a:pt x="393835" y="860656"/>
                  <a:pt x="517522" y="776725"/>
                  <a:pt x="565377" y="795131"/>
                </a:cubicBezTo>
                <a:cubicBezTo>
                  <a:pt x="613232" y="813537"/>
                  <a:pt x="580838" y="903357"/>
                  <a:pt x="587464" y="936487"/>
                </a:cubicBezTo>
                <a:cubicBezTo>
                  <a:pt x="594090" y="969617"/>
                  <a:pt x="599612" y="981765"/>
                  <a:pt x="605134" y="993913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836789" y="4476772"/>
            <a:ext cx="896799" cy="1342837"/>
          </a:xfrm>
          <a:custGeom>
            <a:avLst/>
            <a:gdLst>
              <a:gd name="connsiteX0" fmla="*/ 0 w 804590"/>
              <a:gd name="connsiteY0" fmla="*/ 25928 h 1204766"/>
              <a:gd name="connsiteX1" fmla="*/ 212035 w 804590"/>
              <a:gd name="connsiteY1" fmla="*/ 25928 h 1204766"/>
              <a:gd name="connsiteX2" fmla="*/ 379896 w 804590"/>
              <a:gd name="connsiteY2" fmla="*/ 295389 h 1204766"/>
              <a:gd name="connsiteX3" fmla="*/ 640522 w 804590"/>
              <a:gd name="connsiteY3" fmla="*/ 299806 h 1204766"/>
              <a:gd name="connsiteX4" fmla="*/ 803965 w 804590"/>
              <a:gd name="connsiteY4" fmla="*/ 560432 h 1204766"/>
              <a:gd name="connsiteX5" fmla="*/ 583096 w 804590"/>
              <a:gd name="connsiteY5" fmla="*/ 692954 h 1204766"/>
              <a:gd name="connsiteX6" fmla="*/ 538922 w 804590"/>
              <a:gd name="connsiteY6" fmla="*/ 834311 h 1204766"/>
              <a:gd name="connsiteX7" fmla="*/ 552174 w 804590"/>
              <a:gd name="connsiteY7" fmla="*/ 1161197 h 1204766"/>
              <a:gd name="connsiteX8" fmla="*/ 561009 w 804590"/>
              <a:gd name="connsiteY8" fmla="*/ 1192119 h 1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4590" h="1204766">
                <a:moveTo>
                  <a:pt x="0" y="25928"/>
                </a:moveTo>
                <a:cubicBezTo>
                  <a:pt x="74359" y="3473"/>
                  <a:pt x="148719" y="-18982"/>
                  <a:pt x="212035" y="25928"/>
                </a:cubicBezTo>
                <a:cubicBezTo>
                  <a:pt x="275351" y="70838"/>
                  <a:pt x="308482" y="249743"/>
                  <a:pt x="379896" y="295389"/>
                </a:cubicBezTo>
                <a:cubicBezTo>
                  <a:pt x="451310" y="341035"/>
                  <a:pt x="569844" y="255632"/>
                  <a:pt x="640522" y="299806"/>
                </a:cubicBezTo>
                <a:cubicBezTo>
                  <a:pt x="711200" y="343980"/>
                  <a:pt x="813536" y="494907"/>
                  <a:pt x="803965" y="560432"/>
                </a:cubicBezTo>
                <a:cubicBezTo>
                  <a:pt x="794394" y="625957"/>
                  <a:pt x="627270" y="647307"/>
                  <a:pt x="583096" y="692954"/>
                </a:cubicBezTo>
                <a:cubicBezTo>
                  <a:pt x="538922" y="738601"/>
                  <a:pt x="544076" y="756271"/>
                  <a:pt x="538922" y="834311"/>
                </a:cubicBezTo>
                <a:cubicBezTo>
                  <a:pt x="533768" y="912351"/>
                  <a:pt x="548493" y="1101562"/>
                  <a:pt x="552174" y="1161197"/>
                </a:cubicBezTo>
                <a:cubicBezTo>
                  <a:pt x="555855" y="1220832"/>
                  <a:pt x="558432" y="1206475"/>
                  <a:pt x="561009" y="119211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560986" y="4599703"/>
            <a:ext cx="754824" cy="800319"/>
          </a:xfrm>
          <a:custGeom>
            <a:avLst/>
            <a:gdLst>
              <a:gd name="connsiteX0" fmla="*/ 0 w 677212"/>
              <a:gd name="connsiteY0" fmla="*/ 76825 h 718030"/>
              <a:gd name="connsiteX1" fmla="*/ 66261 w 677212"/>
              <a:gd name="connsiteY1" fmla="*/ 14982 h 718030"/>
              <a:gd name="connsiteX2" fmla="*/ 331305 w 677212"/>
              <a:gd name="connsiteY2" fmla="*/ 324199 h 718030"/>
              <a:gd name="connsiteX3" fmla="*/ 534505 w 677212"/>
              <a:gd name="connsiteY3" fmla="*/ 187260 h 718030"/>
              <a:gd name="connsiteX4" fmla="*/ 675861 w 677212"/>
              <a:gd name="connsiteY4" fmla="*/ 240269 h 718030"/>
              <a:gd name="connsiteX5" fmla="*/ 450574 w 677212"/>
              <a:gd name="connsiteY5" fmla="*/ 673173 h 718030"/>
              <a:gd name="connsiteX6" fmla="*/ 150192 w 677212"/>
              <a:gd name="connsiteY6" fmla="*/ 686425 h 718030"/>
              <a:gd name="connsiteX7" fmla="*/ 176696 w 677212"/>
              <a:gd name="connsiteY7" fmla="*/ 514147 h 71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212" h="718030">
                <a:moveTo>
                  <a:pt x="0" y="76825"/>
                </a:moveTo>
                <a:cubicBezTo>
                  <a:pt x="5522" y="25289"/>
                  <a:pt x="11044" y="-26247"/>
                  <a:pt x="66261" y="14982"/>
                </a:cubicBezTo>
                <a:cubicBezTo>
                  <a:pt x="121478" y="56211"/>
                  <a:pt x="253264" y="295486"/>
                  <a:pt x="331305" y="324199"/>
                </a:cubicBezTo>
                <a:cubicBezTo>
                  <a:pt x="409346" y="352912"/>
                  <a:pt x="477079" y="201248"/>
                  <a:pt x="534505" y="187260"/>
                </a:cubicBezTo>
                <a:cubicBezTo>
                  <a:pt x="591931" y="173272"/>
                  <a:pt x="689850" y="159284"/>
                  <a:pt x="675861" y="240269"/>
                </a:cubicBezTo>
                <a:cubicBezTo>
                  <a:pt x="661873" y="321255"/>
                  <a:pt x="538185" y="598814"/>
                  <a:pt x="450574" y="673173"/>
                </a:cubicBezTo>
                <a:cubicBezTo>
                  <a:pt x="362963" y="747532"/>
                  <a:pt x="195838" y="712929"/>
                  <a:pt x="150192" y="686425"/>
                </a:cubicBezTo>
                <a:cubicBezTo>
                  <a:pt x="104546" y="659921"/>
                  <a:pt x="140621" y="587034"/>
                  <a:pt x="176696" y="514147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8835806" y="4033032"/>
            <a:ext cx="1515112" cy="515736"/>
          </a:xfrm>
          <a:custGeom>
            <a:avLst/>
            <a:gdLst>
              <a:gd name="connsiteX0" fmla="*/ 194365 w 1359327"/>
              <a:gd name="connsiteY0" fmla="*/ 222451 h 462708"/>
              <a:gd name="connsiteX1" fmla="*/ 534504 w 1359327"/>
              <a:gd name="connsiteY1" fmla="*/ 235703 h 462708"/>
              <a:gd name="connsiteX2" fmla="*/ 795130 w 1359327"/>
              <a:gd name="connsiteY2" fmla="*/ 425651 h 462708"/>
              <a:gd name="connsiteX3" fmla="*/ 1351722 w 1359327"/>
              <a:gd name="connsiteY3" fmla="*/ 443321 h 462708"/>
              <a:gd name="connsiteX4" fmla="*/ 1104348 w 1359327"/>
              <a:gd name="connsiteY4" fmla="*/ 209199 h 462708"/>
              <a:gd name="connsiteX5" fmla="*/ 905565 w 1359327"/>
              <a:gd name="connsiteY5" fmla="*/ 209199 h 462708"/>
              <a:gd name="connsiteX6" fmla="*/ 658191 w 1359327"/>
              <a:gd name="connsiteY6" fmla="*/ 10416 h 462708"/>
              <a:gd name="connsiteX7" fmla="*/ 0 w 1359327"/>
              <a:gd name="connsiteY7" fmla="*/ 45756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327" h="462708">
                <a:moveTo>
                  <a:pt x="194365" y="222451"/>
                </a:moveTo>
                <a:cubicBezTo>
                  <a:pt x="314371" y="212143"/>
                  <a:pt x="434377" y="201836"/>
                  <a:pt x="534504" y="235703"/>
                </a:cubicBezTo>
                <a:cubicBezTo>
                  <a:pt x="634631" y="269570"/>
                  <a:pt x="658927" y="391048"/>
                  <a:pt x="795130" y="425651"/>
                </a:cubicBezTo>
                <a:cubicBezTo>
                  <a:pt x="931333" y="460254"/>
                  <a:pt x="1300186" y="479396"/>
                  <a:pt x="1351722" y="443321"/>
                </a:cubicBezTo>
                <a:cubicBezTo>
                  <a:pt x="1403258" y="407246"/>
                  <a:pt x="1178708" y="248219"/>
                  <a:pt x="1104348" y="209199"/>
                </a:cubicBezTo>
                <a:cubicBezTo>
                  <a:pt x="1029989" y="170179"/>
                  <a:pt x="979924" y="242329"/>
                  <a:pt x="905565" y="209199"/>
                </a:cubicBezTo>
                <a:cubicBezTo>
                  <a:pt x="831206" y="176069"/>
                  <a:pt x="809118" y="37656"/>
                  <a:pt x="658191" y="10416"/>
                </a:cubicBezTo>
                <a:cubicBezTo>
                  <a:pt x="507264" y="-16824"/>
                  <a:pt x="253632" y="14466"/>
                  <a:pt x="0" y="45756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800035" y="3498574"/>
            <a:ext cx="1528417" cy="20863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800036" y="4395184"/>
            <a:ext cx="13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88207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badi" panose="020B0604020104020204" pitchFamily="34" charset="0"/>
                <a:cs typeface="Aharoni" panose="02010803020104030203" pitchFamily="2" charset="-79"/>
              </a:rPr>
              <a:t>DNA </a:t>
            </a:r>
            <a:r>
              <a:rPr lang="en-US" b="1" dirty="0" err="1">
                <a:latin typeface="Abadi" panose="020B0604020104020204" pitchFamily="34" charset="0"/>
                <a:cs typeface="Aharoni" panose="02010803020104030203" pitchFamily="2" charset="-79"/>
              </a:rPr>
              <a:t>tagmentation</a:t>
            </a:r>
            <a:endParaRPr lang="en-US" b="1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7279769" y="2997696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 flipV="1">
            <a:off x="7770100" y="2924784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</p:cNvCxnSpPr>
          <p:nvPr/>
        </p:nvCxnSpPr>
        <p:spPr>
          <a:xfrm flipH="1">
            <a:off x="7211208" y="3195702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7371705" y="3316916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3"/>
          </p:cNvCxnSpPr>
          <p:nvPr/>
        </p:nvCxnSpPr>
        <p:spPr>
          <a:xfrm flipV="1">
            <a:off x="7862036" y="3244004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0"/>
          </p:cNvCxnSpPr>
          <p:nvPr/>
        </p:nvCxnSpPr>
        <p:spPr>
          <a:xfrm flipH="1">
            <a:off x="7303144" y="3514922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963058" y="2874418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7" idx="3"/>
          </p:cNvCxnSpPr>
          <p:nvPr/>
        </p:nvCxnSpPr>
        <p:spPr>
          <a:xfrm flipV="1">
            <a:off x="8453389" y="2801506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0"/>
          </p:cNvCxnSpPr>
          <p:nvPr/>
        </p:nvCxnSpPr>
        <p:spPr>
          <a:xfrm flipH="1">
            <a:off x="7894497" y="3072424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8086395" y="3222435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3"/>
          </p:cNvCxnSpPr>
          <p:nvPr/>
        </p:nvCxnSpPr>
        <p:spPr>
          <a:xfrm flipV="1">
            <a:off x="8576726" y="3149523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0"/>
          </p:cNvCxnSpPr>
          <p:nvPr/>
        </p:nvCxnSpPr>
        <p:spPr>
          <a:xfrm flipH="1">
            <a:off x="8017834" y="3420441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rot="10322900">
            <a:off x="7361353" y="3565396"/>
            <a:ext cx="613833" cy="388619"/>
            <a:chOff x="2034117" y="3456517"/>
            <a:chExt cx="613833" cy="388619"/>
          </a:xfrm>
        </p:grpSpPr>
        <p:sp>
          <p:nvSpPr>
            <p:cNvPr id="23" name="Freeform 22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3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0322900">
            <a:off x="8040798" y="3563012"/>
            <a:ext cx="613833" cy="388619"/>
            <a:chOff x="2034117" y="3456517"/>
            <a:chExt cx="613833" cy="388619"/>
          </a:xfrm>
        </p:grpSpPr>
        <p:sp>
          <p:nvSpPr>
            <p:cNvPr id="30" name="Freeform 29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0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10322900">
            <a:off x="8520766" y="2631780"/>
            <a:ext cx="613833" cy="388619"/>
            <a:chOff x="2034117" y="3456517"/>
            <a:chExt cx="613833" cy="388619"/>
          </a:xfrm>
        </p:grpSpPr>
        <p:sp>
          <p:nvSpPr>
            <p:cNvPr id="34" name="Freeform 33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4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0322900">
            <a:off x="8788579" y="3158557"/>
            <a:ext cx="613833" cy="388619"/>
            <a:chOff x="2034117" y="3456517"/>
            <a:chExt cx="613833" cy="388619"/>
          </a:xfrm>
        </p:grpSpPr>
        <p:sp>
          <p:nvSpPr>
            <p:cNvPr id="38" name="Freeform 37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8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8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rot="10322900">
            <a:off x="8729949" y="3588815"/>
            <a:ext cx="613833" cy="388619"/>
            <a:chOff x="2034117" y="3456517"/>
            <a:chExt cx="613833" cy="388619"/>
          </a:xfrm>
        </p:grpSpPr>
        <p:sp>
          <p:nvSpPr>
            <p:cNvPr id="42" name="Freeform 41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42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2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 44"/>
          <p:cNvSpPr/>
          <p:nvPr/>
        </p:nvSpPr>
        <p:spPr>
          <a:xfrm>
            <a:off x="7471307" y="4373461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3"/>
          </p:cNvCxnSpPr>
          <p:nvPr/>
        </p:nvCxnSpPr>
        <p:spPr>
          <a:xfrm flipV="1">
            <a:off x="7961638" y="4300549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</p:cNvCxnSpPr>
          <p:nvPr/>
        </p:nvCxnSpPr>
        <p:spPr>
          <a:xfrm flipH="1">
            <a:off x="7402746" y="4571467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/>
          <p:cNvSpPr/>
          <p:nvPr/>
        </p:nvSpPr>
        <p:spPr>
          <a:xfrm>
            <a:off x="7563243" y="4692681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48" idx="3"/>
          </p:cNvCxnSpPr>
          <p:nvPr/>
        </p:nvCxnSpPr>
        <p:spPr>
          <a:xfrm flipV="1">
            <a:off x="8053574" y="4619769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8" idx="0"/>
          </p:cNvCxnSpPr>
          <p:nvPr/>
        </p:nvCxnSpPr>
        <p:spPr>
          <a:xfrm flipH="1">
            <a:off x="7494682" y="4890687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8154596" y="4250183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3"/>
          </p:cNvCxnSpPr>
          <p:nvPr/>
        </p:nvCxnSpPr>
        <p:spPr>
          <a:xfrm flipV="1">
            <a:off x="8644927" y="4177271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0"/>
          </p:cNvCxnSpPr>
          <p:nvPr/>
        </p:nvCxnSpPr>
        <p:spPr>
          <a:xfrm flipH="1">
            <a:off x="8086035" y="4448189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8277933" y="4598200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4" idx="3"/>
          </p:cNvCxnSpPr>
          <p:nvPr/>
        </p:nvCxnSpPr>
        <p:spPr>
          <a:xfrm flipV="1">
            <a:off x="8768264" y="4525288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4" idx="0"/>
          </p:cNvCxnSpPr>
          <p:nvPr/>
        </p:nvCxnSpPr>
        <p:spPr>
          <a:xfrm flipH="1">
            <a:off x="8209372" y="4796206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 rot="10322900">
            <a:off x="7552891" y="4941161"/>
            <a:ext cx="613833" cy="388619"/>
            <a:chOff x="2034117" y="3456517"/>
            <a:chExt cx="613833" cy="388619"/>
          </a:xfrm>
        </p:grpSpPr>
        <p:sp>
          <p:nvSpPr>
            <p:cNvPr id="58" name="Freeform 57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>
              <a:stCxn id="58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8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10322900">
            <a:off x="8232336" y="4938777"/>
            <a:ext cx="613833" cy="388619"/>
            <a:chOff x="2034117" y="3456517"/>
            <a:chExt cx="613833" cy="388619"/>
          </a:xfrm>
        </p:grpSpPr>
        <p:sp>
          <p:nvSpPr>
            <p:cNvPr id="62" name="Freeform 61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62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 rot="10322900">
            <a:off x="8712304" y="4007545"/>
            <a:ext cx="613833" cy="388619"/>
            <a:chOff x="2034117" y="3456517"/>
            <a:chExt cx="613833" cy="388619"/>
          </a:xfrm>
        </p:grpSpPr>
        <p:sp>
          <p:nvSpPr>
            <p:cNvPr id="66" name="Freeform 65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>
              <a:stCxn id="66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6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10322900">
            <a:off x="8980117" y="4534322"/>
            <a:ext cx="613833" cy="388619"/>
            <a:chOff x="2034117" y="3456517"/>
            <a:chExt cx="613833" cy="388619"/>
          </a:xfrm>
        </p:grpSpPr>
        <p:sp>
          <p:nvSpPr>
            <p:cNvPr id="70" name="Freeform 69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70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70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 rot="10322900">
            <a:off x="8921487" y="4964580"/>
            <a:ext cx="613833" cy="388619"/>
            <a:chOff x="2034117" y="3456517"/>
            <a:chExt cx="613833" cy="388619"/>
          </a:xfrm>
        </p:grpSpPr>
        <p:sp>
          <p:nvSpPr>
            <p:cNvPr id="74" name="Freeform 73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stCxn id="74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4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Freeform 76"/>
          <p:cNvSpPr/>
          <p:nvPr/>
        </p:nvSpPr>
        <p:spPr>
          <a:xfrm>
            <a:off x="1133728" y="3890484"/>
            <a:ext cx="1893523" cy="637537"/>
          </a:xfrm>
          <a:custGeom>
            <a:avLst/>
            <a:gdLst>
              <a:gd name="connsiteX0" fmla="*/ 0 w 1698827"/>
              <a:gd name="connsiteY0" fmla="*/ 366030 h 571985"/>
              <a:gd name="connsiteX1" fmla="*/ 583096 w 1698827"/>
              <a:gd name="connsiteY1" fmla="*/ 3804 h 571985"/>
              <a:gd name="connsiteX2" fmla="*/ 1515165 w 1698827"/>
              <a:gd name="connsiteY2" fmla="*/ 569230 h 571985"/>
              <a:gd name="connsiteX3" fmla="*/ 1687443 w 1698827"/>
              <a:gd name="connsiteY3" fmla="*/ 220256 h 571985"/>
              <a:gd name="connsiteX4" fmla="*/ 1683026 w 1698827"/>
              <a:gd name="connsiteY4" fmla="*/ 233508 h 571985"/>
              <a:gd name="connsiteX5" fmla="*/ 1687443 w 1698827"/>
              <a:gd name="connsiteY5" fmla="*/ 215839 h 571985"/>
              <a:gd name="connsiteX6" fmla="*/ 1669774 w 1698827"/>
              <a:gd name="connsiteY6" fmla="*/ 268847 h 57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8827" h="571985">
                <a:moveTo>
                  <a:pt x="0" y="366030"/>
                </a:moveTo>
                <a:cubicBezTo>
                  <a:pt x="165284" y="167983"/>
                  <a:pt x="330569" y="-30063"/>
                  <a:pt x="583096" y="3804"/>
                </a:cubicBezTo>
                <a:cubicBezTo>
                  <a:pt x="835623" y="37671"/>
                  <a:pt x="1331107" y="533155"/>
                  <a:pt x="1515165" y="569230"/>
                </a:cubicBezTo>
                <a:cubicBezTo>
                  <a:pt x="1699223" y="605305"/>
                  <a:pt x="1659466" y="276210"/>
                  <a:pt x="1687443" y="220256"/>
                </a:cubicBezTo>
                <a:cubicBezTo>
                  <a:pt x="1715420" y="164302"/>
                  <a:pt x="1683026" y="234244"/>
                  <a:pt x="1683026" y="233508"/>
                </a:cubicBezTo>
                <a:cubicBezTo>
                  <a:pt x="1683026" y="232772"/>
                  <a:pt x="1689652" y="209949"/>
                  <a:pt x="1687443" y="215839"/>
                </a:cubicBezTo>
                <a:cubicBezTo>
                  <a:pt x="1685234" y="221729"/>
                  <a:pt x="1677504" y="245288"/>
                  <a:pt x="1669774" y="268847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1799652" y="4565890"/>
            <a:ext cx="1964536" cy="230316"/>
          </a:xfrm>
          <a:custGeom>
            <a:avLst/>
            <a:gdLst>
              <a:gd name="connsiteX0" fmla="*/ 0 w 1762539"/>
              <a:gd name="connsiteY0" fmla="*/ 71797 h 206635"/>
              <a:gd name="connsiteX1" fmla="*/ 229705 w 1762539"/>
              <a:gd name="connsiteY1" fmla="*/ 71797 h 206635"/>
              <a:gd name="connsiteX2" fmla="*/ 397566 w 1762539"/>
              <a:gd name="connsiteY2" fmla="*/ 120388 h 206635"/>
              <a:gd name="connsiteX3" fmla="*/ 530087 w 1762539"/>
              <a:gd name="connsiteY3" fmla="*/ 1119 h 206635"/>
              <a:gd name="connsiteX4" fmla="*/ 812800 w 1762539"/>
              <a:gd name="connsiteY4" fmla="*/ 204319 h 206635"/>
              <a:gd name="connsiteX5" fmla="*/ 985079 w 1762539"/>
              <a:gd name="connsiteY5" fmla="*/ 107136 h 206635"/>
              <a:gd name="connsiteX6" fmla="*/ 1104348 w 1762539"/>
              <a:gd name="connsiteY6" fmla="*/ 45293 h 206635"/>
              <a:gd name="connsiteX7" fmla="*/ 1585844 w 1762539"/>
              <a:gd name="connsiteY7" fmla="*/ 204319 h 206635"/>
              <a:gd name="connsiteX8" fmla="*/ 1762539 w 1762539"/>
              <a:gd name="connsiteY8" fmla="*/ 120388 h 206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2539" h="206635">
                <a:moveTo>
                  <a:pt x="0" y="71797"/>
                </a:moveTo>
                <a:cubicBezTo>
                  <a:pt x="81722" y="67748"/>
                  <a:pt x="163444" y="63699"/>
                  <a:pt x="229705" y="71797"/>
                </a:cubicBezTo>
                <a:cubicBezTo>
                  <a:pt x="295966" y="79895"/>
                  <a:pt x="347502" y="132168"/>
                  <a:pt x="397566" y="120388"/>
                </a:cubicBezTo>
                <a:cubicBezTo>
                  <a:pt x="447630" y="108608"/>
                  <a:pt x="460881" y="-12870"/>
                  <a:pt x="530087" y="1119"/>
                </a:cubicBezTo>
                <a:cubicBezTo>
                  <a:pt x="599293" y="15107"/>
                  <a:pt x="736968" y="186650"/>
                  <a:pt x="812800" y="204319"/>
                </a:cubicBezTo>
                <a:cubicBezTo>
                  <a:pt x="888632" y="221988"/>
                  <a:pt x="936488" y="133640"/>
                  <a:pt x="985079" y="107136"/>
                </a:cubicBezTo>
                <a:cubicBezTo>
                  <a:pt x="1033670" y="80632"/>
                  <a:pt x="1004221" y="29096"/>
                  <a:pt x="1104348" y="45293"/>
                </a:cubicBezTo>
                <a:cubicBezTo>
                  <a:pt x="1204475" y="61490"/>
                  <a:pt x="1476145" y="191803"/>
                  <a:pt x="1585844" y="204319"/>
                </a:cubicBezTo>
                <a:cubicBezTo>
                  <a:pt x="1695543" y="216835"/>
                  <a:pt x="1729041" y="168611"/>
                  <a:pt x="1762539" y="120388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1527136" y="3104958"/>
            <a:ext cx="674485" cy="1107820"/>
          </a:xfrm>
          <a:custGeom>
            <a:avLst/>
            <a:gdLst>
              <a:gd name="connsiteX0" fmla="*/ 105969 w 605134"/>
              <a:gd name="connsiteY0" fmla="*/ 0 h 993913"/>
              <a:gd name="connsiteX1" fmla="*/ 207569 w 605134"/>
              <a:gd name="connsiteY1" fmla="*/ 265044 h 993913"/>
              <a:gd name="connsiteX2" fmla="*/ 446108 w 605134"/>
              <a:gd name="connsiteY2" fmla="*/ 304800 h 993913"/>
              <a:gd name="connsiteX3" fmla="*/ 145725 w 605134"/>
              <a:gd name="connsiteY3" fmla="*/ 472661 h 993913"/>
              <a:gd name="connsiteX4" fmla="*/ 4369 w 605134"/>
              <a:gd name="connsiteY4" fmla="*/ 587513 h 993913"/>
              <a:gd name="connsiteX5" fmla="*/ 300334 w 605134"/>
              <a:gd name="connsiteY5" fmla="*/ 826053 h 993913"/>
              <a:gd name="connsiteX6" fmla="*/ 565377 w 605134"/>
              <a:gd name="connsiteY6" fmla="*/ 795131 h 993913"/>
              <a:gd name="connsiteX7" fmla="*/ 587464 w 605134"/>
              <a:gd name="connsiteY7" fmla="*/ 936487 h 993913"/>
              <a:gd name="connsiteX8" fmla="*/ 605134 w 605134"/>
              <a:gd name="connsiteY8" fmla="*/ 993913 h 99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5134" h="993913">
                <a:moveTo>
                  <a:pt x="105969" y="0"/>
                </a:moveTo>
                <a:cubicBezTo>
                  <a:pt x="128424" y="107122"/>
                  <a:pt x="150879" y="214244"/>
                  <a:pt x="207569" y="265044"/>
                </a:cubicBezTo>
                <a:cubicBezTo>
                  <a:pt x="264259" y="315844"/>
                  <a:pt x="456415" y="270197"/>
                  <a:pt x="446108" y="304800"/>
                </a:cubicBezTo>
                <a:cubicBezTo>
                  <a:pt x="435801" y="339403"/>
                  <a:pt x="219348" y="425542"/>
                  <a:pt x="145725" y="472661"/>
                </a:cubicBezTo>
                <a:cubicBezTo>
                  <a:pt x="72102" y="519780"/>
                  <a:pt x="-21399" y="528614"/>
                  <a:pt x="4369" y="587513"/>
                </a:cubicBezTo>
                <a:cubicBezTo>
                  <a:pt x="30137" y="646412"/>
                  <a:pt x="206833" y="791450"/>
                  <a:pt x="300334" y="826053"/>
                </a:cubicBezTo>
                <a:cubicBezTo>
                  <a:pt x="393835" y="860656"/>
                  <a:pt x="517522" y="776725"/>
                  <a:pt x="565377" y="795131"/>
                </a:cubicBezTo>
                <a:cubicBezTo>
                  <a:pt x="613232" y="813537"/>
                  <a:pt x="580838" y="903357"/>
                  <a:pt x="587464" y="936487"/>
                </a:cubicBezTo>
                <a:cubicBezTo>
                  <a:pt x="594090" y="969617"/>
                  <a:pt x="599612" y="981765"/>
                  <a:pt x="605134" y="993913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1947635" y="3728707"/>
            <a:ext cx="896799" cy="1342837"/>
          </a:xfrm>
          <a:custGeom>
            <a:avLst/>
            <a:gdLst>
              <a:gd name="connsiteX0" fmla="*/ 0 w 804590"/>
              <a:gd name="connsiteY0" fmla="*/ 25928 h 1204766"/>
              <a:gd name="connsiteX1" fmla="*/ 212035 w 804590"/>
              <a:gd name="connsiteY1" fmla="*/ 25928 h 1204766"/>
              <a:gd name="connsiteX2" fmla="*/ 379896 w 804590"/>
              <a:gd name="connsiteY2" fmla="*/ 295389 h 1204766"/>
              <a:gd name="connsiteX3" fmla="*/ 640522 w 804590"/>
              <a:gd name="connsiteY3" fmla="*/ 299806 h 1204766"/>
              <a:gd name="connsiteX4" fmla="*/ 803965 w 804590"/>
              <a:gd name="connsiteY4" fmla="*/ 560432 h 1204766"/>
              <a:gd name="connsiteX5" fmla="*/ 583096 w 804590"/>
              <a:gd name="connsiteY5" fmla="*/ 692954 h 1204766"/>
              <a:gd name="connsiteX6" fmla="*/ 538922 w 804590"/>
              <a:gd name="connsiteY6" fmla="*/ 834311 h 1204766"/>
              <a:gd name="connsiteX7" fmla="*/ 552174 w 804590"/>
              <a:gd name="connsiteY7" fmla="*/ 1161197 h 1204766"/>
              <a:gd name="connsiteX8" fmla="*/ 561009 w 804590"/>
              <a:gd name="connsiteY8" fmla="*/ 1192119 h 120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4590" h="1204766">
                <a:moveTo>
                  <a:pt x="0" y="25928"/>
                </a:moveTo>
                <a:cubicBezTo>
                  <a:pt x="74359" y="3473"/>
                  <a:pt x="148719" y="-18982"/>
                  <a:pt x="212035" y="25928"/>
                </a:cubicBezTo>
                <a:cubicBezTo>
                  <a:pt x="275351" y="70838"/>
                  <a:pt x="308482" y="249743"/>
                  <a:pt x="379896" y="295389"/>
                </a:cubicBezTo>
                <a:cubicBezTo>
                  <a:pt x="451310" y="341035"/>
                  <a:pt x="569844" y="255632"/>
                  <a:pt x="640522" y="299806"/>
                </a:cubicBezTo>
                <a:cubicBezTo>
                  <a:pt x="711200" y="343980"/>
                  <a:pt x="813536" y="494907"/>
                  <a:pt x="803965" y="560432"/>
                </a:cubicBezTo>
                <a:cubicBezTo>
                  <a:pt x="794394" y="625957"/>
                  <a:pt x="627270" y="647307"/>
                  <a:pt x="583096" y="692954"/>
                </a:cubicBezTo>
                <a:cubicBezTo>
                  <a:pt x="538922" y="738601"/>
                  <a:pt x="544076" y="756271"/>
                  <a:pt x="538922" y="834311"/>
                </a:cubicBezTo>
                <a:cubicBezTo>
                  <a:pt x="533768" y="912351"/>
                  <a:pt x="548493" y="1101562"/>
                  <a:pt x="552174" y="1161197"/>
                </a:cubicBezTo>
                <a:cubicBezTo>
                  <a:pt x="555855" y="1220832"/>
                  <a:pt x="558432" y="1206475"/>
                  <a:pt x="561009" y="119211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2671832" y="3851638"/>
            <a:ext cx="754824" cy="800319"/>
          </a:xfrm>
          <a:custGeom>
            <a:avLst/>
            <a:gdLst>
              <a:gd name="connsiteX0" fmla="*/ 0 w 677212"/>
              <a:gd name="connsiteY0" fmla="*/ 76825 h 718030"/>
              <a:gd name="connsiteX1" fmla="*/ 66261 w 677212"/>
              <a:gd name="connsiteY1" fmla="*/ 14982 h 718030"/>
              <a:gd name="connsiteX2" fmla="*/ 331305 w 677212"/>
              <a:gd name="connsiteY2" fmla="*/ 324199 h 718030"/>
              <a:gd name="connsiteX3" fmla="*/ 534505 w 677212"/>
              <a:gd name="connsiteY3" fmla="*/ 187260 h 718030"/>
              <a:gd name="connsiteX4" fmla="*/ 675861 w 677212"/>
              <a:gd name="connsiteY4" fmla="*/ 240269 h 718030"/>
              <a:gd name="connsiteX5" fmla="*/ 450574 w 677212"/>
              <a:gd name="connsiteY5" fmla="*/ 673173 h 718030"/>
              <a:gd name="connsiteX6" fmla="*/ 150192 w 677212"/>
              <a:gd name="connsiteY6" fmla="*/ 686425 h 718030"/>
              <a:gd name="connsiteX7" fmla="*/ 176696 w 677212"/>
              <a:gd name="connsiteY7" fmla="*/ 514147 h 71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212" h="718030">
                <a:moveTo>
                  <a:pt x="0" y="76825"/>
                </a:moveTo>
                <a:cubicBezTo>
                  <a:pt x="5522" y="25289"/>
                  <a:pt x="11044" y="-26247"/>
                  <a:pt x="66261" y="14982"/>
                </a:cubicBezTo>
                <a:cubicBezTo>
                  <a:pt x="121478" y="56211"/>
                  <a:pt x="253264" y="295486"/>
                  <a:pt x="331305" y="324199"/>
                </a:cubicBezTo>
                <a:cubicBezTo>
                  <a:pt x="409346" y="352912"/>
                  <a:pt x="477079" y="201248"/>
                  <a:pt x="534505" y="187260"/>
                </a:cubicBezTo>
                <a:cubicBezTo>
                  <a:pt x="591931" y="173272"/>
                  <a:pt x="689850" y="159284"/>
                  <a:pt x="675861" y="240269"/>
                </a:cubicBezTo>
                <a:cubicBezTo>
                  <a:pt x="661873" y="321255"/>
                  <a:pt x="538185" y="598814"/>
                  <a:pt x="450574" y="673173"/>
                </a:cubicBezTo>
                <a:cubicBezTo>
                  <a:pt x="362963" y="747532"/>
                  <a:pt x="195838" y="712929"/>
                  <a:pt x="150192" y="686425"/>
                </a:cubicBezTo>
                <a:cubicBezTo>
                  <a:pt x="104546" y="659921"/>
                  <a:pt x="140621" y="587034"/>
                  <a:pt x="176696" y="514147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1946652" y="3284967"/>
            <a:ext cx="1515112" cy="515736"/>
          </a:xfrm>
          <a:custGeom>
            <a:avLst/>
            <a:gdLst>
              <a:gd name="connsiteX0" fmla="*/ 194365 w 1359327"/>
              <a:gd name="connsiteY0" fmla="*/ 222451 h 462708"/>
              <a:gd name="connsiteX1" fmla="*/ 534504 w 1359327"/>
              <a:gd name="connsiteY1" fmla="*/ 235703 h 462708"/>
              <a:gd name="connsiteX2" fmla="*/ 795130 w 1359327"/>
              <a:gd name="connsiteY2" fmla="*/ 425651 h 462708"/>
              <a:gd name="connsiteX3" fmla="*/ 1351722 w 1359327"/>
              <a:gd name="connsiteY3" fmla="*/ 443321 h 462708"/>
              <a:gd name="connsiteX4" fmla="*/ 1104348 w 1359327"/>
              <a:gd name="connsiteY4" fmla="*/ 209199 h 462708"/>
              <a:gd name="connsiteX5" fmla="*/ 905565 w 1359327"/>
              <a:gd name="connsiteY5" fmla="*/ 209199 h 462708"/>
              <a:gd name="connsiteX6" fmla="*/ 658191 w 1359327"/>
              <a:gd name="connsiteY6" fmla="*/ 10416 h 462708"/>
              <a:gd name="connsiteX7" fmla="*/ 0 w 1359327"/>
              <a:gd name="connsiteY7" fmla="*/ 45756 h 4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327" h="462708">
                <a:moveTo>
                  <a:pt x="194365" y="222451"/>
                </a:moveTo>
                <a:cubicBezTo>
                  <a:pt x="314371" y="212143"/>
                  <a:pt x="434377" y="201836"/>
                  <a:pt x="534504" y="235703"/>
                </a:cubicBezTo>
                <a:cubicBezTo>
                  <a:pt x="634631" y="269570"/>
                  <a:pt x="658927" y="391048"/>
                  <a:pt x="795130" y="425651"/>
                </a:cubicBezTo>
                <a:cubicBezTo>
                  <a:pt x="931333" y="460254"/>
                  <a:pt x="1300186" y="479396"/>
                  <a:pt x="1351722" y="443321"/>
                </a:cubicBezTo>
                <a:cubicBezTo>
                  <a:pt x="1403258" y="407246"/>
                  <a:pt x="1178708" y="248219"/>
                  <a:pt x="1104348" y="209199"/>
                </a:cubicBezTo>
                <a:cubicBezTo>
                  <a:pt x="1029989" y="170179"/>
                  <a:pt x="979924" y="242329"/>
                  <a:pt x="905565" y="209199"/>
                </a:cubicBezTo>
                <a:cubicBezTo>
                  <a:pt x="831206" y="176069"/>
                  <a:pt x="809118" y="37656"/>
                  <a:pt x="658191" y="10416"/>
                </a:cubicBezTo>
                <a:cubicBezTo>
                  <a:pt x="507264" y="-16824"/>
                  <a:pt x="253632" y="14466"/>
                  <a:pt x="0" y="45756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4894968" y="2981178"/>
            <a:ext cx="1528417" cy="20863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825947" y="3877788"/>
            <a:ext cx="165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Tagmentation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12210" y="5393789"/>
            <a:ext cx="14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Bacterial DNA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663553" y="5597010"/>
            <a:ext cx="25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Tagmented</a:t>
            </a:r>
            <a:r>
              <a:rPr lang="en-US" dirty="0"/>
              <a:t> bacterial DNA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6CB3EE-12A9-4D5D-8D2E-3A7236D76D3B}"/>
              </a:ext>
            </a:extLst>
          </p:cNvPr>
          <p:cNvSpPr txBox="1"/>
          <p:nvPr/>
        </p:nvSpPr>
        <p:spPr>
          <a:xfrm>
            <a:off x="7825041" y="2157214"/>
            <a:ext cx="150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≈250bp</a:t>
            </a:r>
          </a:p>
        </p:txBody>
      </p:sp>
    </p:spTree>
    <p:extLst>
      <p:ext uri="{BB962C8B-B14F-4D97-AF65-F5344CB8AC3E}">
        <p14:creationId xmlns:p14="http://schemas.microsoft.com/office/powerpoint/2010/main" val="180860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PCR DNA amplification (and addition of adapters)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587421" y="2851923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3"/>
          </p:cNvCxnSpPr>
          <p:nvPr/>
        </p:nvCxnSpPr>
        <p:spPr>
          <a:xfrm flipV="1">
            <a:off x="1077752" y="2779011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0"/>
          </p:cNvCxnSpPr>
          <p:nvPr/>
        </p:nvCxnSpPr>
        <p:spPr>
          <a:xfrm flipH="1">
            <a:off x="518860" y="3049929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679357" y="3171143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7" idx="3"/>
          </p:cNvCxnSpPr>
          <p:nvPr/>
        </p:nvCxnSpPr>
        <p:spPr>
          <a:xfrm flipV="1">
            <a:off x="1169688" y="3098231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0"/>
          </p:cNvCxnSpPr>
          <p:nvPr/>
        </p:nvCxnSpPr>
        <p:spPr>
          <a:xfrm flipH="1">
            <a:off x="610796" y="3369149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270710" y="2728645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 flipV="1">
            <a:off x="1761041" y="2655733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</p:cNvCxnSpPr>
          <p:nvPr/>
        </p:nvCxnSpPr>
        <p:spPr>
          <a:xfrm flipH="1">
            <a:off x="1202149" y="2926651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394047" y="3076662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3"/>
          </p:cNvCxnSpPr>
          <p:nvPr/>
        </p:nvCxnSpPr>
        <p:spPr>
          <a:xfrm flipV="1">
            <a:off x="1884378" y="3003750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0"/>
          </p:cNvCxnSpPr>
          <p:nvPr/>
        </p:nvCxnSpPr>
        <p:spPr>
          <a:xfrm flipH="1">
            <a:off x="1325486" y="3274668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0322900">
            <a:off x="669005" y="3419623"/>
            <a:ext cx="613833" cy="388619"/>
            <a:chOff x="2034117" y="3456517"/>
            <a:chExt cx="613833" cy="388619"/>
          </a:xfrm>
        </p:grpSpPr>
        <p:sp>
          <p:nvSpPr>
            <p:cNvPr id="17" name="Freeform 16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7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7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10322900">
            <a:off x="1348450" y="3417239"/>
            <a:ext cx="613833" cy="388619"/>
            <a:chOff x="2034117" y="3456517"/>
            <a:chExt cx="613833" cy="388619"/>
          </a:xfrm>
        </p:grpSpPr>
        <p:sp>
          <p:nvSpPr>
            <p:cNvPr id="21" name="Freeform 20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1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1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0322900">
            <a:off x="1828418" y="2486007"/>
            <a:ext cx="613833" cy="388619"/>
            <a:chOff x="2034117" y="3456517"/>
            <a:chExt cx="613833" cy="388619"/>
          </a:xfrm>
        </p:grpSpPr>
        <p:sp>
          <p:nvSpPr>
            <p:cNvPr id="25" name="Freeform 24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5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5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0322900">
            <a:off x="2096231" y="3012784"/>
            <a:ext cx="613833" cy="388619"/>
            <a:chOff x="2034117" y="3456517"/>
            <a:chExt cx="613833" cy="388619"/>
          </a:xfrm>
        </p:grpSpPr>
        <p:sp>
          <p:nvSpPr>
            <p:cNvPr id="29" name="Freeform 28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9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10322900">
            <a:off x="2037601" y="3443042"/>
            <a:ext cx="613833" cy="388619"/>
            <a:chOff x="2034117" y="3456517"/>
            <a:chExt cx="613833" cy="388619"/>
          </a:xfrm>
        </p:grpSpPr>
        <p:sp>
          <p:nvSpPr>
            <p:cNvPr id="33" name="Freeform 32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stCxn id="33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3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reeform 35"/>
          <p:cNvSpPr/>
          <p:nvPr/>
        </p:nvSpPr>
        <p:spPr>
          <a:xfrm>
            <a:off x="778959" y="4227688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6" idx="3"/>
          </p:cNvCxnSpPr>
          <p:nvPr/>
        </p:nvCxnSpPr>
        <p:spPr>
          <a:xfrm flipV="1">
            <a:off x="1269290" y="4154776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6" idx="0"/>
          </p:cNvCxnSpPr>
          <p:nvPr/>
        </p:nvCxnSpPr>
        <p:spPr>
          <a:xfrm flipH="1">
            <a:off x="710398" y="4425694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870895" y="4546908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3"/>
          </p:cNvCxnSpPr>
          <p:nvPr/>
        </p:nvCxnSpPr>
        <p:spPr>
          <a:xfrm flipV="1">
            <a:off x="1361226" y="4473996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9" idx="0"/>
          </p:cNvCxnSpPr>
          <p:nvPr/>
        </p:nvCxnSpPr>
        <p:spPr>
          <a:xfrm flipH="1">
            <a:off x="802334" y="4744914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1462248" y="4104410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2" idx="3"/>
          </p:cNvCxnSpPr>
          <p:nvPr/>
        </p:nvCxnSpPr>
        <p:spPr>
          <a:xfrm flipV="1">
            <a:off x="1952579" y="4031498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2" idx="0"/>
          </p:cNvCxnSpPr>
          <p:nvPr/>
        </p:nvCxnSpPr>
        <p:spPr>
          <a:xfrm flipH="1">
            <a:off x="1393687" y="4302416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1585585" y="4452427"/>
            <a:ext cx="490331" cy="213474"/>
          </a:xfrm>
          <a:custGeom>
            <a:avLst/>
            <a:gdLst>
              <a:gd name="connsiteX0" fmla="*/ 0 w 711200"/>
              <a:gd name="connsiteY0" fmla="*/ 287198 h 309633"/>
              <a:gd name="connsiteX1" fmla="*/ 251792 w 711200"/>
              <a:gd name="connsiteY1" fmla="*/ 68 h 309633"/>
              <a:gd name="connsiteX2" fmla="*/ 481496 w 711200"/>
              <a:gd name="connsiteY2" fmla="*/ 309285 h 309633"/>
              <a:gd name="connsiteX3" fmla="*/ 711200 w 711200"/>
              <a:gd name="connsiteY3" fmla="*/ 48659 h 30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00" h="309633">
                <a:moveTo>
                  <a:pt x="0" y="287198"/>
                </a:moveTo>
                <a:cubicBezTo>
                  <a:pt x="85771" y="141792"/>
                  <a:pt x="171543" y="-3613"/>
                  <a:pt x="251792" y="68"/>
                </a:cubicBezTo>
                <a:cubicBezTo>
                  <a:pt x="332041" y="3749"/>
                  <a:pt x="404928" y="301187"/>
                  <a:pt x="481496" y="309285"/>
                </a:cubicBezTo>
                <a:cubicBezTo>
                  <a:pt x="558064" y="317383"/>
                  <a:pt x="634632" y="183021"/>
                  <a:pt x="711200" y="48659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3"/>
          </p:cNvCxnSpPr>
          <p:nvPr/>
        </p:nvCxnSpPr>
        <p:spPr>
          <a:xfrm flipV="1">
            <a:off x="2075916" y="4379515"/>
            <a:ext cx="54941" cy="10646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</p:cNvCxnSpPr>
          <p:nvPr/>
        </p:nvCxnSpPr>
        <p:spPr>
          <a:xfrm flipH="1">
            <a:off x="1517024" y="4650433"/>
            <a:ext cx="68561" cy="117701"/>
          </a:xfrm>
          <a:prstGeom prst="line">
            <a:avLst/>
          </a:prstGeom>
          <a:ln w="444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rot="10322900">
            <a:off x="860543" y="4795388"/>
            <a:ext cx="613833" cy="388619"/>
            <a:chOff x="2034117" y="3456517"/>
            <a:chExt cx="613833" cy="388619"/>
          </a:xfrm>
        </p:grpSpPr>
        <p:sp>
          <p:nvSpPr>
            <p:cNvPr id="49" name="Freeform 48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9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10322900">
            <a:off x="1539988" y="4793004"/>
            <a:ext cx="613833" cy="388619"/>
            <a:chOff x="2034117" y="3456517"/>
            <a:chExt cx="613833" cy="388619"/>
          </a:xfrm>
        </p:grpSpPr>
        <p:sp>
          <p:nvSpPr>
            <p:cNvPr id="53" name="Freeform 52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53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3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10322900">
            <a:off x="2019956" y="3861772"/>
            <a:ext cx="613833" cy="388619"/>
            <a:chOff x="2034117" y="3456517"/>
            <a:chExt cx="613833" cy="388619"/>
          </a:xfrm>
        </p:grpSpPr>
        <p:sp>
          <p:nvSpPr>
            <p:cNvPr id="57" name="Freeform 56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7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10322900">
            <a:off x="2287769" y="4388549"/>
            <a:ext cx="613833" cy="388619"/>
            <a:chOff x="2034117" y="3456517"/>
            <a:chExt cx="613833" cy="388619"/>
          </a:xfrm>
        </p:grpSpPr>
        <p:sp>
          <p:nvSpPr>
            <p:cNvPr id="61" name="Freeform 60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stCxn id="61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1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10322900">
            <a:off x="2229139" y="4818807"/>
            <a:ext cx="613833" cy="388619"/>
            <a:chOff x="2034117" y="3456517"/>
            <a:chExt cx="613833" cy="388619"/>
          </a:xfrm>
        </p:grpSpPr>
        <p:sp>
          <p:nvSpPr>
            <p:cNvPr id="65" name="Freeform 64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65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971205" y="5451237"/>
            <a:ext cx="26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Tagmented</a:t>
            </a:r>
            <a:r>
              <a:rPr lang="en-US" b="1" dirty="0"/>
              <a:t> bacterial DNA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699758" y="5368411"/>
            <a:ext cx="358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Amplified </a:t>
            </a:r>
            <a:r>
              <a:rPr lang="en-US" b="1" dirty="0" err="1"/>
              <a:t>tagmented</a:t>
            </a:r>
            <a:r>
              <a:rPr lang="en-US" b="1" dirty="0"/>
              <a:t> bacterial DNA</a:t>
            </a:r>
          </a:p>
        </p:txBody>
      </p:sp>
      <p:grpSp>
        <p:nvGrpSpPr>
          <p:cNvPr id="209" name="Group 208"/>
          <p:cNvGrpSpPr/>
          <p:nvPr/>
        </p:nvGrpSpPr>
        <p:grpSpPr>
          <a:xfrm>
            <a:off x="7255924" y="2219325"/>
            <a:ext cx="666332" cy="806695"/>
            <a:chOff x="7255924" y="2219325"/>
            <a:chExt cx="666332" cy="806695"/>
          </a:xfrm>
        </p:grpSpPr>
        <p:grpSp>
          <p:nvGrpSpPr>
            <p:cNvPr id="198" name="Group 197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99" name="Freeform 198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Straight Connector 199"/>
              <p:cNvCxnSpPr>
                <a:stCxn id="199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stCxn id="199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4" name="Straight Connector 203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7793975" y="2238826"/>
            <a:ext cx="666332" cy="806695"/>
            <a:chOff x="7255924" y="2219325"/>
            <a:chExt cx="666332" cy="806695"/>
          </a:xfrm>
        </p:grpSpPr>
        <p:grpSp>
          <p:nvGrpSpPr>
            <p:cNvPr id="211" name="Group 210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14" name="Freeform 213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5" name="Straight Connector 214"/>
              <p:cNvCxnSpPr>
                <a:stCxn id="214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14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Straight Connector 211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/>
        </p:nvGrpSpPr>
        <p:grpSpPr>
          <a:xfrm>
            <a:off x="8332026" y="2235323"/>
            <a:ext cx="666332" cy="806695"/>
            <a:chOff x="7255924" y="2219325"/>
            <a:chExt cx="666332" cy="806695"/>
          </a:xfrm>
        </p:grpSpPr>
        <p:grpSp>
          <p:nvGrpSpPr>
            <p:cNvPr id="218" name="Group 217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21" name="Freeform 220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>
                <a:stCxn id="221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21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Straight Connector 218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8870077" y="2254824"/>
            <a:ext cx="666332" cy="806695"/>
            <a:chOff x="7255924" y="2219325"/>
            <a:chExt cx="666332" cy="806695"/>
          </a:xfrm>
        </p:grpSpPr>
        <p:grpSp>
          <p:nvGrpSpPr>
            <p:cNvPr id="225" name="Group 224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28" name="Freeform 227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9" name="Straight Connector 228"/>
              <p:cNvCxnSpPr>
                <a:stCxn id="228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>
                <a:stCxn id="228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6" name="Straight Connector 225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/>
          <p:cNvGrpSpPr/>
          <p:nvPr/>
        </p:nvGrpSpPr>
        <p:grpSpPr>
          <a:xfrm>
            <a:off x="9411329" y="2263124"/>
            <a:ext cx="666332" cy="806695"/>
            <a:chOff x="7255924" y="2219325"/>
            <a:chExt cx="666332" cy="806695"/>
          </a:xfrm>
        </p:grpSpPr>
        <p:grpSp>
          <p:nvGrpSpPr>
            <p:cNvPr id="232" name="Group 231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35" name="Freeform 234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6" name="Straight Connector 235"/>
              <p:cNvCxnSpPr>
                <a:stCxn id="235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>
                <a:stCxn id="235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3" name="Straight Connector 232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9949380" y="2282625"/>
            <a:ext cx="666332" cy="806695"/>
            <a:chOff x="7255924" y="2219325"/>
            <a:chExt cx="666332" cy="806695"/>
          </a:xfrm>
        </p:grpSpPr>
        <p:grpSp>
          <p:nvGrpSpPr>
            <p:cNvPr id="239" name="Group 238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42" name="Freeform 241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/>
              <p:cNvCxnSpPr>
                <a:stCxn id="242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>
                <a:stCxn id="242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Straight Connector 239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/>
        </p:nvGrpSpPr>
        <p:grpSpPr>
          <a:xfrm>
            <a:off x="6215525" y="2197055"/>
            <a:ext cx="666332" cy="806695"/>
            <a:chOff x="7255924" y="2219325"/>
            <a:chExt cx="666332" cy="806695"/>
          </a:xfrm>
        </p:grpSpPr>
        <p:grpSp>
          <p:nvGrpSpPr>
            <p:cNvPr id="246" name="Group 245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49" name="Freeform 248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/>
              <p:cNvCxnSpPr>
                <a:stCxn id="249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>
                <a:stCxn id="249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Connector 246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6753576" y="2216556"/>
            <a:ext cx="666332" cy="806695"/>
            <a:chOff x="7255924" y="2219325"/>
            <a:chExt cx="666332" cy="806695"/>
          </a:xfrm>
        </p:grpSpPr>
        <p:grpSp>
          <p:nvGrpSpPr>
            <p:cNvPr id="253" name="Group 252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56" name="Freeform 255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" name="Straight Connector 256"/>
              <p:cNvCxnSpPr>
                <a:stCxn id="256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>
                <a:stCxn id="256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Straight Connector 253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6966691" y="2881714"/>
            <a:ext cx="666332" cy="806695"/>
            <a:chOff x="7255924" y="2219325"/>
            <a:chExt cx="666332" cy="806695"/>
          </a:xfrm>
        </p:grpSpPr>
        <p:grpSp>
          <p:nvGrpSpPr>
            <p:cNvPr id="260" name="Group 259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63" name="Freeform 262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/>
              <p:cNvCxnSpPr>
                <a:stCxn id="263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>
                <a:stCxn id="263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Straight Connector 260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Group 265"/>
          <p:cNvGrpSpPr/>
          <p:nvPr/>
        </p:nvGrpSpPr>
        <p:grpSpPr>
          <a:xfrm>
            <a:off x="7504742" y="2901215"/>
            <a:ext cx="666332" cy="806695"/>
            <a:chOff x="7255924" y="2219325"/>
            <a:chExt cx="666332" cy="806695"/>
          </a:xfrm>
        </p:grpSpPr>
        <p:grpSp>
          <p:nvGrpSpPr>
            <p:cNvPr id="267" name="Group 266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70" name="Freeform 269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1" name="Straight Connector 270"/>
              <p:cNvCxnSpPr>
                <a:stCxn id="270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>
                <a:stCxn id="270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8" name="Straight Connector 267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/>
          <p:cNvGrpSpPr/>
          <p:nvPr/>
        </p:nvGrpSpPr>
        <p:grpSpPr>
          <a:xfrm>
            <a:off x="8042793" y="2897712"/>
            <a:ext cx="666332" cy="806695"/>
            <a:chOff x="7255924" y="2219325"/>
            <a:chExt cx="666332" cy="806695"/>
          </a:xfrm>
        </p:grpSpPr>
        <p:grpSp>
          <p:nvGrpSpPr>
            <p:cNvPr id="274" name="Group 273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77" name="Freeform 276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8" name="Straight Connector 277"/>
              <p:cNvCxnSpPr>
                <a:stCxn id="277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>
                <a:stCxn id="277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5" name="Straight Connector 274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8580844" y="2917213"/>
            <a:ext cx="666332" cy="806695"/>
            <a:chOff x="7255924" y="2219325"/>
            <a:chExt cx="666332" cy="806695"/>
          </a:xfrm>
        </p:grpSpPr>
        <p:grpSp>
          <p:nvGrpSpPr>
            <p:cNvPr id="281" name="Group 280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84" name="Freeform 283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5" name="Straight Connector 284"/>
              <p:cNvCxnSpPr>
                <a:stCxn id="284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>
                <a:stCxn id="284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2" name="Straight Connector 281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/>
        </p:nvGrpSpPr>
        <p:grpSpPr>
          <a:xfrm>
            <a:off x="9122096" y="2925513"/>
            <a:ext cx="666332" cy="806695"/>
            <a:chOff x="7255924" y="2219325"/>
            <a:chExt cx="666332" cy="806695"/>
          </a:xfrm>
        </p:grpSpPr>
        <p:grpSp>
          <p:nvGrpSpPr>
            <p:cNvPr id="288" name="Group 287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91" name="Freeform 290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/>
              <p:cNvCxnSpPr>
                <a:stCxn id="291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>
                <a:stCxn id="291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9" name="Straight Connector 288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/>
          <p:cNvGrpSpPr/>
          <p:nvPr/>
        </p:nvGrpSpPr>
        <p:grpSpPr>
          <a:xfrm>
            <a:off x="9660147" y="2945014"/>
            <a:ext cx="666332" cy="806695"/>
            <a:chOff x="7255924" y="2219325"/>
            <a:chExt cx="666332" cy="806695"/>
          </a:xfrm>
        </p:grpSpPr>
        <p:grpSp>
          <p:nvGrpSpPr>
            <p:cNvPr id="295" name="Group 294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98" name="Freeform 297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/>
              <p:cNvCxnSpPr>
                <a:stCxn id="298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>
                <a:stCxn id="298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6" name="Straight Connector 295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5926292" y="2859444"/>
            <a:ext cx="666332" cy="806695"/>
            <a:chOff x="7255924" y="2219325"/>
            <a:chExt cx="666332" cy="806695"/>
          </a:xfrm>
        </p:grpSpPr>
        <p:grpSp>
          <p:nvGrpSpPr>
            <p:cNvPr id="302" name="Group 301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05" name="Freeform 304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6" name="Straight Connector 305"/>
              <p:cNvCxnSpPr>
                <a:stCxn id="305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>
                <a:stCxn id="305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3" name="Straight Connector 302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6464343" y="2878945"/>
            <a:ext cx="666332" cy="806695"/>
            <a:chOff x="7255924" y="2219325"/>
            <a:chExt cx="666332" cy="806695"/>
          </a:xfrm>
        </p:grpSpPr>
        <p:grpSp>
          <p:nvGrpSpPr>
            <p:cNvPr id="309" name="Group 308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12" name="Freeform 311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3" name="Straight Connector 312"/>
              <p:cNvCxnSpPr>
                <a:stCxn id="312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>
                <a:stCxn id="312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0" name="Straight Connector 309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/>
          <p:cNvGrpSpPr/>
          <p:nvPr/>
        </p:nvGrpSpPr>
        <p:grpSpPr>
          <a:xfrm>
            <a:off x="7094809" y="3591801"/>
            <a:ext cx="666332" cy="806695"/>
            <a:chOff x="7255924" y="2219325"/>
            <a:chExt cx="666332" cy="806695"/>
          </a:xfrm>
        </p:grpSpPr>
        <p:grpSp>
          <p:nvGrpSpPr>
            <p:cNvPr id="316" name="Group 315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19" name="Freeform 318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0" name="Straight Connector 319"/>
              <p:cNvCxnSpPr>
                <a:stCxn id="319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>
                <a:stCxn id="319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7" name="Straight Connector 316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/>
          <p:cNvGrpSpPr/>
          <p:nvPr/>
        </p:nvGrpSpPr>
        <p:grpSpPr>
          <a:xfrm>
            <a:off x="7632860" y="3611302"/>
            <a:ext cx="666332" cy="806695"/>
            <a:chOff x="7255924" y="2219325"/>
            <a:chExt cx="666332" cy="806695"/>
          </a:xfrm>
        </p:grpSpPr>
        <p:grpSp>
          <p:nvGrpSpPr>
            <p:cNvPr id="323" name="Group 322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26" name="Freeform 325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7" name="Straight Connector 326"/>
              <p:cNvCxnSpPr>
                <a:stCxn id="326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>
                <a:stCxn id="326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4" name="Straight Connector 323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Group 328"/>
          <p:cNvGrpSpPr/>
          <p:nvPr/>
        </p:nvGrpSpPr>
        <p:grpSpPr>
          <a:xfrm>
            <a:off x="8170911" y="3607799"/>
            <a:ext cx="666332" cy="806695"/>
            <a:chOff x="7255924" y="2219325"/>
            <a:chExt cx="666332" cy="806695"/>
          </a:xfrm>
        </p:grpSpPr>
        <p:grpSp>
          <p:nvGrpSpPr>
            <p:cNvPr id="330" name="Group 329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33" name="Freeform 332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" name="Straight Connector 333"/>
              <p:cNvCxnSpPr>
                <a:stCxn id="333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>
                <a:stCxn id="333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Straight Connector 330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oup 335"/>
          <p:cNvGrpSpPr/>
          <p:nvPr/>
        </p:nvGrpSpPr>
        <p:grpSpPr>
          <a:xfrm>
            <a:off x="8708962" y="3627300"/>
            <a:ext cx="666332" cy="806695"/>
            <a:chOff x="7255924" y="2219325"/>
            <a:chExt cx="666332" cy="806695"/>
          </a:xfrm>
        </p:grpSpPr>
        <p:grpSp>
          <p:nvGrpSpPr>
            <p:cNvPr id="337" name="Group 336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40" name="Freeform 339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1" name="Straight Connector 340"/>
              <p:cNvCxnSpPr>
                <a:stCxn id="340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>
                <a:stCxn id="340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8" name="Straight Connector 337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/>
          <p:cNvGrpSpPr/>
          <p:nvPr/>
        </p:nvGrpSpPr>
        <p:grpSpPr>
          <a:xfrm>
            <a:off x="9250214" y="3635600"/>
            <a:ext cx="666332" cy="806695"/>
            <a:chOff x="7255924" y="2219325"/>
            <a:chExt cx="666332" cy="806695"/>
          </a:xfrm>
        </p:grpSpPr>
        <p:grpSp>
          <p:nvGrpSpPr>
            <p:cNvPr id="344" name="Group 343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47" name="Freeform 346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8" name="Straight Connector 347"/>
              <p:cNvCxnSpPr>
                <a:stCxn id="347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>
                <a:stCxn id="347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5" name="Straight Connector 344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Group 349"/>
          <p:cNvGrpSpPr/>
          <p:nvPr/>
        </p:nvGrpSpPr>
        <p:grpSpPr>
          <a:xfrm>
            <a:off x="9788265" y="3655101"/>
            <a:ext cx="666332" cy="806695"/>
            <a:chOff x="7255924" y="2219325"/>
            <a:chExt cx="666332" cy="806695"/>
          </a:xfrm>
        </p:grpSpPr>
        <p:grpSp>
          <p:nvGrpSpPr>
            <p:cNvPr id="351" name="Group 350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54" name="Freeform 353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5" name="Straight Connector 354"/>
              <p:cNvCxnSpPr>
                <a:stCxn id="354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>
                <a:stCxn id="354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2" name="Straight Connector 351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/>
          <p:cNvGrpSpPr/>
          <p:nvPr/>
        </p:nvGrpSpPr>
        <p:grpSpPr>
          <a:xfrm>
            <a:off x="6054410" y="3569531"/>
            <a:ext cx="666332" cy="806695"/>
            <a:chOff x="7255924" y="2219325"/>
            <a:chExt cx="666332" cy="806695"/>
          </a:xfrm>
        </p:grpSpPr>
        <p:grpSp>
          <p:nvGrpSpPr>
            <p:cNvPr id="358" name="Group 357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61" name="Freeform 360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2" name="Straight Connector 361"/>
              <p:cNvCxnSpPr>
                <a:stCxn id="361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>
                <a:stCxn id="361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9" name="Straight Connector 358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 363"/>
          <p:cNvGrpSpPr/>
          <p:nvPr/>
        </p:nvGrpSpPr>
        <p:grpSpPr>
          <a:xfrm>
            <a:off x="6592461" y="3589032"/>
            <a:ext cx="666332" cy="806695"/>
            <a:chOff x="7255924" y="2219325"/>
            <a:chExt cx="666332" cy="806695"/>
          </a:xfrm>
        </p:grpSpPr>
        <p:grpSp>
          <p:nvGrpSpPr>
            <p:cNvPr id="365" name="Group 364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68" name="Freeform 367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9" name="Straight Connector 368"/>
              <p:cNvCxnSpPr>
                <a:stCxn id="368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>
                <a:stCxn id="368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6" name="Straight Connector 365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" name="Group 426"/>
          <p:cNvGrpSpPr/>
          <p:nvPr/>
        </p:nvGrpSpPr>
        <p:grpSpPr>
          <a:xfrm>
            <a:off x="7351599" y="4275739"/>
            <a:ext cx="666332" cy="806695"/>
            <a:chOff x="7255924" y="2219325"/>
            <a:chExt cx="666332" cy="806695"/>
          </a:xfrm>
        </p:grpSpPr>
        <p:grpSp>
          <p:nvGrpSpPr>
            <p:cNvPr id="428" name="Group 427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431" name="Freeform 430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2" name="Straight Connector 431"/>
              <p:cNvCxnSpPr>
                <a:stCxn id="431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>
                <a:stCxn id="431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9" name="Straight Connector 428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4" name="Group 433"/>
          <p:cNvGrpSpPr/>
          <p:nvPr/>
        </p:nvGrpSpPr>
        <p:grpSpPr>
          <a:xfrm>
            <a:off x="7889650" y="4295240"/>
            <a:ext cx="666332" cy="806695"/>
            <a:chOff x="7255924" y="2219325"/>
            <a:chExt cx="666332" cy="806695"/>
          </a:xfrm>
        </p:grpSpPr>
        <p:grpSp>
          <p:nvGrpSpPr>
            <p:cNvPr id="435" name="Group 434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438" name="Freeform 437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9" name="Straight Connector 438"/>
              <p:cNvCxnSpPr>
                <a:stCxn id="438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>
                <a:stCxn id="438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6" name="Straight Connector 435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" name="Group 440"/>
          <p:cNvGrpSpPr/>
          <p:nvPr/>
        </p:nvGrpSpPr>
        <p:grpSpPr>
          <a:xfrm>
            <a:off x="8427701" y="4291737"/>
            <a:ext cx="666332" cy="806695"/>
            <a:chOff x="7255924" y="2219325"/>
            <a:chExt cx="666332" cy="806695"/>
          </a:xfrm>
        </p:grpSpPr>
        <p:grpSp>
          <p:nvGrpSpPr>
            <p:cNvPr id="442" name="Group 441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445" name="Freeform 444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6" name="Straight Connector 445"/>
              <p:cNvCxnSpPr>
                <a:stCxn id="445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>
                <a:stCxn id="445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3" name="Straight Connector 442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Group 447"/>
          <p:cNvGrpSpPr/>
          <p:nvPr/>
        </p:nvGrpSpPr>
        <p:grpSpPr>
          <a:xfrm>
            <a:off x="8965752" y="4311238"/>
            <a:ext cx="666332" cy="806695"/>
            <a:chOff x="7255924" y="2219325"/>
            <a:chExt cx="666332" cy="806695"/>
          </a:xfrm>
        </p:grpSpPr>
        <p:grpSp>
          <p:nvGrpSpPr>
            <p:cNvPr id="449" name="Group 448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452" name="Freeform 451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3" name="Straight Connector 452"/>
              <p:cNvCxnSpPr>
                <a:stCxn id="452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>
                <a:stCxn id="452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0" name="Straight Connector 449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5" name="Group 454"/>
          <p:cNvGrpSpPr/>
          <p:nvPr/>
        </p:nvGrpSpPr>
        <p:grpSpPr>
          <a:xfrm>
            <a:off x="9507004" y="4319538"/>
            <a:ext cx="666332" cy="806695"/>
            <a:chOff x="7255924" y="2219325"/>
            <a:chExt cx="666332" cy="806695"/>
          </a:xfrm>
        </p:grpSpPr>
        <p:grpSp>
          <p:nvGrpSpPr>
            <p:cNvPr id="456" name="Group 455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459" name="Freeform 458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0" name="Straight Connector 459"/>
              <p:cNvCxnSpPr>
                <a:stCxn id="459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>
                <a:stCxn id="459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7" name="Straight Connector 456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/>
          <p:cNvGrpSpPr/>
          <p:nvPr/>
        </p:nvGrpSpPr>
        <p:grpSpPr>
          <a:xfrm>
            <a:off x="10045055" y="4339039"/>
            <a:ext cx="666332" cy="806695"/>
            <a:chOff x="7255924" y="2219325"/>
            <a:chExt cx="666332" cy="806695"/>
          </a:xfrm>
        </p:grpSpPr>
        <p:grpSp>
          <p:nvGrpSpPr>
            <p:cNvPr id="463" name="Group 462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466" name="Freeform 465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7" name="Straight Connector 466"/>
              <p:cNvCxnSpPr>
                <a:stCxn id="466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>
                <a:stCxn id="466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4" name="Straight Connector 463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Group 468"/>
          <p:cNvGrpSpPr/>
          <p:nvPr/>
        </p:nvGrpSpPr>
        <p:grpSpPr>
          <a:xfrm>
            <a:off x="6311200" y="4253469"/>
            <a:ext cx="666332" cy="806695"/>
            <a:chOff x="7255924" y="2219325"/>
            <a:chExt cx="666332" cy="806695"/>
          </a:xfrm>
        </p:grpSpPr>
        <p:grpSp>
          <p:nvGrpSpPr>
            <p:cNvPr id="470" name="Group 469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473" name="Freeform 472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4" name="Straight Connector 473"/>
              <p:cNvCxnSpPr>
                <a:stCxn id="473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>
                <a:stCxn id="473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1" name="Straight Connector 470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6" name="Group 475"/>
          <p:cNvGrpSpPr/>
          <p:nvPr/>
        </p:nvGrpSpPr>
        <p:grpSpPr>
          <a:xfrm>
            <a:off x="6849251" y="4272970"/>
            <a:ext cx="666332" cy="806695"/>
            <a:chOff x="7255924" y="2219325"/>
            <a:chExt cx="666332" cy="806695"/>
          </a:xfrm>
        </p:grpSpPr>
        <p:grpSp>
          <p:nvGrpSpPr>
            <p:cNvPr id="477" name="Group 476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480" name="Freeform 479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1" name="Straight Connector 480"/>
              <p:cNvCxnSpPr>
                <a:stCxn id="480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/>
              <p:cNvCxnSpPr>
                <a:stCxn id="480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8" name="Straight Connector 477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3" name="Right Arrow 482"/>
          <p:cNvSpPr/>
          <p:nvPr/>
        </p:nvSpPr>
        <p:spPr>
          <a:xfrm>
            <a:off x="3829744" y="2861842"/>
            <a:ext cx="1528417" cy="20863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TextBox 483"/>
          <p:cNvSpPr txBox="1"/>
          <p:nvPr/>
        </p:nvSpPr>
        <p:spPr>
          <a:xfrm>
            <a:off x="3760723" y="3758452"/>
            <a:ext cx="165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Amplification</a:t>
            </a:r>
          </a:p>
        </p:txBody>
      </p:sp>
    </p:spTree>
    <p:extLst>
      <p:ext uri="{BB962C8B-B14F-4D97-AF65-F5344CB8AC3E}">
        <p14:creationId xmlns:p14="http://schemas.microsoft.com/office/powerpoint/2010/main" val="394202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Pooling the libraries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1840202" y="1874768"/>
            <a:ext cx="666332" cy="806695"/>
            <a:chOff x="7255924" y="2219325"/>
            <a:chExt cx="666332" cy="806695"/>
          </a:xfrm>
        </p:grpSpPr>
        <p:grpSp>
          <p:nvGrpSpPr>
            <p:cNvPr id="110" name="Group 109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13" name="Freeform 112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>
                <a:stCxn id="113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13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10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378253" y="1894269"/>
            <a:ext cx="666332" cy="806695"/>
            <a:chOff x="7255924" y="2219325"/>
            <a:chExt cx="666332" cy="806695"/>
          </a:xfrm>
        </p:grpSpPr>
        <p:grpSp>
          <p:nvGrpSpPr>
            <p:cNvPr id="117" name="Group 116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20" name="Freeform 119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/>
              <p:cNvCxnSpPr>
                <a:stCxn id="120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>
                <a:stCxn id="120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2916304" y="1890766"/>
            <a:ext cx="666332" cy="806695"/>
            <a:chOff x="7255924" y="2219325"/>
            <a:chExt cx="666332" cy="806695"/>
          </a:xfrm>
        </p:grpSpPr>
        <p:grpSp>
          <p:nvGrpSpPr>
            <p:cNvPr id="124" name="Group 123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27" name="Freeform 126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/>
              <p:cNvCxnSpPr>
                <a:stCxn id="127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27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454355" y="1910267"/>
            <a:ext cx="666332" cy="806695"/>
            <a:chOff x="7255924" y="2219325"/>
            <a:chExt cx="666332" cy="806695"/>
          </a:xfrm>
        </p:grpSpPr>
        <p:grpSp>
          <p:nvGrpSpPr>
            <p:cNvPr id="131" name="Group 130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34" name="Freeform 133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>
                <a:stCxn id="134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34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Connector 131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3995607" y="1918567"/>
            <a:ext cx="666332" cy="806695"/>
            <a:chOff x="7255924" y="2219325"/>
            <a:chExt cx="666332" cy="806695"/>
          </a:xfrm>
        </p:grpSpPr>
        <p:grpSp>
          <p:nvGrpSpPr>
            <p:cNvPr id="138" name="Group 137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41" name="Freeform 140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/>
              <p:cNvCxnSpPr>
                <a:stCxn id="141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41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Straight Connector 138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4533658" y="1938068"/>
            <a:ext cx="666332" cy="806695"/>
            <a:chOff x="7255924" y="2219325"/>
            <a:chExt cx="666332" cy="806695"/>
          </a:xfrm>
        </p:grpSpPr>
        <p:grpSp>
          <p:nvGrpSpPr>
            <p:cNvPr id="145" name="Group 144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48" name="Freeform 147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/>
              <p:cNvCxnSpPr>
                <a:stCxn id="148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>
                <a:stCxn id="148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799803" y="1852498"/>
            <a:ext cx="666332" cy="806695"/>
            <a:chOff x="7255924" y="2219325"/>
            <a:chExt cx="666332" cy="806695"/>
          </a:xfrm>
        </p:grpSpPr>
        <p:grpSp>
          <p:nvGrpSpPr>
            <p:cNvPr id="152" name="Group 151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55" name="Freeform 154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/>
              <p:cNvCxnSpPr>
                <a:stCxn id="155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>
                <a:stCxn id="155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1337854" y="1871999"/>
            <a:ext cx="666332" cy="806695"/>
            <a:chOff x="7255924" y="2219325"/>
            <a:chExt cx="666332" cy="806695"/>
          </a:xfrm>
        </p:grpSpPr>
        <p:grpSp>
          <p:nvGrpSpPr>
            <p:cNvPr id="159" name="Group 158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62" name="Freeform 161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/>
              <p:cNvCxnSpPr>
                <a:stCxn id="162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>
                <a:stCxn id="162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59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1550969" y="2537157"/>
            <a:ext cx="666332" cy="806695"/>
            <a:chOff x="7255924" y="2219325"/>
            <a:chExt cx="666332" cy="806695"/>
          </a:xfrm>
        </p:grpSpPr>
        <p:grpSp>
          <p:nvGrpSpPr>
            <p:cNvPr id="166" name="Group 165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69" name="Freeform 168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/>
              <p:cNvCxnSpPr>
                <a:stCxn id="169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169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Straight Connector 166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/>
          <p:cNvGrpSpPr/>
          <p:nvPr/>
        </p:nvGrpSpPr>
        <p:grpSpPr>
          <a:xfrm>
            <a:off x="2089020" y="2556658"/>
            <a:ext cx="666332" cy="806695"/>
            <a:chOff x="7255924" y="2219325"/>
            <a:chExt cx="666332" cy="806695"/>
          </a:xfrm>
        </p:grpSpPr>
        <p:grpSp>
          <p:nvGrpSpPr>
            <p:cNvPr id="173" name="Group 172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76" name="Freeform 175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Connector 176"/>
              <p:cNvCxnSpPr>
                <a:stCxn id="176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>
                <a:stCxn id="176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4" name="Straight Connector 173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2627071" y="2553155"/>
            <a:ext cx="666332" cy="806695"/>
            <a:chOff x="7255924" y="2219325"/>
            <a:chExt cx="666332" cy="806695"/>
          </a:xfrm>
        </p:grpSpPr>
        <p:grpSp>
          <p:nvGrpSpPr>
            <p:cNvPr id="180" name="Group 179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83" name="Freeform 182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/>
              <p:cNvCxnSpPr>
                <a:stCxn id="183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>
                <a:stCxn id="183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1" name="Straight Connector 180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3165122" y="2572656"/>
            <a:ext cx="666332" cy="806695"/>
            <a:chOff x="7255924" y="2219325"/>
            <a:chExt cx="666332" cy="806695"/>
          </a:xfrm>
        </p:grpSpPr>
        <p:grpSp>
          <p:nvGrpSpPr>
            <p:cNvPr id="187" name="Group 186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Connector 190"/>
              <p:cNvCxnSpPr>
                <a:stCxn id="190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>
                <a:stCxn id="190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87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3706374" y="2580956"/>
            <a:ext cx="666332" cy="806695"/>
            <a:chOff x="7255924" y="2219325"/>
            <a:chExt cx="666332" cy="806695"/>
          </a:xfrm>
        </p:grpSpPr>
        <p:grpSp>
          <p:nvGrpSpPr>
            <p:cNvPr id="194" name="Group 193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197" name="Freeform 196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8" name="Straight Connector 197"/>
              <p:cNvCxnSpPr>
                <a:stCxn id="197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>
                <a:stCxn id="197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Straight Connector 194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510570" y="2514887"/>
            <a:ext cx="666332" cy="806695"/>
            <a:chOff x="7255924" y="2219325"/>
            <a:chExt cx="666332" cy="806695"/>
          </a:xfrm>
        </p:grpSpPr>
        <p:grpSp>
          <p:nvGrpSpPr>
            <p:cNvPr id="201" name="Group 200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04" name="Freeform 203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>
                <a:stCxn id="204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>
                <a:stCxn id="204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2" name="Straight Connector 201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1048621" y="2534388"/>
            <a:ext cx="666332" cy="806695"/>
            <a:chOff x="7255924" y="2219325"/>
            <a:chExt cx="666332" cy="806695"/>
          </a:xfrm>
        </p:grpSpPr>
        <p:grpSp>
          <p:nvGrpSpPr>
            <p:cNvPr id="208" name="Group 207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211" name="Freeform 210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2" name="Straight Connector 211"/>
              <p:cNvCxnSpPr>
                <a:stCxn id="211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>
                <a:stCxn id="211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208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 rot="10322900">
            <a:off x="1834517" y="4591179"/>
            <a:ext cx="613833" cy="388619"/>
            <a:chOff x="2034117" y="3456517"/>
            <a:chExt cx="613833" cy="388619"/>
          </a:xfrm>
        </p:grpSpPr>
        <p:sp>
          <p:nvSpPr>
            <p:cNvPr id="218" name="Freeform 217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Connector 218"/>
            <p:cNvCxnSpPr>
              <a:stCxn id="218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>
              <a:stCxn id="218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Connector 215"/>
          <p:cNvCxnSpPr/>
          <p:nvPr/>
        </p:nvCxnSpPr>
        <p:spPr>
          <a:xfrm flipV="1">
            <a:off x="2416062" y="4379430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1804336" y="5018323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/>
          <p:cNvGrpSpPr/>
          <p:nvPr/>
        </p:nvGrpSpPr>
        <p:grpSpPr>
          <a:xfrm rot="10322900">
            <a:off x="2372568" y="4610680"/>
            <a:ext cx="613833" cy="388619"/>
            <a:chOff x="2034117" y="3456517"/>
            <a:chExt cx="613833" cy="388619"/>
          </a:xfrm>
        </p:grpSpPr>
        <p:sp>
          <p:nvSpPr>
            <p:cNvPr id="225" name="Freeform 224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6" name="Straight Connector 225"/>
            <p:cNvCxnSpPr>
              <a:stCxn id="225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>
              <a:stCxn id="225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3" name="Straight Connector 222"/>
          <p:cNvCxnSpPr/>
          <p:nvPr/>
        </p:nvCxnSpPr>
        <p:spPr>
          <a:xfrm flipV="1">
            <a:off x="2954113" y="4398931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2342387" y="5037824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/>
          <p:cNvGrpSpPr/>
          <p:nvPr/>
        </p:nvGrpSpPr>
        <p:grpSpPr>
          <a:xfrm rot="10322900">
            <a:off x="2910619" y="4607177"/>
            <a:ext cx="613833" cy="388619"/>
            <a:chOff x="2034117" y="3456517"/>
            <a:chExt cx="613833" cy="388619"/>
          </a:xfrm>
        </p:grpSpPr>
        <p:sp>
          <p:nvSpPr>
            <p:cNvPr id="232" name="Freeform 231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/>
            <p:cNvCxnSpPr>
              <a:stCxn id="232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>
              <a:stCxn id="232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Connector 229"/>
          <p:cNvCxnSpPr/>
          <p:nvPr/>
        </p:nvCxnSpPr>
        <p:spPr>
          <a:xfrm flipV="1">
            <a:off x="3492164" y="4395428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2880438" y="5034321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Group 235"/>
          <p:cNvGrpSpPr/>
          <p:nvPr/>
        </p:nvGrpSpPr>
        <p:grpSpPr>
          <a:xfrm rot="10322900">
            <a:off x="3448670" y="4626678"/>
            <a:ext cx="613833" cy="388619"/>
            <a:chOff x="2034117" y="3456517"/>
            <a:chExt cx="613833" cy="388619"/>
          </a:xfrm>
        </p:grpSpPr>
        <p:sp>
          <p:nvSpPr>
            <p:cNvPr id="239" name="Freeform 238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/>
            <p:cNvCxnSpPr>
              <a:stCxn id="239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39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Straight Connector 236"/>
          <p:cNvCxnSpPr/>
          <p:nvPr/>
        </p:nvCxnSpPr>
        <p:spPr>
          <a:xfrm flipV="1">
            <a:off x="4030215" y="4414929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H="1">
            <a:off x="3418489" y="5053822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/>
          <p:cNvGrpSpPr/>
          <p:nvPr/>
        </p:nvGrpSpPr>
        <p:grpSpPr>
          <a:xfrm rot="10322900">
            <a:off x="3989922" y="4634978"/>
            <a:ext cx="613833" cy="388619"/>
            <a:chOff x="2034117" y="3456517"/>
            <a:chExt cx="613833" cy="388619"/>
          </a:xfrm>
        </p:grpSpPr>
        <p:sp>
          <p:nvSpPr>
            <p:cNvPr id="246" name="Freeform 245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/>
            <p:cNvCxnSpPr>
              <a:stCxn id="246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46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Straight Connector 243"/>
          <p:cNvCxnSpPr/>
          <p:nvPr/>
        </p:nvCxnSpPr>
        <p:spPr>
          <a:xfrm flipV="1">
            <a:off x="4571467" y="4423229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3959741" y="5062122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 rot="10322900">
            <a:off x="4527973" y="4654479"/>
            <a:ext cx="613833" cy="388619"/>
            <a:chOff x="2034117" y="3456517"/>
            <a:chExt cx="613833" cy="388619"/>
          </a:xfrm>
        </p:grpSpPr>
        <p:sp>
          <p:nvSpPr>
            <p:cNvPr id="253" name="Freeform 252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4" name="Straight Connector 253"/>
            <p:cNvCxnSpPr>
              <a:stCxn id="253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>
              <a:stCxn id="253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1" name="Straight Connector 250"/>
          <p:cNvCxnSpPr/>
          <p:nvPr/>
        </p:nvCxnSpPr>
        <p:spPr>
          <a:xfrm flipV="1">
            <a:off x="5109518" y="4442730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4497792" y="5081623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 rot="10322900">
            <a:off x="794118" y="4568909"/>
            <a:ext cx="613833" cy="388619"/>
            <a:chOff x="2034117" y="3456517"/>
            <a:chExt cx="613833" cy="388619"/>
          </a:xfrm>
        </p:grpSpPr>
        <p:sp>
          <p:nvSpPr>
            <p:cNvPr id="260" name="Freeform 259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/>
            <p:cNvCxnSpPr>
              <a:stCxn id="260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60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8" name="Straight Connector 257"/>
          <p:cNvCxnSpPr/>
          <p:nvPr/>
        </p:nvCxnSpPr>
        <p:spPr>
          <a:xfrm flipV="1">
            <a:off x="1375663" y="4357160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63937" y="4996053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/>
          <p:cNvGrpSpPr/>
          <p:nvPr/>
        </p:nvGrpSpPr>
        <p:grpSpPr>
          <a:xfrm rot="10322900">
            <a:off x="1332169" y="4588410"/>
            <a:ext cx="613833" cy="388619"/>
            <a:chOff x="2034117" y="3456517"/>
            <a:chExt cx="613833" cy="388619"/>
          </a:xfrm>
        </p:grpSpPr>
        <p:sp>
          <p:nvSpPr>
            <p:cNvPr id="267" name="Freeform 266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/>
            <p:cNvCxnSpPr>
              <a:stCxn id="267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stCxn id="267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" name="Straight Connector 264"/>
          <p:cNvCxnSpPr/>
          <p:nvPr/>
        </p:nvCxnSpPr>
        <p:spPr>
          <a:xfrm flipV="1">
            <a:off x="1913714" y="4376661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H="1">
            <a:off x="1301988" y="5015554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270"/>
          <p:cNvGrpSpPr/>
          <p:nvPr/>
        </p:nvGrpSpPr>
        <p:grpSpPr>
          <a:xfrm rot="10322900">
            <a:off x="1545284" y="5253568"/>
            <a:ext cx="613833" cy="388619"/>
            <a:chOff x="2034117" y="3456517"/>
            <a:chExt cx="613833" cy="388619"/>
          </a:xfrm>
        </p:grpSpPr>
        <p:sp>
          <p:nvSpPr>
            <p:cNvPr id="274" name="Freeform 273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/>
            <p:cNvCxnSpPr>
              <a:stCxn id="274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>
              <a:stCxn id="274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Straight Connector 271"/>
          <p:cNvCxnSpPr/>
          <p:nvPr/>
        </p:nvCxnSpPr>
        <p:spPr>
          <a:xfrm flipV="1">
            <a:off x="2126829" y="5041819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H="1">
            <a:off x="1515103" y="5680712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/>
        </p:nvGrpSpPr>
        <p:grpSpPr>
          <a:xfrm rot="10322900">
            <a:off x="2083335" y="5273069"/>
            <a:ext cx="613833" cy="388619"/>
            <a:chOff x="2034117" y="3456517"/>
            <a:chExt cx="613833" cy="388619"/>
          </a:xfrm>
        </p:grpSpPr>
        <p:sp>
          <p:nvSpPr>
            <p:cNvPr id="281" name="Freeform 280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Straight Connector 281"/>
            <p:cNvCxnSpPr>
              <a:stCxn id="281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81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Connector 278"/>
          <p:cNvCxnSpPr/>
          <p:nvPr/>
        </p:nvCxnSpPr>
        <p:spPr>
          <a:xfrm flipV="1">
            <a:off x="2664880" y="5061320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>
            <a:off x="2053154" y="5700213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/>
          <p:cNvGrpSpPr/>
          <p:nvPr/>
        </p:nvGrpSpPr>
        <p:grpSpPr>
          <a:xfrm rot="10322900">
            <a:off x="2621386" y="5269566"/>
            <a:ext cx="613833" cy="388619"/>
            <a:chOff x="2034117" y="3456517"/>
            <a:chExt cx="613833" cy="388619"/>
          </a:xfrm>
        </p:grpSpPr>
        <p:sp>
          <p:nvSpPr>
            <p:cNvPr id="288" name="Freeform 287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9" name="Straight Connector 288"/>
            <p:cNvCxnSpPr>
              <a:stCxn id="288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stCxn id="288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6" name="Straight Connector 285"/>
          <p:cNvCxnSpPr/>
          <p:nvPr/>
        </p:nvCxnSpPr>
        <p:spPr>
          <a:xfrm flipV="1">
            <a:off x="3202931" y="5057817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H="1">
            <a:off x="2591205" y="5696710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/>
          <p:cNvGrpSpPr/>
          <p:nvPr/>
        </p:nvGrpSpPr>
        <p:grpSpPr>
          <a:xfrm rot="10322900">
            <a:off x="3159437" y="5289067"/>
            <a:ext cx="613833" cy="388619"/>
            <a:chOff x="2034117" y="3456517"/>
            <a:chExt cx="613833" cy="388619"/>
          </a:xfrm>
        </p:grpSpPr>
        <p:sp>
          <p:nvSpPr>
            <p:cNvPr id="295" name="Freeform 294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6" name="Straight Connector 295"/>
            <p:cNvCxnSpPr>
              <a:stCxn id="295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>
              <a:stCxn id="295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Connector 292"/>
          <p:cNvCxnSpPr/>
          <p:nvPr/>
        </p:nvCxnSpPr>
        <p:spPr>
          <a:xfrm flipV="1">
            <a:off x="3740982" y="5077318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 flipH="1">
            <a:off x="3129256" y="5716211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 rot="10322900">
            <a:off x="3700689" y="5297367"/>
            <a:ext cx="613833" cy="388619"/>
            <a:chOff x="2034117" y="3456517"/>
            <a:chExt cx="613833" cy="388619"/>
          </a:xfrm>
        </p:grpSpPr>
        <p:sp>
          <p:nvSpPr>
            <p:cNvPr id="302" name="Freeform 301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3" name="Straight Connector 302"/>
            <p:cNvCxnSpPr>
              <a:stCxn id="302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>
              <a:stCxn id="302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0" name="Straight Connector 299"/>
          <p:cNvCxnSpPr/>
          <p:nvPr/>
        </p:nvCxnSpPr>
        <p:spPr>
          <a:xfrm flipV="1">
            <a:off x="4282234" y="5085618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H="1">
            <a:off x="3670508" y="5724511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/>
          <p:cNvGrpSpPr/>
          <p:nvPr/>
        </p:nvGrpSpPr>
        <p:grpSpPr>
          <a:xfrm rot="10322900">
            <a:off x="504885" y="5231298"/>
            <a:ext cx="613833" cy="388619"/>
            <a:chOff x="2034117" y="3456517"/>
            <a:chExt cx="613833" cy="388619"/>
          </a:xfrm>
        </p:grpSpPr>
        <p:sp>
          <p:nvSpPr>
            <p:cNvPr id="309" name="Freeform 308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" name="Straight Connector 309"/>
            <p:cNvCxnSpPr>
              <a:stCxn id="309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>
              <a:stCxn id="309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7" name="Straight Connector 306"/>
          <p:cNvCxnSpPr/>
          <p:nvPr/>
        </p:nvCxnSpPr>
        <p:spPr>
          <a:xfrm flipV="1">
            <a:off x="1086430" y="5019549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H="1">
            <a:off x="474704" y="5658442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/>
          <p:cNvGrpSpPr/>
          <p:nvPr/>
        </p:nvGrpSpPr>
        <p:grpSpPr>
          <a:xfrm rot="10322900">
            <a:off x="1042936" y="5250799"/>
            <a:ext cx="613833" cy="388619"/>
            <a:chOff x="2034117" y="3456517"/>
            <a:chExt cx="613833" cy="388619"/>
          </a:xfrm>
        </p:grpSpPr>
        <p:sp>
          <p:nvSpPr>
            <p:cNvPr id="316" name="Freeform 315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7" name="Straight Connector 316"/>
            <p:cNvCxnSpPr>
              <a:stCxn id="316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316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4" name="Straight Connector 313"/>
          <p:cNvCxnSpPr/>
          <p:nvPr/>
        </p:nvCxnSpPr>
        <p:spPr>
          <a:xfrm flipV="1">
            <a:off x="1624481" y="5039050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H="1">
            <a:off x="1012755" y="5677943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ight Arrow 318"/>
          <p:cNvSpPr/>
          <p:nvPr/>
        </p:nvSpPr>
        <p:spPr>
          <a:xfrm>
            <a:off x="5353744" y="2884309"/>
            <a:ext cx="1528417" cy="208634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5284723" y="3780919"/>
            <a:ext cx="165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Pooling</a:t>
            </a:r>
          </a:p>
        </p:txBody>
      </p:sp>
      <p:grpSp>
        <p:nvGrpSpPr>
          <p:cNvPr id="321" name="Group 320"/>
          <p:cNvGrpSpPr/>
          <p:nvPr/>
        </p:nvGrpSpPr>
        <p:grpSpPr>
          <a:xfrm>
            <a:off x="8477149" y="2768616"/>
            <a:ext cx="666332" cy="806695"/>
            <a:chOff x="7255924" y="2219325"/>
            <a:chExt cx="666332" cy="806695"/>
          </a:xfrm>
        </p:grpSpPr>
        <p:grpSp>
          <p:nvGrpSpPr>
            <p:cNvPr id="322" name="Group 321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25" name="Freeform 324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6" name="Straight Connector 325"/>
              <p:cNvCxnSpPr>
                <a:stCxn id="325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>
                <a:stCxn id="325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3" name="Straight Connector 322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9015200" y="2788117"/>
            <a:ext cx="666332" cy="806695"/>
            <a:chOff x="7255924" y="2219325"/>
            <a:chExt cx="666332" cy="806695"/>
          </a:xfrm>
        </p:grpSpPr>
        <p:grpSp>
          <p:nvGrpSpPr>
            <p:cNvPr id="329" name="Group 328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32" name="Freeform 331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3" name="Straight Connector 332"/>
              <p:cNvCxnSpPr>
                <a:stCxn id="332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>
                <a:stCxn id="332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0" name="Straight Connector 329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/>
          <p:cNvGrpSpPr/>
          <p:nvPr/>
        </p:nvGrpSpPr>
        <p:grpSpPr>
          <a:xfrm>
            <a:off x="9553251" y="2784614"/>
            <a:ext cx="666332" cy="806695"/>
            <a:chOff x="7255924" y="2219325"/>
            <a:chExt cx="666332" cy="806695"/>
          </a:xfrm>
        </p:grpSpPr>
        <p:grpSp>
          <p:nvGrpSpPr>
            <p:cNvPr id="336" name="Group 335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39" name="Freeform 338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0" name="Straight Connector 339"/>
              <p:cNvCxnSpPr>
                <a:stCxn id="339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>
                <a:stCxn id="339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7" name="Straight Connector 336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Group 341"/>
          <p:cNvGrpSpPr/>
          <p:nvPr/>
        </p:nvGrpSpPr>
        <p:grpSpPr>
          <a:xfrm>
            <a:off x="10091302" y="2804115"/>
            <a:ext cx="666332" cy="806695"/>
            <a:chOff x="7255924" y="2219325"/>
            <a:chExt cx="666332" cy="806695"/>
          </a:xfrm>
        </p:grpSpPr>
        <p:grpSp>
          <p:nvGrpSpPr>
            <p:cNvPr id="343" name="Group 342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46" name="Freeform 345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7" name="Straight Connector 346"/>
              <p:cNvCxnSpPr>
                <a:stCxn id="346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>
                <a:stCxn id="346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4" name="Straight Connector 343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/>
          <p:cNvGrpSpPr/>
          <p:nvPr/>
        </p:nvGrpSpPr>
        <p:grpSpPr>
          <a:xfrm>
            <a:off x="10632554" y="2812415"/>
            <a:ext cx="666332" cy="806695"/>
            <a:chOff x="7255924" y="2219325"/>
            <a:chExt cx="666332" cy="806695"/>
          </a:xfrm>
        </p:grpSpPr>
        <p:grpSp>
          <p:nvGrpSpPr>
            <p:cNvPr id="350" name="Group 349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53" name="Freeform 352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4" name="Straight Connector 353"/>
              <p:cNvCxnSpPr>
                <a:stCxn id="353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>
                <a:stCxn id="353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1" name="Straight Connector 350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355"/>
          <p:cNvGrpSpPr/>
          <p:nvPr/>
        </p:nvGrpSpPr>
        <p:grpSpPr>
          <a:xfrm>
            <a:off x="11170605" y="2831916"/>
            <a:ext cx="666332" cy="806695"/>
            <a:chOff x="7255924" y="2219325"/>
            <a:chExt cx="666332" cy="806695"/>
          </a:xfrm>
        </p:grpSpPr>
        <p:grpSp>
          <p:nvGrpSpPr>
            <p:cNvPr id="357" name="Group 356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60" name="Freeform 359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1" name="Straight Connector 360"/>
              <p:cNvCxnSpPr>
                <a:stCxn id="360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>
                <a:stCxn id="360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8" name="Straight Connector 357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/>
          <p:cNvGrpSpPr/>
          <p:nvPr/>
        </p:nvGrpSpPr>
        <p:grpSpPr>
          <a:xfrm>
            <a:off x="7436750" y="2746346"/>
            <a:ext cx="666332" cy="806695"/>
            <a:chOff x="7255924" y="2219325"/>
            <a:chExt cx="666332" cy="806695"/>
          </a:xfrm>
        </p:grpSpPr>
        <p:grpSp>
          <p:nvGrpSpPr>
            <p:cNvPr id="364" name="Group 363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67" name="Freeform 366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8" name="Straight Connector 367"/>
              <p:cNvCxnSpPr>
                <a:stCxn id="367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>
                <a:stCxn id="367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5" name="Straight Connector 364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/>
          <p:cNvGrpSpPr/>
          <p:nvPr/>
        </p:nvGrpSpPr>
        <p:grpSpPr>
          <a:xfrm>
            <a:off x="7974801" y="2765847"/>
            <a:ext cx="666332" cy="806695"/>
            <a:chOff x="7255924" y="2219325"/>
            <a:chExt cx="666332" cy="806695"/>
          </a:xfrm>
        </p:grpSpPr>
        <p:grpSp>
          <p:nvGrpSpPr>
            <p:cNvPr id="371" name="Group 370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74" name="Freeform 373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5" name="Straight Connector 374"/>
              <p:cNvCxnSpPr>
                <a:stCxn id="374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>
                <a:stCxn id="374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2" name="Straight Connector 371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7" name="Group 376"/>
          <p:cNvGrpSpPr/>
          <p:nvPr/>
        </p:nvGrpSpPr>
        <p:grpSpPr>
          <a:xfrm>
            <a:off x="8187916" y="3431005"/>
            <a:ext cx="666332" cy="806695"/>
            <a:chOff x="7255924" y="2219325"/>
            <a:chExt cx="666332" cy="806695"/>
          </a:xfrm>
        </p:grpSpPr>
        <p:grpSp>
          <p:nvGrpSpPr>
            <p:cNvPr id="378" name="Group 377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81" name="Freeform 380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2" name="Straight Connector 381"/>
              <p:cNvCxnSpPr>
                <a:stCxn id="381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>
                <a:stCxn id="381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9" name="Straight Connector 378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4" name="Group 383"/>
          <p:cNvGrpSpPr/>
          <p:nvPr/>
        </p:nvGrpSpPr>
        <p:grpSpPr>
          <a:xfrm>
            <a:off x="8725967" y="3450506"/>
            <a:ext cx="666332" cy="806695"/>
            <a:chOff x="7255924" y="2219325"/>
            <a:chExt cx="666332" cy="806695"/>
          </a:xfrm>
        </p:grpSpPr>
        <p:grpSp>
          <p:nvGrpSpPr>
            <p:cNvPr id="385" name="Group 384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88" name="Freeform 387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9" name="Straight Connector 388"/>
              <p:cNvCxnSpPr>
                <a:stCxn id="388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>
                <a:stCxn id="388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6" name="Straight Connector 385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/>
          <p:cNvGrpSpPr/>
          <p:nvPr/>
        </p:nvGrpSpPr>
        <p:grpSpPr>
          <a:xfrm>
            <a:off x="9264018" y="3447003"/>
            <a:ext cx="666332" cy="806695"/>
            <a:chOff x="7255924" y="2219325"/>
            <a:chExt cx="666332" cy="806695"/>
          </a:xfrm>
        </p:grpSpPr>
        <p:grpSp>
          <p:nvGrpSpPr>
            <p:cNvPr id="392" name="Group 391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395" name="Freeform 394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6" name="Straight Connector 395"/>
              <p:cNvCxnSpPr>
                <a:stCxn id="395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>
                <a:stCxn id="395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3" name="Straight Connector 392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Group 397"/>
          <p:cNvGrpSpPr/>
          <p:nvPr/>
        </p:nvGrpSpPr>
        <p:grpSpPr>
          <a:xfrm>
            <a:off x="9802069" y="3466504"/>
            <a:ext cx="666332" cy="806695"/>
            <a:chOff x="7255924" y="2219325"/>
            <a:chExt cx="666332" cy="806695"/>
          </a:xfrm>
        </p:grpSpPr>
        <p:grpSp>
          <p:nvGrpSpPr>
            <p:cNvPr id="399" name="Group 398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402" name="Freeform 401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3" name="Straight Connector 402"/>
              <p:cNvCxnSpPr>
                <a:stCxn id="402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>
                <a:stCxn id="402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0" name="Straight Connector 399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/>
          <p:cNvGrpSpPr/>
          <p:nvPr/>
        </p:nvGrpSpPr>
        <p:grpSpPr>
          <a:xfrm>
            <a:off x="10343321" y="3474804"/>
            <a:ext cx="666332" cy="806695"/>
            <a:chOff x="7255924" y="2219325"/>
            <a:chExt cx="666332" cy="806695"/>
          </a:xfrm>
        </p:grpSpPr>
        <p:grpSp>
          <p:nvGrpSpPr>
            <p:cNvPr id="406" name="Group 405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409" name="Freeform 408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0" name="Straight Connector 409"/>
              <p:cNvCxnSpPr>
                <a:stCxn id="409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9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7" name="Straight Connector 406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" name="Group 411"/>
          <p:cNvGrpSpPr/>
          <p:nvPr/>
        </p:nvGrpSpPr>
        <p:grpSpPr>
          <a:xfrm>
            <a:off x="7147517" y="3408735"/>
            <a:ext cx="666332" cy="806695"/>
            <a:chOff x="7255924" y="2219325"/>
            <a:chExt cx="666332" cy="806695"/>
          </a:xfrm>
        </p:grpSpPr>
        <p:grpSp>
          <p:nvGrpSpPr>
            <p:cNvPr id="413" name="Group 412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416" name="Freeform 415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7" name="Straight Connector 416"/>
              <p:cNvCxnSpPr>
                <a:stCxn id="416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>
                <a:stCxn id="416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4" name="Straight Connector 413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/>
          <p:cNvGrpSpPr/>
          <p:nvPr/>
        </p:nvGrpSpPr>
        <p:grpSpPr>
          <a:xfrm>
            <a:off x="7685568" y="3428236"/>
            <a:ext cx="666332" cy="806695"/>
            <a:chOff x="7255924" y="2219325"/>
            <a:chExt cx="666332" cy="806695"/>
          </a:xfrm>
        </p:grpSpPr>
        <p:grpSp>
          <p:nvGrpSpPr>
            <p:cNvPr id="420" name="Group 419"/>
            <p:cNvGrpSpPr/>
            <p:nvPr/>
          </p:nvGrpSpPr>
          <p:grpSpPr>
            <a:xfrm rot="10322900">
              <a:off x="7286105" y="2431074"/>
              <a:ext cx="613833" cy="388619"/>
              <a:chOff x="2034117" y="3456517"/>
              <a:chExt cx="613833" cy="388619"/>
            </a:xfrm>
          </p:grpSpPr>
          <p:sp>
            <p:nvSpPr>
              <p:cNvPr id="423" name="Freeform 422"/>
              <p:cNvSpPr/>
              <p:nvPr/>
            </p:nvSpPr>
            <p:spPr>
              <a:xfrm>
                <a:off x="2102678" y="3529429"/>
                <a:ext cx="490331" cy="213474"/>
              </a:xfrm>
              <a:custGeom>
                <a:avLst/>
                <a:gdLst>
                  <a:gd name="connsiteX0" fmla="*/ 0 w 711200"/>
                  <a:gd name="connsiteY0" fmla="*/ 287198 h 309633"/>
                  <a:gd name="connsiteX1" fmla="*/ 251792 w 711200"/>
                  <a:gd name="connsiteY1" fmla="*/ 68 h 309633"/>
                  <a:gd name="connsiteX2" fmla="*/ 481496 w 711200"/>
                  <a:gd name="connsiteY2" fmla="*/ 309285 h 309633"/>
                  <a:gd name="connsiteX3" fmla="*/ 711200 w 711200"/>
                  <a:gd name="connsiteY3" fmla="*/ 48659 h 3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309633">
                    <a:moveTo>
                      <a:pt x="0" y="287198"/>
                    </a:moveTo>
                    <a:cubicBezTo>
                      <a:pt x="85771" y="141792"/>
                      <a:pt x="171543" y="-3613"/>
                      <a:pt x="251792" y="68"/>
                    </a:cubicBezTo>
                    <a:cubicBezTo>
                      <a:pt x="332041" y="3749"/>
                      <a:pt x="404928" y="301187"/>
                      <a:pt x="481496" y="309285"/>
                    </a:cubicBezTo>
                    <a:cubicBezTo>
                      <a:pt x="558064" y="317383"/>
                      <a:pt x="634632" y="183021"/>
                      <a:pt x="711200" y="48659"/>
                    </a:cubicBezTo>
                  </a:path>
                </a:pathLst>
              </a:cu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4" name="Straight Connector 423"/>
              <p:cNvCxnSpPr>
                <a:stCxn id="423" idx="3"/>
              </p:cNvCxnSpPr>
              <p:nvPr/>
            </p:nvCxnSpPr>
            <p:spPr>
              <a:xfrm flipV="1">
                <a:off x="2593009" y="3456517"/>
                <a:ext cx="54941" cy="106460"/>
              </a:xfrm>
              <a:prstGeom prst="line">
                <a:avLst/>
              </a:prstGeom>
              <a:ln w="444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>
                <a:stCxn id="423" idx="0"/>
              </p:cNvCxnSpPr>
              <p:nvPr/>
            </p:nvCxnSpPr>
            <p:spPr>
              <a:xfrm flipH="1">
                <a:off x="2034117" y="3727435"/>
                <a:ext cx="68561" cy="117701"/>
              </a:xfrm>
              <a:prstGeom prst="line">
                <a:avLst/>
              </a:prstGeom>
              <a:ln w="444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1" name="Straight Connector 420"/>
            <p:cNvCxnSpPr/>
            <p:nvPr/>
          </p:nvCxnSpPr>
          <p:spPr>
            <a:xfrm flipV="1">
              <a:off x="7867650" y="2219325"/>
              <a:ext cx="54606" cy="184151"/>
            </a:xfrm>
            <a:prstGeom prst="line">
              <a:avLst/>
            </a:prstGeom>
            <a:ln w="444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 flipH="1">
              <a:off x="7255924" y="2858218"/>
              <a:ext cx="57807" cy="167802"/>
            </a:xfrm>
            <a:prstGeom prst="line">
              <a:avLst/>
            </a:prstGeom>
            <a:ln w="444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6" name="Group 425"/>
          <p:cNvGrpSpPr/>
          <p:nvPr/>
        </p:nvGrpSpPr>
        <p:grpSpPr>
          <a:xfrm rot="10322900">
            <a:off x="8272368" y="4482276"/>
            <a:ext cx="613833" cy="388619"/>
            <a:chOff x="2034117" y="3456517"/>
            <a:chExt cx="613833" cy="388619"/>
          </a:xfrm>
        </p:grpSpPr>
        <p:sp>
          <p:nvSpPr>
            <p:cNvPr id="427" name="Freeform 426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8" name="Straight Connector 427"/>
            <p:cNvCxnSpPr>
              <a:stCxn id="427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>
              <a:stCxn id="427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0" name="Straight Connector 429"/>
          <p:cNvCxnSpPr/>
          <p:nvPr/>
        </p:nvCxnSpPr>
        <p:spPr>
          <a:xfrm flipV="1">
            <a:off x="8853913" y="4270527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 flipH="1">
            <a:off x="8242187" y="4909420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2" name="Group 431"/>
          <p:cNvGrpSpPr/>
          <p:nvPr/>
        </p:nvGrpSpPr>
        <p:grpSpPr>
          <a:xfrm rot="10322900">
            <a:off x="8810419" y="4501777"/>
            <a:ext cx="613833" cy="388619"/>
            <a:chOff x="2034117" y="3456517"/>
            <a:chExt cx="613833" cy="388619"/>
          </a:xfrm>
        </p:grpSpPr>
        <p:sp>
          <p:nvSpPr>
            <p:cNvPr id="433" name="Freeform 432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4" name="Straight Connector 433"/>
            <p:cNvCxnSpPr>
              <a:stCxn id="433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>
              <a:stCxn id="433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6" name="Straight Connector 435"/>
          <p:cNvCxnSpPr/>
          <p:nvPr/>
        </p:nvCxnSpPr>
        <p:spPr>
          <a:xfrm flipV="1">
            <a:off x="9391964" y="4290028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 flipH="1">
            <a:off x="8780238" y="4928921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8" name="Group 437"/>
          <p:cNvGrpSpPr/>
          <p:nvPr/>
        </p:nvGrpSpPr>
        <p:grpSpPr>
          <a:xfrm rot="10322900">
            <a:off x="9348470" y="4498274"/>
            <a:ext cx="613833" cy="388619"/>
            <a:chOff x="2034117" y="3456517"/>
            <a:chExt cx="613833" cy="388619"/>
          </a:xfrm>
        </p:grpSpPr>
        <p:sp>
          <p:nvSpPr>
            <p:cNvPr id="439" name="Freeform 438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0" name="Straight Connector 439"/>
            <p:cNvCxnSpPr>
              <a:stCxn id="439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>
              <a:stCxn id="439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2" name="Straight Connector 441"/>
          <p:cNvCxnSpPr/>
          <p:nvPr/>
        </p:nvCxnSpPr>
        <p:spPr>
          <a:xfrm flipV="1">
            <a:off x="9930015" y="4286525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H="1">
            <a:off x="9318289" y="4925418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4" name="Group 443"/>
          <p:cNvGrpSpPr/>
          <p:nvPr/>
        </p:nvGrpSpPr>
        <p:grpSpPr>
          <a:xfrm rot="10322900">
            <a:off x="9886521" y="4517775"/>
            <a:ext cx="613833" cy="388619"/>
            <a:chOff x="2034117" y="3456517"/>
            <a:chExt cx="613833" cy="388619"/>
          </a:xfrm>
        </p:grpSpPr>
        <p:sp>
          <p:nvSpPr>
            <p:cNvPr id="445" name="Freeform 444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6" name="Straight Connector 445"/>
            <p:cNvCxnSpPr>
              <a:stCxn id="445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>
              <a:stCxn id="445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8" name="Straight Connector 447"/>
          <p:cNvCxnSpPr/>
          <p:nvPr/>
        </p:nvCxnSpPr>
        <p:spPr>
          <a:xfrm flipV="1">
            <a:off x="10468066" y="4306026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 flipH="1">
            <a:off x="9856340" y="4944919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Group 449"/>
          <p:cNvGrpSpPr/>
          <p:nvPr/>
        </p:nvGrpSpPr>
        <p:grpSpPr>
          <a:xfrm rot="10322900">
            <a:off x="10427773" y="4526075"/>
            <a:ext cx="613833" cy="388619"/>
            <a:chOff x="2034117" y="3456517"/>
            <a:chExt cx="613833" cy="388619"/>
          </a:xfrm>
        </p:grpSpPr>
        <p:sp>
          <p:nvSpPr>
            <p:cNvPr id="451" name="Freeform 450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2" name="Straight Connector 451"/>
            <p:cNvCxnSpPr>
              <a:stCxn id="451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>
              <a:stCxn id="451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4" name="Straight Connector 453"/>
          <p:cNvCxnSpPr/>
          <p:nvPr/>
        </p:nvCxnSpPr>
        <p:spPr>
          <a:xfrm flipV="1">
            <a:off x="11009318" y="4314326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 flipH="1">
            <a:off x="10397592" y="4953219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Group 455"/>
          <p:cNvGrpSpPr/>
          <p:nvPr/>
        </p:nvGrpSpPr>
        <p:grpSpPr>
          <a:xfrm rot="10322900">
            <a:off x="10965824" y="4545576"/>
            <a:ext cx="613833" cy="388619"/>
            <a:chOff x="2034117" y="3456517"/>
            <a:chExt cx="613833" cy="388619"/>
          </a:xfrm>
        </p:grpSpPr>
        <p:sp>
          <p:nvSpPr>
            <p:cNvPr id="457" name="Freeform 456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8" name="Straight Connector 457"/>
            <p:cNvCxnSpPr>
              <a:stCxn id="457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>
              <a:stCxn id="457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0" name="Straight Connector 459"/>
          <p:cNvCxnSpPr/>
          <p:nvPr/>
        </p:nvCxnSpPr>
        <p:spPr>
          <a:xfrm flipV="1">
            <a:off x="11547369" y="4333827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 flipH="1">
            <a:off x="10935643" y="4972720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Group 461"/>
          <p:cNvGrpSpPr/>
          <p:nvPr/>
        </p:nvGrpSpPr>
        <p:grpSpPr>
          <a:xfrm rot="10322900">
            <a:off x="7231969" y="4460006"/>
            <a:ext cx="613833" cy="388619"/>
            <a:chOff x="2034117" y="3456517"/>
            <a:chExt cx="613833" cy="388619"/>
          </a:xfrm>
        </p:grpSpPr>
        <p:sp>
          <p:nvSpPr>
            <p:cNvPr id="463" name="Freeform 462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4" name="Straight Connector 463"/>
            <p:cNvCxnSpPr>
              <a:stCxn id="463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/>
            <p:cNvCxnSpPr>
              <a:stCxn id="463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6" name="Straight Connector 465"/>
          <p:cNvCxnSpPr/>
          <p:nvPr/>
        </p:nvCxnSpPr>
        <p:spPr>
          <a:xfrm flipV="1">
            <a:off x="7813514" y="4248257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flipH="1">
            <a:off x="7201788" y="4887150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8" name="Group 467"/>
          <p:cNvGrpSpPr/>
          <p:nvPr/>
        </p:nvGrpSpPr>
        <p:grpSpPr>
          <a:xfrm rot="10322900">
            <a:off x="7770020" y="4479507"/>
            <a:ext cx="613833" cy="388619"/>
            <a:chOff x="2034117" y="3456517"/>
            <a:chExt cx="613833" cy="388619"/>
          </a:xfrm>
        </p:grpSpPr>
        <p:sp>
          <p:nvSpPr>
            <p:cNvPr id="469" name="Freeform 468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0" name="Straight Connector 469"/>
            <p:cNvCxnSpPr>
              <a:stCxn id="469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/>
            <p:cNvCxnSpPr>
              <a:stCxn id="469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2" name="Straight Connector 471"/>
          <p:cNvCxnSpPr/>
          <p:nvPr/>
        </p:nvCxnSpPr>
        <p:spPr>
          <a:xfrm flipV="1">
            <a:off x="8351565" y="4267758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H="1">
            <a:off x="7739839" y="4906651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oup 473"/>
          <p:cNvGrpSpPr/>
          <p:nvPr/>
        </p:nvGrpSpPr>
        <p:grpSpPr>
          <a:xfrm rot="10322900">
            <a:off x="7983135" y="5144665"/>
            <a:ext cx="613833" cy="388619"/>
            <a:chOff x="2034117" y="3456517"/>
            <a:chExt cx="613833" cy="388619"/>
          </a:xfrm>
        </p:grpSpPr>
        <p:sp>
          <p:nvSpPr>
            <p:cNvPr id="475" name="Freeform 474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6" name="Straight Connector 475"/>
            <p:cNvCxnSpPr>
              <a:stCxn id="475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>
              <a:stCxn id="475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8" name="Straight Connector 477"/>
          <p:cNvCxnSpPr/>
          <p:nvPr/>
        </p:nvCxnSpPr>
        <p:spPr>
          <a:xfrm flipV="1">
            <a:off x="8564680" y="4932916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flipH="1">
            <a:off x="7952954" y="5571809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0" name="Group 479"/>
          <p:cNvGrpSpPr/>
          <p:nvPr/>
        </p:nvGrpSpPr>
        <p:grpSpPr>
          <a:xfrm rot="10322900">
            <a:off x="8521186" y="5164166"/>
            <a:ext cx="613833" cy="388619"/>
            <a:chOff x="2034117" y="3456517"/>
            <a:chExt cx="613833" cy="388619"/>
          </a:xfrm>
        </p:grpSpPr>
        <p:sp>
          <p:nvSpPr>
            <p:cNvPr id="481" name="Freeform 480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2" name="Straight Connector 481"/>
            <p:cNvCxnSpPr>
              <a:stCxn id="481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/>
            <p:cNvCxnSpPr>
              <a:stCxn id="481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4" name="Straight Connector 483"/>
          <p:cNvCxnSpPr/>
          <p:nvPr/>
        </p:nvCxnSpPr>
        <p:spPr>
          <a:xfrm flipV="1">
            <a:off x="9102731" y="4952417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 flipH="1">
            <a:off x="8491005" y="5591310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6" name="Group 485"/>
          <p:cNvGrpSpPr/>
          <p:nvPr/>
        </p:nvGrpSpPr>
        <p:grpSpPr>
          <a:xfrm rot="10322900">
            <a:off x="9059237" y="5160663"/>
            <a:ext cx="613833" cy="388619"/>
            <a:chOff x="2034117" y="3456517"/>
            <a:chExt cx="613833" cy="388619"/>
          </a:xfrm>
        </p:grpSpPr>
        <p:sp>
          <p:nvSpPr>
            <p:cNvPr id="487" name="Freeform 486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/>
            <p:cNvCxnSpPr>
              <a:stCxn id="487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>
              <a:stCxn id="487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0" name="Straight Connector 489"/>
          <p:cNvCxnSpPr/>
          <p:nvPr/>
        </p:nvCxnSpPr>
        <p:spPr>
          <a:xfrm flipV="1">
            <a:off x="9640782" y="4948914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flipH="1">
            <a:off x="9029056" y="5587807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2" name="Group 491"/>
          <p:cNvGrpSpPr/>
          <p:nvPr/>
        </p:nvGrpSpPr>
        <p:grpSpPr>
          <a:xfrm rot="10322900">
            <a:off x="9597288" y="5180164"/>
            <a:ext cx="613833" cy="388619"/>
            <a:chOff x="2034117" y="3456517"/>
            <a:chExt cx="613833" cy="388619"/>
          </a:xfrm>
        </p:grpSpPr>
        <p:sp>
          <p:nvSpPr>
            <p:cNvPr id="493" name="Freeform 492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4" name="Straight Connector 493"/>
            <p:cNvCxnSpPr>
              <a:stCxn id="493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>
              <a:stCxn id="493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6" name="Straight Connector 495"/>
          <p:cNvCxnSpPr/>
          <p:nvPr/>
        </p:nvCxnSpPr>
        <p:spPr>
          <a:xfrm flipV="1">
            <a:off x="10178833" y="4968415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H="1">
            <a:off x="9567107" y="5607308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8" name="Group 497"/>
          <p:cNvGrpSpPr/>
          <p:nvPr/>
        </p:nvGrpSpPr>
        <p:grpSpPr>
          <a:xfrm rot="10322900">
            <a:off x="10138540" y="5188464"/>
            <a:ext cx="613833" cy="388619"/>
            <a:chOff x="2034117" y="3456517"/>
            <a:chExt cx="613833" cy="388619"/>
          </a:xfrm>
        </p:grpSpPr>
        <p:sp>
          <p:nvSpPr>
            <p:cNvPr id="499" name="Freeform 498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0" name="Straight Connector 499"/>
            <p:cNvCxnSpPr>
              <a:stCxn id="499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>
              <a:stCxn id="499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Straight Connector 501"/>
          <p:cNvCxnSpPr/>
          <p:nvPr/>
        </p:nvCxnSpPr>
        <p:spPr>
          <a:xfrm flipV="1">
            <a:off x="10720085" y="4976715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flipH="1">
            <a:off x="10108359" y="5615608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/>
          <p:cNvGrpSpPr/>
          <p:nvPr/>
        </p:nvGrpSpPr>
        <p:grpSpPr>
          <a:xfrm rot="10322900">
            <a:off x="6942736" y="5122395"/>
            <a:ext cx="613833" cy="388619"/>
            <a:chOff x="2034117" y="3456517"/>
            <a:chExt cx="613833" cy="388619"/>
          </a:xfrm>
        </p:grpSpPr>
        <p:sp>
          <p:nvSpPr>
            <p:cNvPr id="505" name="Freeform 504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6" name="Straight Connector 505"/>
            <p:cNvCxnSpPr>
              <a:stCxn id="505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>
              <a:stCxn id="505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8" name="Straight Connector 507"/>
          <p:cNvCxnSpPr/>
          <p:nvPr/>
        </p:nvCxnSpPr>
        <p:spPr>
          <a:xfrm flipV="1">
            <a:off x="7524281" y="4910646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 flipH="1">
            <a:off x="6912555" y="5549539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Group 509"/>
          <p:cNvGrpSpPr/>
          <p:nvPr/>
        </p:nvGrpSpPr>
        <p:grpSpPr>
          <a:xfrm rot="10322900">
            <a:off x="7480787" y="5141896"/>
            <a:ext cx="613833" cy="388619"/>
            <a:chOff x="2034117" y="3456517"/>
            <a:chExt cx="613833" cy="388619"/>
          </a:xfrm>
        </p:grpSpPr>
        <p:sp>
          <p:nvSpPr>
            <p:cNvPr id="511" name="Freeform 510"/>
            <p:cNvSpPr/>
            <p:nvPr/>
          </p:nvSpPr>
          <p:spPr>
            <a:xfrm>
              <a:off x="2102678" y="3529429"/>
              <a:ext cx="490331" cy="213474"/>
            </a:xfrm>
            <a:custGeom>
              <a:avLst/>
              <a:gdLst>
                <a:gd name="connsiteX0" fmla="*/ 0 w 711200"/>
                <a:gd name="connsiteY0" fmla="*/ 287198 h 309633"/>
                <a:gd name="connsiteX1" fmla="*/ 251792 w 711200"/>
                <a:gd name="connsiteY1" fmla="*/ 68 h 309633"/>
                <a:gd name="connsiteX2" fmla="*/ 481496 w 711200"/>
                <a:gd name="connsiteY2" fmla="*/ 309285 h 309633"/>
                <a:gd name="connsiteX3" fmla="*/ 711200 w 711200"/>
                <a:gd name="connsiteY3" fmla="*/ 48659 h 309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309633">
                  <a:moveTo>
                    <a:pt x="0" y="287198"/>
                  </a:moveTo>
                  <a:cubicBezTo>
                    <a:pt x="85771" y="141792"/>
                    <a:pt x="171543" y="-3613"/>
                    <a:pt x="251792" y="68"/>
                  </a:cubicBezTo>
                  <a:cubicBezTo>
                    <a:pt x="332041" y="3749"/>
                    <a:pt x="404928" y="301187"/>
                    <a:pt x="481496" y="309285"/>
                  </a:cubicBezTo>
                  <a:cubicBezTo>
                    <a:pt x="558064" y="317383"/>
                    <a:pt x="634632" y="183021"/>
                    <a:pt x="711200" y="48659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2" name="Straight Connector 511"/>
            <p:cNvCxnSpPr>
              <a:stCxn id="511" idx="3"/>
            </p:cNvCxnSpPr>
            <p:nvPr/>
          </p:nvCxnSpPr>
          <p:spPr>
            <a:xfrm flipV="1">
              <a:off x="2593009" y="3456517"/>
              <a:ext cx="54941" cy="10646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/>
            <p:cNvCxnSpPr>
              <a:stCxn id="511" idx="0"/>
            </p:cNvCxnSpPr>
            <p:nvPr/>
          </p:nvCxnSpPr>
          <p:spPr>
            <a:xfrm flipH="1">
              <a:off x="2034117" y="3727435"/>
              <a:ext cx="68561" cy="117701"/>
            </a:xfrm>
            <a:prstGeom prst="line">
              <a:avLst/>
            </a:prstGeom>
            <a:ln w="444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4" name="Straight Connector 513"/>
          <p:cNvCxnSpPr/>
          <p:nvPr/>
        </p:nvCxnSpPr>
        <p:spPr>
          <a:xfrm flipV="1">
            <a:off x="8062332" y="4930147"/>
            <a:ext cx="54606" cy="184151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 flipH="1">
            <a:off x="7450606" y="5569040"/>
            <a:ext cx="57807" cy="167802"/>
          </a:xfrm>
          <a:prstGeom prst="line">
            <a:avLst/>
          </a:prstGeom>
          <a:ln w="444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492533" y="3513608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Amplified </a:t>
            </a:r>
            <a:r>
              <a:rPr lang="en-US" dirty="0" err="1">
                <a:latin typeface="Abadi" panose="020B0604020104020204" pitchFamily="34" charset="0"/>
              </a:rPr>
              <a:t>tagmented</a:t>
            </a:r>
            <a:r>
              <a:rPr lang="en-US" dirty="0">
                <a:latin typeface="Abadi" panose="020B0604020104020204" pitchFamily="34" charset="0"/>
              </a:rPr>
              <a:t> bacterial DNA library 1</a:t>
            </a:r>
          </a:p>
        </p:txBody>
      </p:sp>
      <p:sp>
        <p:nvSpPr>
          <p:cNvPr id="517" name="TextBox 516"/>
          <p:cNvSpPr txBox="1"/>
          <p:nvPr/>
        </p:nvSpPr>
        <p:spPr>
          <a:xfrm>
            <a:off x="422534" y="6069688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Amplified </a:t>
            </a:r>
            <a:r>
              <a:rPr lang="en-US" dirty="0" err="1">
                <a:latin typeface="Abadi" panose="020B0604020104020204" pitchFamily="34" charset="0"/>
              </a:rPr>
              <a:t>tagmented</a:t>
            </a:r>
            <a:r>
              <a:rPr lang="en-US" dirty="0">
                <a:latin typeface="Abadi" panose="020B0604020104020204" pitchFamily="34" charset="0"/>
              </a:rPr>
              <a:t> bacterial DNA library 2</a:t>
            </a:r>
          </a:p>
        </p:txBody>
      </p:sp>
      <p:sp>
        <p:nvSpPr>
          <p:cNvPr id="518" name="TextBox 517"/>
          <p:cNvSpPr txBox="1"/>
          <p:nvPr/>
        </p:nvSpPr>
        <p:spPr>
          <a:xfrm>
            <a:off x="6792156" y="5879662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Pooled amplified </a:t>
            </a:r>
            <a:r>
              <a:rPr lang="en-US" dirty="0" err="1">
                <a:latin typeface="Abadi" panose="020B0604020104020204" pitchFamily="34" charset="0"/>
              </a:rPr>
              <a:t>tagmented</a:t>
            </a:r>
            <a:r>
              <a:rPr lang="en-US" dirty="0">
                <a:latin typeface="Abadi" panose="020B0604020104020204" pitchFamily="34" charset="0"/>
              </a:rPr>
              <a:t> bacterial DNA libraries</a:t>
            </a:r>
          </a:p>
        </p:txBody>
      </p:sp>
    </p:spTree>
    <p:extLst>
      <p:ext uri="{BB962C8B-B14F-4D97-AF65-F5344CB8AC3E}">
        <p14:creationId xmlns:p14="http://schemas.microsoft.com/office/powerpoint/2010/main" val="118724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badi" panose="020B0604020104020204" pitchFamily="34" charset="0"/>
              </a:rPr>
              <a:t>Sequencing the libraries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0" y="1411288"/>
            <a:ext cx="2719528" cy="5014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78" y="1690687"/>
            <a:ext cx="2570022" cy="4739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200" y="1690686"/>
            <a:ext cx="2567550" cy="4734661"/>
          </a:xfrm>
          <a:prstGeom prst="rect">
            <a:avLst/>
          </a:prstGeom>
        </p:spPr>
      </p:pic>
      <p:pic>
        <p:nvPicPr>
          <p:cNvPr id="1026" name="Picture 2" descr="Image result for illumin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151" y="5923997"/>
            <a:ext cx="1451297" cy="93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1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11901</TotalTime>
  <Words>1200</Words>
  <Application>Microsoft Macintosh PowerPoint</Application>
  <PresentationFormat>Widescreen</PresentationFormat>
  <Paragraphs>176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Abadi</vt:lpstr>
      <vt:lpstr>Aharoni</vt:lpstr>
      <vt:lpstr>Arial</vt:lpstr>
      <vt:lpstr>Calibri</vt:lpstr>
      <vt:lpstr>Calibri Light</vt:lpstr>
      <vt:lpstr>Office Theme</vt:lpstr>
      <vt:lpstr>Reads QC and what to do with it</vt:lpstr>
      <vt:lpstr>Today’s workflow</vt:lpstr>
      <vt:lpstr>What we did for you</vt:lpstr>
      <vt:lpstr>Lysis of the bacterial cells</vt:lpstr>
      <vt:lpstr>DNA extraction</vt:lpstr>
      <vt:lpstr>DNA tagmentation</vt:lpstr>
      <vt:lpstr>PCR DNA amplification (and addition of adapters)</vt:lpstr>
      <vt:lpstr>Pooling the libraries</vt:lpstr>
      <vt:lpstr>Sequencing the libraries</vt:lpstr>
      <vt:lpstr>Structure of the data we get</vt:lpstr>
      <vt:lpstr>Why do we want to QC it?</vt:lpstr>
      <vt:lpstr>Analyzing a fastQC report</vt:lpstr>
      <vt:lpstr>How?</vt:lpstr>
      <vt:lpstr>FastQC report – Basic statistics </vt:lpstr>
      <vt:lpstr>FastQC report – Per base sequence quality: Sequencing machine has a varying confidence in the base calls. </vt:lpstr>
      <vt:lpstr>FastQC report – Per base sequence quality</vt:lpstr>
      <vt:lpstr>FastQC report – Tile quality: Tiles from which the reads come from on the sequencer and their quality.</vt:lpstr>
      <vt:lpstr>FastQC report - Tile quality</vt:lpstr>
      <vt:lpstr>FastQC report – Per sequence quality scores: Plot of the overall quality of the reads.</vt:lpstr>
      <vt:lpstr>FastQC report – Per sequence quality scores</vt:lpstr>
      <vt:lpstr>FastQC report – Per base sequence content: Proportion of each base at each position.</vt:lpstr>
      <vt:lpstr>FastQC report – Per base sequence content:</vt:lpstr>
      <vt:lpstr>FastQC report – Per sequence GC content Average GC content of each sequence. Reference distribution is built with global GC content.</vt:lpstr>
      <vt:lpstr>FastQC report – Per sequence GC content</vt:lpstr>
      <vt:lpstr>FastQC report – Sequence length distribution Depending on technology, sequencer can produce fragments of uniform lengths or not.</vt:lpstr>
      <vt:lpstr>FastQC report – Sequence length distribution</vt:lpstr>
      <vt:lpstr>FastQC report – Sequence duplication level Assessment of duplication level in the first 100’000 reads.</vt:lpstr>
      <vt:lpstr>FastQC report – Sequence duplication level</vt:lpstr>
      <vt:lpstr>FastQC report – Overrepresented sequences: All sequences that represent more than 0.1% of the total on the first 100’000 sequences</vt:lpstr>
      <vt:lpstr>FastQC report – Overrepresented sequences</vt:lpstr>
      <vt:lpstr>FastQC report – Adapter content: Shows you presence of adapters in what has been sequenced.</vt:lpstr>
      <vt:lpstr>FastQC report – Adapter content</vt:lpstr>
      <vt:lpstr>Today’s workflow</vt:lpstr>
      <vt:lpstr>Trimming the reads</vt:lpstr>
      <vt:lpstr>The trimmomatic command</vt:lpstr>
      <vt:lpstr>Today’s workflow</vt:lpstr>
    </vt:vector>
  </TitlesOfParts>
  <Company>UNIL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Gilles Baud</dc:creator>
  <cp:lastModifiedBy>German Bonilla-Rosso</cp:lastModifiedBy>
  <cp:revision>117</cp:revision>
  <dcterms:created xsi:type="dcterms:W3CDTF">2019-09-30T07:49:12Z</dcterms:created>
  <dcterms:modified xsi:type="dcterms:W3CDTF">2022-09-28T16:32:51Z</dcterms:modified>
</cp:coreProperties>
</file>