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4660"/>
  </p:normalViewPr>
  <p:slideViewPr>
    <p:cSldViewPr snapToGrid="0">
      <p:cViewPr varScale="1">
        <p:scale>
          <a:sx n="92" d="100"/>
          <a:sy n="92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6B47-6599-32C4-264F-9C7F83C9A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55F64-3367-69AB-4D40-FC60517814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46509-ABFE-D3E2-6841-68FC59EA4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B08-D576-4A54-BF80-B35EE957B28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DFFFA-FB46-8916-268A-A66279BE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DE870-CEF1-72E0-EA67-E8A210560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BD58-1F53-4842-96AB-31E54F21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2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0A8C-D1BB-1AC9-80EC-6A7E74A8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E33C5-FA9B-8EDC-BC22-32875A11C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A3FF8-3D07-E08A-4D48-A1E0B6BA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B08-D576-4A54-BF80-B35EE957B28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FF760-1639-A16A-F608-195B2AA10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C4344-BBB5-635E-B79B-D011FDCF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BD58-1F53-4842-96AB-31E54F21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2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FDD87-2250-14DA-766B-BF26A0AB6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24195-640D-B956-BE4D-8CFEB3B00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498A1-5A80-77C0-60AB-BEFC78E9C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B08-D576-4A54-BF80-B35EE957B28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D600C-7849-115B-3D2C-C0341F6E1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92496-7639-B31A-7C0C-52106F95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BD58-1F53-4842-96AB-31E54F21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93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04D2-EEA8-481F-520C-AC92B9E1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5C3A-6CFE-7818-A151-C4E83B4C2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5815A-862C-FC86-03F6-5C222197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B08-D576-4A54-BF80-B35EE957B28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EBA24-873A-ECF3-0D21-8EE320492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6A5A7-F990-6C9B-82D6-EE3F6A9F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BD58-1F53-4842-96AB-31E54F21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5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94E1A-7F21-AA7F-9467-386767FB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1CBD7-5FF0-4FCF-39CD-74F70D794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B43EE-E581-A4B6-EEEF-0BEF18D4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B08-D576-4A54-BF80-B35EE957B28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1D5BB-5EC5-9DA2-6A12-406AC6D1A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D01F8-DD3A-BB0F-AA10-C7B6D00E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BD58-1F53-4842-96AB-31E54F21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00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08A4-CC76-9E43-E26C-88C4D7A1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0163-28B8-60C0-1452-237060FC7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9B908-F827-2A9D-4C05-7AD290BFF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EA3E1-ACD2-84C7-D388-720DE34C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B08-D576-4A54-BF80-B35EE957B28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BC199-2365-AF4D-590F-AE14FE4A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D2FF9-80D3-9AF3-5743-A62B92F0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BD58-1F53-4842-96AB-31E54F21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3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0270-63F2-231B-3223-A64F343E2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FB4B0-E03B-BB45-04F6-854AF4D55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31586-8B1D-91A4-F3D0-C6A77F692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CFD2E-3975-A236-A94E-4DCE4C291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B1599-C664-60E2-137E-D980C64D6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F6A0E-C143-B3EB-99CA-FB0A21A1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B08-D576-4A54-BF80-B35EE957B28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B85320-D8E7-4F0F-23C1-C7CFE65B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B5302F-B288-C84F-30A4-2F5AB35D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BD58-1F53-4842-96AB-31E54F21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9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A0D6B-9A56-CC36-EAC7-8F3F6A721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6D30A-1873-A2BD-03C3-ED40A8A5B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B08-D576-4A54-BF80-B35EE957B28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C9CBBD-5D67-D6D2-26AF-1A2097EF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2EC02-D505-0C66-57F8-9C6F238B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BD58-1F53-4842-96AB-31E54F21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13EA0-8175-7D67-26B6-8E0C4E3D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B08-D576-4A54-BF80-B35EE957B28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2FF39-C2E8-F2FC-C1F4-2A147E38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5B055-0F9C-1C1C-43CB-1C8F1B67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BD58-1F53-4842-96AB-31E54F21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07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5401-7F6C-C2F3-6AF3-A10D1D548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B292-FC7B-F8C4-B3E6-D77AEBB80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9DFC4-0CF5-DA53-20F2-FE9E7E934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EC0428-FDB8-3F4F-92F9-4B46A041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B08-D576-4A54-BF80-B35EE957B28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7971D-C887-9418-179D-B4AF960B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AF900-E676-7E5F-72B6-C47496AC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BD58-1F53-4842-96AB-31E54F21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4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0A63-8730-9CEF-7C02-06F5018E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2A464B-4411-9ADA-23E3-49EBD9C29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F34AA-603A-1584-C126-A4D8E5159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CEDFF4-BBDA-85A8-F2D1-F0EB821B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B08-D576-4A54-BF80-B35EE957B28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1B757-2528-63B4-7AB1-79AA9252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10F13-B3E1-C14D-4E18-EB96A384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ABD58-1F53-4842-96AB-31E54F21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5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487ED-DE35-9FD0-D19C-9AA523D1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2F73D-1D60-23BD-585D-F70031604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8F840-2264-A087-7615-52BC61FD9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C8B08-D576-4A54-BF80-B35EE957B28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238F1-2DC2-7BCF-FF03-3B734CF80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41961-010F-6F6A-B9D1-0BCAC1954F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ABD58-1F53-4842-96AB-31E54F21C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2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5869-2037-2A5E-6C0E-DA79D7BE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Markdown; what and 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77C4-8890-4691-2773-B6A06BF57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R markdown</a:t>
            </a:r>
          </a:p>
          <a:p>
            <a:pPr lvl="1"/>
            <a:r>
              <a:rPr lang="en-US" dirty="0"/>
              <a:t>Markdown: simple language for text formatting</a:t>
            </a:r>
          </a:p>
          <a:p>
            <a:pPr lvl="1"/>
            <a:r>
              <a:rPr lang="en-US" dirty="0"/>
              <a:t>Here: combine text, formatting, code, output, comments, discussion…</a:t>
            </a:r>
          </a:p>
          <a:p>
            <a:r>
              <a:rPr lang="en-US" dirty="0"/>
              <a:t>What can we use it for</a:t>
            </a:r>
          </a:p>
          <a:p>
            <a:pPr lvl="1"/>
            <a:r>
              <a:rPr lang="en-US" dirty="0"/>
              <a:t>Lots! e.g. these tutorials. </a:t>
            </a:r>
            <a:r>
              <a:rPr lang="en-US" b="1" dirty="0"/>
              <a:t>Let me show you.</a:t>
            </a:r>
          </a:p>
          <a:p>
            <a:pPr lvl="1"/>
            <a:r>
              <a:rPr lang="en-US" dirty="0"/>
              <a:t>Short reports on analyses that can be understood later, or by others</a:t>
            </a:r>
          </a:p>
          <a:p>
            <a:r>
              <a:rPr lang="en-US" dirty="0"/>
              <a:t>Here: think of if as a lab book</a:t>
            </a:r>
          </a:p>
          <a:p>
            <a:pPr lvl="1"/>
            <a:r>
              <a:rPr lang="en-US" dirty="0"/>
              <a:t>reproducibility</a:t>
            </a:r>
          </a:p>
          <a:p>
            <a:pPr lvl="1"/>
            <a:r>
              <a:rPr lang="en-US" dirty="0"/>
              <a:t>"proof"</a:t>
            </a:r>
          </a:p>
          <a:p>
            <a:pPr lvl="1"/>
            <a:r>
              <a:rPr lang="en-US" dirty="0"/>
              <a:t>interpretability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67198-FC56-D34B-6D78-112728459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51" y="4466110"/>
            <a:ext cx="6277851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4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A6A0-FEE7-33CF-6DA3-F5CD6E69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F2D4C-0034-4E6C-D64F-57879AFA1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Go through the R Markdown template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a new R Markdown document with all you have done so far</a:t>
            </a:r>
          </a:p>
          <a:p>
            <a:pPr lvl="1"/>
            <a:r>
              <a:rPr lang="en-US" dirty="0"/>
              <a:t>Trimming, discuss </a:t>
            </a:r>
            <a:r>
              <a:rPr lang="en-US" dirty="0" err="1"/>
              <a:t>fastQC</a:t>
            </a:r>
            <a:r>
              <a:rPr lang="en-US" dirty="0"/>
              <a:t>, assembly, read mapping</a:t>
            </a:r>
          </a:p>
          <a:p>
            <a:pPr lvl="1"/>
            <a:r>
              <a:rPr lang="en-US" dirty="0"/>
              <a:t>Include scripts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eval=FALSE</a:t>
            </a:r>
            <a:r>
              <a:rPr lang="en-US" dirty="0"/>
              <a:t> for bash)</a:t>
            </a:r>
          </a:p>
          <a:p>
            <a:pPr lvl="1"/>
            <a:r>
              <a:rPr lang="en-US" dirty="0"/>
              <a:t>Show input, output, annotate code with comments, discuss outcomes</a:t>
            </a:r>
          </a:p>
          <a:p>
            <a:pPr lvl="1"/>
            <a:r>
              <a:rPr lang="en-US" dirty="0"/>
              <a:t>Use Markdown formatting (headers!)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Tip: Help -&gt; Cheat Sheets -&gt; R Markdown Cheat Sheet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F609B899-763F-0A75-A8CE-33BF7245F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9820" y="396875"/>
            <a:ext cx="190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92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R Markdown; what and why</vt:lpstr>
      <vt:lpstr>Your turn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Markdown; what and why</dc:title>
  <dc:creator>Vincent de Bakker</dc:creator>
  <cp:lastModifiedBy>Vincent de Bakker</cp:lastModifiedBy>
  <cp:revision>11</cp:revision>
  <dcterms:created xsi:type="dcterms:W3CDTF">2022-10-11T06:05:58Z</dcterms:created>
  <dcterms:modified xsi:type="dcterms:W3CDTF">2022-10-11T11:26:16Z</dcterms:modified>
</cp:coreProperties>
</file>