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F674-6D42-45D5-A889-648661EBCF4D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21D-6C5B-4242-8E37-599D5F062A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F674-6D42-45D5-A889-648661EBCF4D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21D-6C5B-4242-8E37-599D5F062A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F674-6D42-45D5-A889-648661EBCF4D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21D-6C5B-4242-8E37-599D5F062A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F674-6D42-45D5-A889-648661EBCF4D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21D-6C5B-4242-8E37-599D5F062A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F674-6D42-45D5-A889-648661EBCF4D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21D-6C5B-4242-8E37-599D5F062A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F674-6D42-45D5-A889-648661EBCF4D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21D-6C5B-4242-8E37-599D5F062A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F674-6D42-45D5-A889-648661EBCF4D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21D-6C5B-4242-8E37-599D5F062A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F674-6D42-45D5-A889-648661EBCF4D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21D-6C5B-4242-8E37-599D5F062A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F674-6D42-45D5-A889-648661EBCF4D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21D-6C5B-4242-8E37-599D5F062A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F674-6D42-45D5-A889-648661EBCF4D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C21D-6C5B-4242-8E37-599D5F062A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F674-6D42-45D5-A889-648661EBCF4D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77C21D-6C5B-4242-8E37-599D5F062A7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277C21D-6C5B-4242-8E37-599D5F062A7D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39FF674-6D42-45D5-A889-648661EBCF4D}" type="datetimeFigureOut">
              <a:rPr lang="ru-RU" smtClean="0"/>
              <a:t>21.12.2020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amy.pl/evercooki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Evercookies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Неубиваемые </a:t>
            </a:r>
            <a:r>
              <a:rPr lang="ru-RU" dirty="0" err="1" smtClean="0"/>
              <a:t>Кукисы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666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Попробуй </a:t>
            </a:r>
            <a:r>
              <a:rPr lang="ru-RU" dirty="0" smtClean="0"/>
              <a:t>удали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Важная фишка самой библиотеки </a:t>
            </a:r>
            <a:r>
              <a:rPr lang="ru-RU" dirty="0" err="1"/>
              <a:t>evercookie</a:t>
            </a:r>
            <a:r>
              <a:rPr lang="ru-RU" dirty="0"/>
              <a:t> в том, что пользователю придется основательно постараться, чтобы удалить </a:t>
            </a:r>
            <a:r>
              <a:rPr lang="ru-RU" i="1" dirty="0" err="1"/>
              <a:t>кукисы</a:t>
            </a:r>
            <a:r>
              <a:rPr lang="ru-RU" dirty="0"/>
              <a:t>, оставленные в разных </a:t>
            </a:r>
            <a:r>
              <a:rPr lang="ru-RU" dirty="0" smtClean="0"/>
              <a:t>местах. </a:t>
            </a:r>
            <a:r>
              <a:rPr lang="ru-RU" dirty="0"/>
              <a:t>Если хотя бы в одном месте останутся данные </a:t>
            </a:r>
            <a:r>
              <a:rPr lang="ru-RU" i="1" dirty="0" err="1"/>
              <a:t>куки</a:t>
            </a:r>
            <a:r>
              <a:rPr lang="ru-RU" dirty="0"/>
              <a:t>, то они автоматически восстановятся и во всех других местах.</a:t>
            </a:r>
          </a:p>
          <a:p>
            <a:r>
              <a:rPr lang="ru-RU" dirty="0"/>
              <a:t>Например, если пользователь не только удалит свои стандартные </a:t>
            </a:r>
            <a:r>
              <a:rPr lang="ru-RU" i="1" dirty="0" err="1"/>
              <a:t>кукисы</a:t>
            </a:r>
            <a:r>
              <a:rPr lang="ru-RU" dirty="0"/>
              <a:t>, но и очистит данные LSO, подчистит HTML5-хранилища, что уже маловероятно, все равно останутся </a:t>
            </a:r>
            <a:r>
              <a:rPr lang="ru-RU" i="1" dirty="0" err="1"/>
              <a:t>куки</a:t>
            </a:r>
            <a:r>
              <a:rPr lang="ru-RU" dirty="0"/>
              <a:t>, созданные с помощью кэшированного PNG и web </a:t>
            </a:r>
            <a:r>
              <a:rPr lang="ru-RU" dirty="0" err="1"/>
              <a:t>history</a:t>
            </a:r>
            <a:r>
              <a:rPr lang="ru-RU" dirty="0"/>
              <a:t>. При следующем же посещении сайта с </a:t>
            </a:r>
            <a:r>
              <a:rPr lang="ru-RU" dirty="0" err="1"/>
              <a:t>evercookie</a:t>
            </a:r>
            <a:r>
              <a:rPr lang="ru-RU" dirty="0"/>
              <a:t> библиотека не только сможет найти запрятанную плюшку, но и восстановит их во всех остальных местах, которые поддерживает браузер клиента.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25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PNG </a:t>
            </a:r>
            <a:r>
              <a:rPr lang="ru-RU" dirty="0" err="1" smtClean="0"/>
              <a:t>кукисы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Крайне интересным приемом, используемым в </a:t>
            </a:r>
            <a:r>
              <a:rPr lang="ru-RU" dirty="0" err="1"/>
              <a:t>Evercookie</a:t>
            </a:r>
            <a:r>
              <a:rPr lang="ru-RU" dirty="0"/>
              <a:t>, является подход хранения данных в кэшированных PNG-изображениях. Когда </a:t>
            </a:r>
            <a:r>
              <a:rPr lang="ru-RU" dirty="0" err="1"/>
              <a:t>evercookie</a:t>
            </a:r>
            <a:r>
              <a:rPr lang="ru-RU" dirty="0"/>
              <a:t> устанавливает </a:t>
            </a:r>
            <a:r>
              <a:rPr lang="ru-RU" dirty="0" err="1"/>
              <a:t>куки</a:t>
            </a:r>
            <a:r>
              <a:rPr lang="ru-RU" dirty="0"/>
              <a:t>, он обращается к скрипту </a:t>
            </a:r>
            <a:r>
              <a:rPr lang="ru-RU" b="1" dirty="0" err="1"/>
              <a:t>evercookie_png.php</a:t>
            </a:r>
            <a:r>
              <a:rPr lang="ru-RU" dirty="0"/>
              <a:t> со специальной HTTP «плюшкой», отличной от той, которая используется для хранения стандартной информации о сессии. Эти специальные </a:t>
            </a:r>
            <a:r>
              <a:rPr lang="ru-RU" i="1" dirty="0" err="1"/>
              <a:t>кукисы</a:t>
            </a:r>
            <a:r>
              <a:rPr lang="ru-RU" dirty="0"/>
              <a:t> считываются PHP-сценарием, создающим PNG-изображение, в котором все значения RGB (цветов) выставляются в соответствии с информацией о сессии.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12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Cookies — распространенная технология, позволяющая веб-сайту «запомнить» своего пользователя, сохранить его настройки локально на стороне клиента и не спрашивать каждый раз </a:t>
            </a:r>
            <a:r>
              <a:rPr lang="ru-RU" dirty="0" smtClean="0"/>
              <a:t>его </a:t>
            </a:r>
            <a:r>
              <a:rPr lang="ru-RU" dirty="0"/>
              <a:t>логин и </a:t>
            </a:r>
            <a:r>
              <a:rPr lang="ru-RU" dirty="0" smtClean="0"/>
              <a:t>пароль. Эта технология значительно упрощает пользователю использование веб-ресурсов.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Однако, если пользователю необходимо сохранить анонимность , то простое удаление </a:t>
            </a:r>
            <a:r>
              <a:rPr lang="en-US" dirty="0" smtClean="0"/>
              <a:t>cookies </a:t>
            </a:r>
            <a:r>
              <a:rPr lang="ru-RU" dirty="0" smtClean="0"/>
              <a:t>может помочь далеко не всегда.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54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Cookies </a:t>
            </a:r>
            <a:r>
              <a:rPr lang="ru-RU" dirty="0" smtClean="0"/>
              <a:t>( </a:t>
            </a:r>
            <a:r>
              <a:rPr lang="ru-RU" dirty="0"/>
              <a:t>«печенье») — это </a:t>
            </a:r>
            <a:r>
              <a:rPr lang="ru-RU" dirty="0" smtClean="0"/>
              <a:t>обычная </a:t>
            </a:r>
            <a:r>
              <a:rPr lang="ru-RU" dirty="0"/>
              <a:t>порция текстовой информации, которую </a:t>
            </a:r>
            <a:r>
              <a:rPr lang="ru-RU" dirty="0" smtClean="0"/>
              <a:t>сервер способен </a:t>
            </a:r>
            <a:r>
              <a:rPr lang="ru-RU" dirty="0"/>
              <a:t>передает браузеру. Когда </a:t>
            </a:r>
            <a:r>
              <a:rPr lang="ru-RU" dirty="0" smtClean="0"/>
              <a:t>пользователь набирает адрес сайта в</a:t>
            </a:r>
            <a:r>
              <a:rPr lang="ru-RU" dirty="0"/>
              <a:t> строке </a:t>
            </a:r>
            <a:r>
              <a:rPr lang="ru-RU" dirty="0" smtClean="0"/>
              <a:t>браузера, </a:t>
            </a:r>
            <a:r>
              <a:rPr lang="ru-RU" dirty="0"/>
              <a:t>сервер может считывать информацию, содержащуюся в </a:t>
            </a:r>
            <a:r>
              <a:rPr lang="ru-RU" dirty="0" err="1"/>
              <a:t>cookies</a:t>
            </a:r>
            <a:r>
              <a:rPr lang="ru-RU" dirty="0"/>
              <a:t>, и на основании ее анализа совершать какие-либо действия</a:t>
            </a:r>
            <a:r>
              <a:rPr lang="ru-RU" dirty="0" smtClean="0"/>
              <a:t>.</a:t>
            </a:r>
          </a:p>
          <a:p>
            <a:r>
              <a:rPr lang="ru-RU" dirty="0"/>
              <a:t>Если сервер получил от клиента </a:t>
            </a:r>
            <a:r>
              <a:rPr lang="ru-RU" dirty="0"/>
              <a:t> </a:t>
            </a:r>
            <a:r>
              <a:rPr lang="ru-RU" dirty="0" err="1"/>
              <a:t>cookies</a:t>
            </a:r>
            <a:r>
              <a:rPr lang="ru-RU" dirty="0"/>
              <a:t> </a:t>
            </a:r>
            <a:r>
              <a:rPr lang="ru-RU" dirty="0"/>
              <a:t> и они есть у него в базе, он однозначно может их </a:t>
            </a:r>
            <a:r>
              <a:rPr lang="ru-RU" dirty="0" smtClean="0"/>
              <a:t>обработать. Однако, жизненный цикл данной информации скоротечен, да и сам пользователь способен очистить </a:t>
            </a:r>
            <a:r>
              <a:rPr lang="en-US" dirty="0" smtClean="0"/>
              <a:t>cookies </a:t>
            </a:r>
            <a:r>
              <a:rPr lang="ru-RU" dirty="0" smtClean="0"/>
              <a:t>в настройках браузера. Поэтому разработчики </a:t>
            </a:r>
            <a:r>
              <a:rPr lang="ru-RU" dirty="0"/>
              <a:t>используют всякие ухищрения, о которых многие пользователи даже не подозревают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68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Виды хранилищ для складирования информации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Помимо обычных </a:t>
            </a:r>
            <a:r>
              <a:rPr lang="en-US" dirty="0" smtClean="0"/>
              <a:t>HTTP cookies </a:t>
            </a:r>
            <a:r>
              <a:rPr lang="ru-RU" dirty="0" smtClean="0"/>
              <a:t>используются и другие виды хранилищ:</a:t>
            </a:r>
          </a:p>
          <a:p>
            <a:r>
              <a:rPr lang="ru-RU" dirty="0" smtClean="0"/>
              <a:t>1) </a:t>
            </a:r>
            <a:r>
              <a:rPr lang="en-US" dirty="0" smtClean="0"/>
              <a:t>HTTP (</a:t>
            </a:r>
            <a:r>
              <a:rPr lang="ru-RU" dirty="0" smtClean="0"/>
              <a:t>актуальны как всегда)</a:t>
            </a:r>
            <a:endParaRPr lang="en-US" dirty="0" smtClean="0"/>
          </a:p>
          <a:p>
            <a:r>
              <a:rPr lang="en-US" dirty="0" smtClean="0"/>
              <a:t>2)LSO (</a:t>
            </a:r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S</a:t>
            </a:r>
            <a:r>
              <a:rPr lang="en-US" dirty="0" smtClean="0"/>
              <a:t>hared </a:t>
            </a:r>
            <a:r>
              <a:rPr lang="en-US" dirty="0"/>
              <a:t>O</a:t>
            </a:r>
            <a:r>
              <a:rPr lang="en-US" dirty="0" smtClean="0"/>
              <a:t>bjects)</a:t>
            </a:r>
            <a:r>
              <a:rPr lang="ru-RU" dirty="0" smtClean="0"/>
              <a:t> также известные как </a:t>
            </a:r>
            <a:r>
              <a:rPr lang="en-US" dirty="0" smtClean="0"/>
              <a:t>Flash cookies</a:t>
            </a:r>
            <a:r>
              <a:rPr lang="ru-RU" dirty="0" smtClean="0"/>
              <a:t> (почти не актуален)</a:t>
            </a:r>
            <a:endParaRPr lang="en-US" dirty="0" smtClean="0"/>
          </a:p>
          <a:p>
            <a:r>
              <a:rPr lang="en-US" dirty="0" smtClean="0"/>
              <a:t>3) HTML5 storage systems (Local Storage, Global Storage, </a:t>
            </a:r>
            <a:r>
              <a:rPr lang="en-US" dirty="0" err="1" smtClean="0"/>
              <a:t>indexedDB</a:t>
            </a:r>
            <a:r>
              <a:rPr lang="en-US" dirty="0" smtClean="0"/>
              <a:t>, Session Storage)</a:t>
            </a:r>
            <a:r>
              <a:rPr lang="ru-RU" dirty="0" smtClean="0"/>
              <a:t> (актуальны и развиваются)</a:t>
            </a:r>
            <a:endParaRPr lang="en-US" dirty="0" smtClean="0"/>
          </a:p>
          <a:p>
            <a:r>
              <a:rPr lang="en-US" dirty="0" smtClean="0"/>
              <a:t>4) Web History hint</a:t>
            </a:r>
            <a:r>
              <a:rPr lang="ru-RU" dirty="0" smtClean="0"/>
              <a:t> ( не актуален)</a:t>
            </a:r>
            <a:endParaRPr lang="en-US" dirty="0" smtClean="0"/>
          </a:p>
          <a:p>
            <a:r>
              <a:rPr lang="en-US" dirty="0"/>
              <a:t>5</a:t>
            </a:r>
            <a:r>
              <a:rPr lang="en-US" dirty="0" smtClean="0"/>
              <a:t>)</a:t>
            </a:r>
            <a:r>
              <a:rPr lang="en-US" dirty="0" err="1" smtClean="0"/>
              <a:t>UserData</a:t>
            </a:r>
            <a:r>
              <a:rPr lang="en-US" dirty="0" smtClean="0"/>
              <a:t> (IE)</a:t>
            </a:r>
            <a:r>
              <a:rPr lang="ru-RU" dirty="0" smtClean="0"/>
              <a:t> (не актуален)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07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LSO storage systems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Позволяют сохранить информацию на жесткий диск пользователя. </a:t>
            </a:r>
            <a:r>
              <a:rPr lang="en-US" dirty="0" smtClean="0"/>
              <a:t>Flash Player </a:t>
            </a:r>
            <a:r>
              <a:rPr lang="ru-RU" dirty="0" smtClean="0"/>
              <a:t>не спрашивает разрешения пользователя на сохранение информации по умолчанию.</a:t>
            </a:r>
          </a:p>
          <a:p>
            <a:r>
              <a:rPr lang="ru-RU" dirty="0" smtClean="0"/>
              <a:t>До 2011 года информация могла быть доступна третьим лицам.</a:t>
            </a:r>
          </a:p>
          <a:p>
            <a:r>
              <a:rPr lang="ru-RU" dirty="0" smtClean="0"/>
              <a:t>Однако потом данный трюк стал не возможен. Так, например </a:t>
            </a:r>
            <a:r>
              <a:rPr lang="en-US" dirty="0" smtClean="0"/>
              <a:t>LSO </a:t>
            </a:r>
            <a:r>
              <a:rPr lang="ru-RU" dirty="0" smtClean="0"/>
              <a:t>сайта </a:t>
            </a:r>
            <a:r>
              <a:rPr lang="en-US" dirty="0" smtClean="0"/>
              <a:t>“ex.com” </a:t>
            </a:r>
            <a:r>
              <a:rPr lang="ru-RU" dirty="0" smtClean="0"/>
              <a:t>не может быть прочитан сайтом </a:t>
            </a:r>
            <a:r>
              <a:rPr lang="en-US" dirty="0" smtClean="0"/>
              <a:t>“ex.ru”. </a:t>
            </a:r>
            <a:r>
              <a:rPr lang="ru-RU" dirty="0" smtClean="0"/>
              <a:t>Однако, </a:t>
            </a:r>
            <a:r>
              <a:rPr lang="en-US" dirty="0"/>
              <a:t>“ex.com” </a:t>
            </a:r>
            <a:r>
              <a:rPr lang="en-US" dirty="0" smtClean="0"/>
              <a:t> </a:t>
            </a:r>
            <a:r>
              <a:rPr lang="ru-RU" dirty="0" smtClean="0"/>
              <a:t>способен передать вашу информацию сайту </a:t>
            </a:r>
            <a:r>
              <a:rPr lang="en-US" dirty="0"/>
              <a:t>“ex.ru”. </a:t>
            </a:r>
            <a:endParaRPr lang="en-US" dirty="0" smtClean="0"/>
          </a:p>
          <a:p>
            <a:r>
              <a:rPr lang="en-US" dirty="0" smtClean="0"/>
              <a:t>LSO </a:t>
            </a:r>
            <a:r>
              <a:rPr lang="ru-RU" dirty="0" err="1" smtClean="0"/>
              <a:t>кроссбраузерны</a:t>
            </a:r>
            <a:r>
              <a:rPr lang="ru-RU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806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 </a:t>
            </a:r>
            <a:r>
              <a:rPr lang="en-US" dirty="0" smtClean="0"/>
              <a:t>Flash 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</a:t>
            </a:r>
            <a:r>
              <a:rPr lang="ru-RU" dirty="0" smtClean="0"/>
              <a:t>признает </a:t>
            </a:r>
            <a:r>
              <a:rPr lang="en-US" dirty="0" smtClean="0"/>
              <a:t>Flash </a:t>
            </a:r>
            <a:r>
              <a:rPr lang="ru-RU" dirty="0" smtClean="0"/>
              <a:t>устаревшим с января 201 года.</a:t>
            </a:r>
          </a:p>
          <a:p>
            <a:r>
              <a:rPr lang="ru-RU" dirty="0" smtClean="0"/>
              <a:t>С декабря 2020 поддержка </a:t>
            </a:r>
            <a:r>
              <a:rPr lang="en-US" dirty="0" smtClean="0"/>
              <a:t>Flash </a:t>
            </a:r>
            <a:r>
              <a:rPr lang="ru-RU" dirty="0" smtClean="0"/>
              <a:t>полностью убрана из </a:t>
            </a:r>
            <a:r>
              <a:rPr lang="en-US" dirty="0" smtClean="0"/>
              <a:t>Firefox.</a:t>
            </a:r>
          </a:p>
          <a:p>
            <a:r>
              <a:rPr lang="en-US" dirty="0" smtClean="0"/>
              <a:t>Adobe </a:t>
            </a:r>
            <a:r>
              <a:rPr lang="ru-RU" dirty="0" smtClean="0"/>
              <a:t>сфокусирует свое внимание на развитии других проектов и приложений. Так наследником </a:t>
            </a:r>
            <a:r>
              <a:rPr lang="en-US" dirty="0" smtClean="0"/>
              <a:t>Flash </a:t>
            </a:r>
            <a:r>
              <a:rPr lang="ru-RU" dirty="0" smtClean="0"/>
              <a:t>станет </a:t>
            </a:r>
            <a:r>
              <a:rPr lang="en-US" dirty="0" smtClean="0"/>
              <a:t>AIR</a:t>
            </a:r>
            <a:r>
              <a:rPr lang="ru-RU" dirty="0" smtClean="0"/>
              <a:t>, которую корпорация планирует развивать дальше.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427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storage systems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основе </a:t>
            </a:r>
            <a:r>
              <a:rPr lang="en-US" dirty="0" smtClean="0"/>
              <a:t>Web </a:t>
            </a:r>
            <a:r>
              <a:rPr lang="ru-RU" dirty="0" smtClean="0"/>
              <a:t>лежит стек технологий </a:t>
            </a:r>
            <a:r>
              <a:rPr lang="en-US" dirty="0" smtClean="0"/>
              <a:t>HTML-CSS-JS. </a:t>
            </a:r>
            <a:r>
              <a:rPr lang="ru-RU" dirty="0" smtClean="0"/>
              <a:t>Поскольку Интернет развивается, то и базовые технологии также не стоят на месте. Поэтому </a:t>
            </a:r>
            <a:r>
              <a:rPr lang="en-US" dirty="0" smtClean="0"/>
              <a:t>HTML </a:t>
            </a:r>
            <a:r>
              <a:rPr lang="ru-RU" dirty="0" smtClean="0"/>
              <a:t>хранилища будут актуальны в ближайшей перспективе.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25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History hint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Связано с</a:t>
            </a:r>
            <a:r>
              <a:rPr lang="en-US" dirty="0" smtClean="0"/>
              <a:t> </a:t>
            </a:r>
            <a:r>
              <a:rPr lang="ru-RU" dirty="0" smtClean="0"/>
              <a:t>совместным использованием </a:t>
            </a:r>
            <a:r>
              <a:rPr lang="en-US" dirty="0" smtClean="0"/>
              <a:t>CSS </a:t>
            </a:r>
            <a:r>
              <a:rPr lang="ru-RU" dirty="0" smtClean="0"/>
              <a:t>селектора </a:t>
            </a:r>
            <a:r>
              <a:rPr lang="en-US" dirty="0" smtClean="0"/>
              <a:t>:visited</a:t>
            </a:r>
            <a:r>
              <a:rPr lang="ru-RU" dirty="0" smtClean="0"/>
              <a:t> и </a:t>
            </a:r>
            <a:r>
              <a:rPr lang="en-US" dirty="0" smtClean="0"/>
              <a:t>JS </a:t>
            </a:r>
            <a:r>
              <a:rPr lang="ru-RU" dirty="0" smtClean="0"/>
              <a:t>метода </a:t>
            </a:r>
            <a:r>
              <a:rPr lang="en-US" dirty="0" err="1" smtClean="0"/>
              <a:t>getComputedStyles</a:t>
            </a:r>
            <a:r>
              <a:rPr lang="en-US" dirty="0" smtClean="0"/>
              <a:t>().</a:t>
            </a:r>
            <a:endParaRPr lang="ru-RU" dirty="0" smtClean="0"/>
          </a:p>
          <a:p>
            <a:r>
              <a:rPr lang="ru-RU" dirty="0" smtClean="0"/>
              <a:t>Это позволяло исследовать историю браузера пользователя и довольно быстро (210000 </a:t>
            </a:r>
            <a:r>
              <a:rPr lang="en-US" dirty="0" smtClean="0"/>
              <a:t>URL </a:t>
            </a:r>
            <a:r>
              <a:rPr lang="ru-RU" dirty="0" smtClean="0"/>
              <a:t>в минуту). Поскольку браузеры способны хранить историю посещений за достаточно большой промежуток времени, то можно говорить о серьезном нарушении конфиденциальности пользователя.</a:t>
            </a:r>
          </a:p>
          <a:p>
            <a:endParaRPr lang="ru-RU" dirty="0"/>
          </a:p>
          <a:p>
            <a:r>
              <a:rPr lang="ru-RU" dirty="0" smtClean="0"/>
              <a:t>На данный момент данная проблема решена и больше не актуальна.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67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Собираем вместе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2011 году специалист </a:t>
            </a:r>
            <a:r>
              <a:rPr lang="ru-RU" dirty="0"/>
              <a:t>по безопасности  </a:t>
            </a:r>
            <a:r>
              <a:rPr lang="ru-RU" dirty="0" err="1"/>
              <a:t>Сэми</a:t>
            </a:r>
            <a:r>
              <a:rPr lang="ru-RU" dirty="0"/>
              <a:t> </a:t>
            </a:r>
            <a:r>
              <a:rPr lang="ru-RU" dirty="0" err="1"/>
              <a:t>Камкар</a:t>
            </a:r>
            <a:r>
              <a:rPr lang="ru-RU" dirty="0"/>
              <a:t> </a:t>
            </a:r>
            <a:r>
              <a:rPr lang="ru-RU" dirty="0" smtClean="0"/>
              <a:t>разработал специальная </a:t>
            </a:r>
            <a:r>
              <a:rPr lang="ru-RU" dirty="0" err="1" smtClean="0"/>
              <a:t>JavaScript</a:t>
            </a:r>
            <a:r>
              <a:rPr lang="ru-RU" dirty="0" smtClean="0"/>
              <a:t>-библиотеку </a:t>
            </a:r>
            <a:r>
              <a:rPr lang="ru-RU" dirty="0" err="1" smtClean="0">
                <a:hlinkClick r:id="rId2"/>
              </a:rPr>
              <a:t>evercookie</a:t>
            </a:r>
            <a:r>
              <a:rPr lang="ru-RU" dirty="0"/>
              <a:t>, которая специально создана для того, чтобы создавать максимально живучие </a:t>
            </a:r>
            <a:r>
              <a:rPr lang="ru-RU" dirty="0" err="1"/>
              <a:t>кукисы</a:t>
            </a:r>
            <a:r>
              <a:rPr lang="ru-RU" dirty="0"/>
              <a:t> в </a:t>
            </a:r>
            <a:r>
              <a:rPr lang="ru-RU" dirty="0" smtClean="0"/>
              <a:t>браузере.</a:t>
            </a:r>
          </a:p>
          <a:p>
            <a:r>
              <a:rPr lang="ru-RU" dirty="0" smtClean="0"/>
              <a:t> </a:t>
            </a:r>
            <a:r>
              <a:rPr lang="ru-RU" dirty="0"/>
              <a:t>Такие сложно убиваемые </a:t>
            </a:r>
            <a:r>
              <a:rPr lang="ru-RU" dirty="0" err="1"/>
              <a:t>кукисы</a:t>
            </a:r>
            <a:r>
              <a:rPr lang="ru-RU" dirty="0"/>
              <a:t> часто называются </a:t>
            </a:r>
            <a:r>
              <a:rPr lang="ru-RU" i="1" dirty="0" err="1"/>
              <a:t>Tracking</a:t>
            </a:r>
            <a:r>
              <a:rPr lang="ru-RU" i="1" dirty="0"/>
              <a:t> </a:t>
            </a:r>
            <a:r>
              <a:rPr lang="ru-RU" i="1" dirty="0" err="1"/>
              <a:t>cookies</a:t>
            </a:r>
            <a:r>
              <a:rPr lang="ru-RU" dirty="0"/>
              <a:t> и даже определяются некоторыми антивирусами как угроза приватности. Иначе говоря, использование сайтом библиотек типа </a:t>
            </a:r>
            <a:r>
              <a:rPr lang="ru-RU" b="1" dirty="0" err="1" smtClean="0"/>
              <a:t>evercookie</a:t>
            </a:r>
            <a:r>
              <a:rPr lang="ru-RU" b="1" dirty="0" smtClean="0"/>
              <a:t> </a:t>
            </a:r>
            <a:r>
              <a:rPr lang="ru-RU" dirty="0" smtClean="0"/>
              <a:t>потенциально</a:t>
            </a:r>
            <a:r>
              <a:rPr lang="ru-RU" dirty="0"/>
              <a:t> может свести на нет все ваши попытки остаться анонимным к нулю.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701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97</TotalTime>
  <Words>328</Words>
  <Application>Microsoft Office PowerPoint</Application>
  <PresentationFormat>Экран (4:3)</PresentationFormat>
  <Paragraphs>40</Paragraphs>
  <Slides>11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Соседство</vt:lpstr>
      <vt:lpstr>Evercookies</vt:lpstr>
      <vt:lpstr>Cookies</vt:lpstr>
      <vt:lpstr>Принцип работы</vt:lpstr>
      <vt:lpstr>Виды хранилищ для складирования информации</vt:lpstr>
      <vt:lpstr>LSO storage systems</vt:lpstr>
      <vt:lpstr>Поддержка Flash Player</vt:lpstr>
      <vt:lpstr>HTML5 storage systems</vt:lpstr>
      <vt:lpstr>Web History hint</vt:lpstr>
      <vt:lpstr>Собираем вместе</vt:lpstr>
      <vt:lpstr>Попробуй удали</vt:lpstr>
      <vt:lpstr>PNG кукисы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created xsi:type="dcterms:W3CDTF">2020-12-21T12:15:07Z</dcterms:created>
  <dcterms:modified xsi:type="dcterms:W3CDTF">2020-12-21T13:52:27Z</dcterms:modified>
</cp:coreProperties>
</file>