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20b6faf74a2d14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20b6faf74a2d14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0b6faf74a2d14f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0b6faf74a2d14f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20b6faf74a2d14f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20b6faf74a2d14f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20b6faf74a2d14f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20b6faf74a2d14f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20b6faf74a2d14f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20b6faf74a2d14f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e9f7831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e9f7831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e9f78319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e9f78319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3.jpg"/><Relationship Id="rId5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Метод Опорных Векторов или SVM (от англ. Support Vector Machines) — это линейный алгоритм используемый в задачах классификации и регрессии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может решать как линейные так и нелинейные задачи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алгоритм создает гиперплоскость, которая разделяет данные на классы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Основной задачей алгоритма является найти наиболее правильную линию, или гиперплоскость разделяющую данные на два класса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000" y="932825"/>
            <a:ext cx="4525943" cy="355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668"/>
            <a:ext cx="3905875" cy="364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521" y="199378"/>
            <a:ext cx="3672325" cy="354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5">
            <a:alphaModFix/>
          </a:blip>
          <a:srcRect b="0" l="0" r="0" t="29298"/>
          <a:stretch/>
        </p:blipFill>
        <p:spPr>
          <a:xfrm>
            <a:off x="3948125" y="4216498"/>
            <a:ext cx="1247775" cy="4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023" y="705550"/>
            <a:ext cx="3955800" cy="33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675" y="1342450"/>
            <a:ext cx="4361150" cy="24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2614"/>
            <a:ext cx="9144000" cy="4078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48140" t="0"/>
          <a:stretch/>
        </p:blipFill>
        <p:spPr>
          <a:xfrm>
            <a:off x="3617961" y="1256815"/>
            <a:ext cx="4654274" cy="26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349" y="1017725"/>
            <a:ext cx="3617950" cy="36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88" y="114300"/>
            <a:ext cx="7362825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