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embeddedFontLst>
    <p:embeddedFont>
      <p:font typeface="Poppins" panose="00000500000000000000"/>
      <p:regular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fld id="{00000000-1234-1234-1234-123412341234}" type="slidenum">
              <a:rPr lang="pl-P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i="0"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8" name="Google Shape;88;p1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l-PL"/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Pusty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Obraz z podpisem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/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1"/>
          <p:cNvSpPr txBox="1"/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ytuł i tekst pionowy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</a:fld>
            <a:endParaRPr lang="pl-P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Tytuł pionowy i tekst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Slide">
  <p:cSld name="Default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Slajd tytułowy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4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ytuł i zawartość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Nagłówek sekcji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Dwa elementy zawartości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Porównanie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8" name="Google Shape;48;p8"/>
          <p:cNvSpPr txBox="1"/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50" name="Google Shape;50;p8"/>
          <p:cNvSpPr txBox="1"/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ylko tytuł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Zawartość z podpisem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0"/>
          <p:cNvSpPr txBox="1"/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0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90204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9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</a:fld>
            <a:endParaRPr lang="pl-PL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444625" y="568500"/>
            <a:ext cx="6350400" cy="5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C66"/>
              </a:buClr>
              <a:buSzPts val="3200"/>
              <a:buFont typeface="Calibri"/>
              <a:buNone/>
            </a:pPr>
            <a:r>
              <a:rPr lang="pl-PL" sz="3000" b="0" i="0" u="none" strike="noStrike" cap="none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Customer interview: Full name</a:t>
            </a:r>
            <a:endParaRPr sz="12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444617" y="1417739"/>
            <a:ext cx="1098900" cy="1098900"/>
          </a:xfrm>
          <a:prstGeom prst="rect">
            <a:avLst/>
          </a:prstGeom>
          <a:solidFill>
            <a:srgbClr val="292929"/>
          </a:solidFill>
          <a:ln w="19050" cap="flat" cmpd="sng">
            <a:solidFill>
              <a:srgbClr val="29292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90204"/>
              <a:buNone/>
            </a:pPr>
            <a:r>
              <a:rPr lang="pl-PL" sz="2000" b="1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Photo</a:t>
            </a:r>
            <a:endParaRPr sz="2000" b="1" i="0" u="none" strike="noStrike" cap="none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444625" y="2687500"/>
            <a:ext cx="1988100" cy="3903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29292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90204"/>
              <a:buNone/>
            </a:pPr>
            <a:r>
              <a:rPr lang="pl-PL" sz="2000" b="0" i="0" u="none" strike="noStrike" cap="none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Quick facts</a:t>
            </a:r>
            <a:endParaRPr sz="20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1686187" y="1417739"/>
            <a:ext cx="10192500" cy="1098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29292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90204"/>
              <a:buNone/>
            </a:pPr>
            <a:r>
              <a:rPr lang="pl-PL" sz="2000" b="0" i="0" u="none" strike="noStrike" cap="none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„A memorable quote”</a:t>
            </a:r>
            <a:endParaRPr sz="20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2617365" y="2687550"/>
            <a:ext cx="4177800" cy="3903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29292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90204"/>
              <a:buNone/>
            </a:pPr>
            <a:r>
              <a:rPr lang="pl-PL" sz="2000" b="0" i="0" u="none" strike="noStrike" cap="none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Insights</a:t>
            </a:r>
            <a:endParaRPr sz="20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6979641" y="2659310"/>
            <a:ext cx="4899300" cy="393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29292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90204"/>
              <a:buNone/>
            </a:pPr>
            <a:r>
              <a:rPr lang="pl-PL" sz="2000" b="0" i="0" u="none" strike="noStrike" cap="none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Opportunities</a:t>
            </a:r>
            <a:endParaRPr sz="20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9362575" y="623200"/>
            <a:ext cx="25164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C66"/>
              </a:buClr>
              <a:buSzPts val="3200"/>
              <a:buFont typeface="Calibri"/>
              <a:buNone/>
            </a:pPr>
            <a:r>
              <a:rPr lang="pl-PL" sz="2400" b="0" i="0" u="none" strike="noStrike" cap="none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yyyy-mm-dd</a:t>
            </a:r>
            <a:endParaRPr sz="6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WPS 表格</Application>
  <PresentationFormat/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宋体</vt:lpstr>
      <vt:lpstr>Wingdings</vt:lpstr>
      <vt:lpstr>Arial</vt:lpstr>
      <vt:lpstr>Calibri</vt:lpstr>
      <vt:lpstr>Helvetica Neue</vt:lpstr>
      <vt:lpstr>Poppins</vt:lpstr>
      <vt:lpstr>Poppins Light</vt:lpstr>
      <vt:lpstr>微软雅黑</vt:lpstr>
      <vt:lpstr>汉仪旗黑</vt:lpstr>
      <vt:lpstr>宋体</vt:lpstr>
      <vt:lpstr>Arial Unicode MS</vt:lpstr>
      <vt:lpstr>汉仪书宋二KW</vt:lpstr>
      <vt:lpstr>Motyw pakietu Office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Paweł Huryn (HURYN)</dc:creator>
  <cp:lastModifiedBy>王下邀月熊</cp:lastModifiedBy>
  <cp:revision>1</cp:revision>
  <dcterms:created xsi:type="dcterms:W3CDTF">2024-07-08T14:49:19Z</dcterms:created>
  <dcterms:modified xsi:type="dcterms:W3CDTF">2024-07-08T14:49:19Z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FE0FDE06F644090B6FFC8B666FB7D75F_42</vt:lpwstr>
  </property>
  <property fmtid="{D5CDD505-2E9C-101B-9397-08002B2CF9AE}" pid="3" name="KSOProductBuildVer">
    <vt:lpwstr>2052-6.7.1.8828</vt:lpwstr>
  </property>
</Properties>
</file>